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3"/>
  </p:notesMasterIdLst>
  <p:handoutMasterIdLst>
    <p:handoutMasterId r:id="rId124"/>
  </p:handoutMasterIdLst>
  <p:sldIdLst>
    <p:sldId id="256" r:id="rId2"/>
    <p:sldId id="257" r:id="rId3"/>
    <p:sldId id="525" r:id="rId4"/>
    <p:sldId id="528" r:id="rId5"/>
    <p:sldId id="529" r:id="rId6"/>
    <p:sldId id="777" r:id="rId7"/>
    <p:sldId id="696" r:id="rId8"/>
    <p:sldId id="551" r:id="rId9"/>
    <p:sldId id="576" r:id="rId10"/>
    <p:sldId id="731" r:id="rId11"/>
    <p:sldId id="553" r:id="rId12"/>
    <p:sldId id="783" r:id="rId13"/>
    <p:sldId id="542" r:id="rId14"/>
    <p:sldId id="554" r:id="rId15"/>
    <p:sldId id="544" r:id="rId16"/>
    <p:sldId id="546" r:id="rId17"/>
    <p:sldId id="800" r:id="rId18"/>
    <p:sldId id="550" r:id="rId19"/>
    <p:sldId id="784" r:id="rId20"/>
    <p:sldId id="555" r:id="rId21"/>
    <p:sldId id="785" r:id="rId22"/>
    <p:sldId id="786" r:id="rId23"/>
    <p:sldId id="788" r:id="rId24"/>
    <p:sldId id="789" r:id="rId25"/>
    <p:sldId id="790" r:id="rId26"/>
    <p:sldId id="561" r:id="rId27"/>
    <p:sldId id="547" r:id="rId28"/>
    <p:sldId id="791" r:id="rId29"/>
    <p:sldId id="793" r:id="rId30"/>
    <p:sldId id="794" r:id="rId31"/>
    <p:sldId id="559" r:id="rId32"/>
    <p:sldId id="779" r:id="rId33"/>
    <p:sldId id="560" r:id="rId34"/>
    <p:sldId id="562" r:id="rId35"/>
    <p:sldId id="695" r:id="rId36"/>
    <p:sldId id="567" r:id="rId37"/>
    <p:sldId id="807" r:id="rId38"/>
    <p:sldId id="558" r:id="rId39"/>
    <p:sldId id="565" r:id="rId40"/>
    <p:sldId id="699" r:id="rId41"/>
    <p:sldId id="566" r:id="rId42"/>
    <p:sldId id="701" r:id="rId43"/>
    <p:sldId id="568" r:id="rId44"/>
    <p:sldId id="539" r:id="rId45"/>
    <p:sldId id="571" r:id="rId46"/>
    <p:sldId id="796" r:id="rId47"/>
    <p:sldId id="795" r:id="rId48"/>
    <p:sldId id="704" r:id="rId49"/>
    <p:sldId id="702" r:id="rId50"/>
    <p:sldId id="711" r:id="rId51"/>
    <p:sldId id="716" r:id="rId52"/>
    <p:sldId id="714" r:id="rId53"/>
    <p:sldId id="729" r:id="rId54"/>
    <p:sldId id="808" r:id="rId55"/>
    <p:sldId id="712" r:id="rId56"/>
    <p:sldId id="715" r:id="rId57"/>
    <p:sldId id="717" r:id="rId58"/>
    <p:sldId id="719" r:id="rId59"/>
    <p:sldId id="799" r:id="rId60"/>
    <p:sldId id="713" r:id="rId61"/>
    <p:sldId id="718" r:id="rId62"/>
    <p:sldId id="720" r:id="rId63"/>
    <p:sldId id="727" r:id="rId64"/>
    <p:sldId id="725" r:id="rId65"/>
    <p:sldId id="724" r:id="rId66"/>
    <p:sldId id="703" r:id="rId67"/>
    <p:sldId id="570" r:id="rId68"/>
    <p:sldId id="573" r:id="rId69"/>
    <p:sldId id="574" r:id="rId70"/>
    <p:sldId id="575" r:id="rId71"/>
    <p:sldId id="776" r:id="rId72"/>
    <p:sldId id="797" r:id="rId73"/>
    <p:sldId id="730" r:id="rId74"/>
    <p:sldId id="732" r:id="rId75"/>
    <p:sldId id="534" r:id="rId76"/>
    <p:sldId id="532" r:id="rId77"/>
    <p:sldId id="533" r:id="rId78"/>
    <p:sldId id="530" r:id="rId79"/>
    <p:sldId id="733" r:id="rId80"/>
    <p:sldId id="734" r:id="rId81"/>
    <p:sldId id="537" r:id="rId82"/>
    <p:sldId id="706" r:id="rId83"/>
    <p:sldId id="737" r:id="rId84"/>
    <p:sldId id="738" r:id="rId85"/>
    <p:sldId id="736" r:id="rId86"/>
    <p:sldId id="740" r:id="rId87"/>
    <p:sldId id="761" r:id="rId88"/>
    <p:sldId id="748" r:id="rId89"/>
    <p:sldId id="749" r:id="rId90"/>
    <p:sldId id="741" r:id="rId91"/>
    <p:sldId id="750" r:id="rId92"/>
    <p:sldId id="751" r:id="rId93"/>
    <p:sldId id="747" r:id="rId94"/>
    <p:sldId id="746" r:id="rId95"/>
    <p:sldId id="754" r:id="rId96"/>
    <p:sldId id="755" r:id="rId97"/>
    <p:sldId id="752" r:id="rId98"/>
    <p:sldId id="744" r:id="rId99"/>
    <p:sldId id="760" r:id="rId100"/>
    <p:sldId id="758" r:id="rId101"/>
    <p:sldId id="739" r:id="rId102"/>
    <p:sldId id="756" r:id="rId103"/>
    <p:sldId id="759" r:id="rId104"/>
    <p:sldId id="766" r:id="rId105"/>
    <p:sldId id="801" r:id="rId106"/>
    <p:sldId id="802" r:id="rId107"/>
    <p:sldId id="769" r:id="rId108"/>
    <p:sldId id="768" r:id="rId109"/>
    <p:sldId id="765" r:id="rId110"/>
    <p:sldId id="771" r:id="rId111"/>
    <p:sldId id="770" r:id="rId112"/>
    <p:sldId id="773" r:id="rId113"/>
    <p:sldId id="804" r:id="rId114"/>
    <p:sldId id="803" r:id="rId115"/>
    <p:sldId id="805" r:id="rId116"/>
    <p:sldId id="806" r:id="rId117"/>
    <p:sldId id="774" r:id="rId118"/>
    <p:sldId id="778" r:id="rId119"/>
    <p:sldId id="775" r:id="rId120"/>
    <p:sldId id="772" r:id="rId121"/>
    <p:sldId id="762" r:id="rId122"/>
  </p:sldIdLst>
  <p:sldSz cx="18288000" cy="10287000"/>
  <p:notesSz cx="6858000" cy="9144000"/>
  <p:defaultText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F25"/>
    <a:srgbClr val="000000"/>
    <a:srgbClr val="352B6F"/>
    <a:srgbClr val="E2E8F0"/>
    <a:srgbClr val="282053"/>
    <a:srgbClr val="4A33D1"/>
    <a:srgbClr val="00A3FF"/>
    <a:srgbClr val="B9004B"/>
    <a:srgbClr val="585FA2"/>
    <a:srgbClr val="EBEF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39B5EE-760C-4D26-A0EB-741D9250FAC7}" v="827" dt="2024-05-07T07:42:38.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6" autoAdjust="0"/>
    <p:restoredTop sz="82194" autoAdjust="0"/>
  </p:normalViewPr>
  <p:slideViewPr>
    <p:cSldViewPr snapToGrid="0" snapToObjects="1">
      <p:cViewPr varScale="1">
        <p:scale>
          <a:sx n="52" d="100"/>
          <a:sy n="52" d="100"/>
        </p:scale>
        <p:origin x="154" y="91"/>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106" d="100"/>
          <a:sy n="106" d="100"/>
        </p:scale>
        <p:origin x="4192" y="1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129"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ustomXml" Target="../customXml/item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Dockx" userId="0b4eb0c7a560de9a" providerId="LiveId" clId="{AFE68BED-5098-421E-9216-402232624390}"/>
    <pc:docChg chg="undo redo custSel addSld delSld modSld sldOrd">
      <pc:chgData name="Kevin Dockx" userId="0b4eb0c7a560de9a" providerId="LiveId" clId="{AFE68BED-5098-421E-9216-402232624390}" dt="2024-04-09T12:42:12.209" v="15155"/>
      <pc:docMkLst>
        <pc:docMk/>
      </pc:docMkLst>
      <pc:sldChg chg="modSp mod">
        <pc:chgData name="Kevin Dockx" userId="0b4eb0c7a560de9a" providerId="LiveId" clId="{AFE68BED-5098-421E-9216-402232624390}" dt="2024-04-09T12:18:26.119" v="14456" actId="20577"/>
        <pc:sldMkLst>
          <pc:docMk/>
          <pc:sldMk cId="3358591942" sldId="257"/>
        </pc:sldMkLst>
        <pc:spChg chg="mod">
          <ac:chgData name="Kevin Dockx" userId="0b4eb0c7a560de9a" providerId="LiveId" clId="{AFE68BED-5098-421E-9216-402232624390}" dt="2024-04-09T12:18:26.119" v="14456" actId="20577"/>
          <ac:spMkLst>
            <pc:docMk/>
            <pc:sldMk cId="3358591942" sldId="257"/>
            <ac:spMk id="8" creationId="{99E97CDA-16AA-D73D-FDE1-CAF38E262394}"/>
          </ac:spMkLst>
        </pc:spChg>
      </pc:sldChg>
      <pc:sldChg chg="del">
        <pc:chgData name="Kevin Dockx" userId="0b4eb0c7a560de9a" providerId="LiveId" clId="{AFE68BED-5098-421E-9216-402232624390}" dt="2024-04-09T12:12:40.341" v="14083" actId="47"/>
        <pc:sldMkLst>
          <pc:docMk/>
          <pc:sldMk cId="2053264949" sldId="524"/>
        </pc:sldMkLst>
      </pc:sldChg>
      <pc:sldChg chg="addSp delSp modSp modAnim">
        <pc:chgData name="Kevin Dockx" userId="0b4eb0c7a560de9a" providerId="LiveId" clId="{AFE68BED-5098-421E-9216-402232624390}" dt="2024-04-09T12:35:41.082" v="14959"/>
        <pc:sldMkLst>
          <pc:docMk/>
          <pc:sldMk cId="1853178875" sldId="525"/>
        </pc:sldMkLst>
        <pc:spChg chg="del">
          <ac:chgData name="Kevin Dockx" userId="0b4eb0c7a560de9a" providerId="LiveId" clId="{AFE68BED-5098-421E-9216-402232624390}" dt="2024-04-08T07:59:38.547" v="1795"/>
          <ac:spMkLst>
            <pc:docMk/>
            <pc:sldMk cId="1853178875" sldId="525"/>
            <ac:spMk id="12" creationId="{BFDD1F77-326C-D7A8-B91A-4BFCDA8FA88C}"/>
          </ac:spMkLst>
        </pc:spChg>
        <pc:spChg chg="del">
          <ac:chgData name="Kevin Dockx" userId="0b4eb0c7a560de9a" providerId="LiveId" clId="{AFE68BED-5098-421E-9216-402232624390}" dt="2024-04-08T07:59:23.824" v="1794"/>
          <ac:spMkLst>
            <pc:docMk/>
            <pc:sldMk cId="1853178875" sldId="525"/>
            <ac:spMk id="13" creationId="{C83C3A4A-9AAD-AFD8-7D48-A96B01C38A3E}"/>
          </ac:spMkLst>
        </pc:spChg>
        <pc:spChg chg="del">
          <ac:chgData name="Kevin Dockx" userId="0b4eb0c7a560de9a" providerId="LiveId" clId="{AFE68BED-5098-421E-9216-402232624390}" dt="2024-04-08T07:59:08.149" v="1793"/>
          <ac:spMkLst>
            <pc:docMk/>
            <pc:sldMk cId="1853178875" sldId="525"/>
            <ac:spMk id="14" creationId="{DAC0792D-8369-F45D-9703-3FBB58AE5B5F}"/>
          </ac:spMkLst>
        </pc:spChg>
        <pc:picChg chg="add mod">
          <ac:chgData name="Kevin Dockx" userId="0b4eb0c7a560de9a" providerId="LiveId" clId="{AFE68BED-5098-421E-9216-402232624390}" dt="2024-04-08T07:59:08.149" v="1793"/>
          <ac:picMkLst>
            <pc:docMk/>
            <pc:sldMk cId="1853178875" sldId="525"/>
            <ac:picMk id="2050" creationId="{27607835-D74E-AC89-21A0-13BD00A5974D}"/>
          </ac:picMkLst>
        </pc:picChg>
        <pc:picChg chg="add mod">
          <ac:chgData name="Kevin Dockx" userId="0b4eb0c7a560de9a" providerId="LiveId" clId="{AFE68BED-5098-421E-9216-402232624390}" dt="2024-04-08T07:59:23.824" v="1794"/>
          <ac:picMkLst>
            <pc:docMk/>
            <pc:sldMk cId="1853178875" sldId="525"/>
            <ac:picMk id="2052" creationId="{F7AAC878-A6D6-A817-EE68-90889A7FA9A7}"/>
          </ac:picMkLst>
        </pc:picChg>
        <pc:picChg chg="add mod">
          <ac:chgData name="Kevin Dockx" userId="0b4eb0c7a560de9a" providerId="LiveId" clId="{AFE68BED-5098-421E-9216-402232624390}" dt="2024-04-08T07:59:38.547" v="1795"/>
          <ac:picMkLst>
            <pc:docMk/>
            <pc:sldMk cId="1853178875" sldId="525"/>
            <ac:picMk id="2054" creationId="{88C16FAB-4213-E8B4-807E-A67BAB500986}"/>
          </ac:picMkLst>
        </pc:picChg>
      </pc:sldChg>
      <pc:sldChg chg="addSp delSp modSp modAnim">
        <pc:chgData name="Kevin Dockx" userId="0b4eb0c7a560de9a" providerId="LiveId" clId="{AFE68BED-5098-421E-9216-402232624390}" dt="2024-04-09T12:35:50.959" v="14962"/>
        <pc:sldMkLst>
          <pc:docMk/>
          <pc:sldMk cId="2376335375" sldId="528"/>
        </pc:sldMkLst>
        <pc:spChg chg="del">
          <ac:chgData name="Kevin Dockx" userId="0b4eb0c7a560de9a" providerId="LiveId" clId="{AFE68BED-5098-421E-9216-402232624390}" dt="2024-04-08T07:59:59.512" v="1796"/>
          <ac:spMkLst>
            <pc:docMk/>
            <pc:sldMk cId="2376335375" sldId="528"/>
            <ac:spMk id="12" creationId="{BFDD1F77-326C-D7A8-B91A-4BFCDA8FA88C}"/>
          </ac:spMkLst>
        </pc:spChg>
        <pc:spChg chg="del">
          <ac:chgData name="Kevin Dockx" userId="0b4eb0c7a560de9a" providerId="LiveId" clId="{AFE68BED-5098-421E-9216-402232624390}" dt="2024-04-08T08:00:26.081" v="1798"/>
          <ac:spMkLst>
            <pc:docMk/>
            <pc:sldMk cId="2376335375" sldId="528"/>
            <ac:spMk id="13" creationId="{C83C3A4A-9AAD-AFD8-7D48-A96B01C38A3E}"/>
          </ac:spMkLst>
        </pc:spChg>
        <pc:spChg chg="del">
          <ac:chgData name="Kevin Dockx" userId="0b4eb0c7a560de9a" providerId="LiveId" clId="{AFE68BED-5098-421E-9216-402232624390}" dt="2024-04-08T08:00:15.307" v="1797"/>
          <ac:spMkLst>
            <pc:docMk/>
            <pc:sldMk cId="2376335375" sldId="528"/>
            <ac:spMk id="14" creationId="{DAC0792D-8369-F45D-9703-3FBB58AE5B5F}"/>
          </ac:spMkLst>
        </pc:spChg>
        <pc:picChg chg="add mod">
          <ac:chgData name="Kevin Dockx" userId="0b4eb0c7a560de9a" providerId="LiveId" clId="{AFE68BED-5098-421E-9216-402232624390}" dt="2024-04-08T07:59:59.512" v="1796"/>
          <ac:picMkLst>
            <pc:docMk/>
            <pc:sldMk cId="2376335375" sldId="528"/>
            <ac:picMk id="3074" creationId="{F859B305-D01D-E958-8E5A-9044F709053B}"/>
          </ac:picMkLst>
        </pc:picChg>
        <pc:picChg chg="add mod">
          <ac:chgData name="Kevin Dockx" userId="0b4eb0c7a560de9a" providerId="LiveId" clId="{AFE68BED-5098-421E-9216-402232624390}" dt="2024-04-08T08:00:15.307" v="1797"/>
          <ac:picMkLst>
            <pc:docMk/>
            <pc:sldMk cId="2376335375" sldId="528"/>
            <ac:picMk id="3076" creationId="{EF9CAAF6-3E9F-744E-0C3A-740B0E0FD703}"/>
          </ac:picMkLst>
        </pc:picChg>
        <pc:picChg chg="add mod">
          <ac:chgData name="Kevin Dockx" userId="0b4eb0c7a560de9a" providerId="LiveId" clId="{AFE68BED-5098-421E-9216-402232624390}" dt="2024-04-08T08:00:26.081" v="1798"/>
          <ac:picMkLst>
            <pc:docMk/>
            <pc:sldMk cId="2376335375" sldId="528"/>
            <ac:picMk id="3078" creationId="{60B351D7-2D06-59B5-9198-CD55E71EC1C9}"/>
          </ac:picMkLst>
        </pc:picChg>
      </pc:sldChg>
      <pc:sldChg chg="del">
        <pc:chgData name="Kevin Dockx" userId="0b4eb0c7a560de9a" providerId="LiveId" clId="{AFE68BED-5098-421E-9216-402232624390}" dt="2024-04-09T08:52:58.492" v="8470" actId="47"/>
        <pc:sldMkLst>
          <pc:docMk/>
          <pc:sldMk cId="2633601195" sldId="531"/>
        </pc:sldMkLst>
      </pc:sldChg>
      <pc:sldChg chg="modSp mod">
        <pc:chgData name="Kevin Dockx" userId="0b4eb0c7a560de9a" providerId="LiveId" clId="{AFE68BED-5098-421E-9216-402232624390}" dt="2024-04-09T08:19:02.911" v="8140" actId="6549"/>
        <pc:sldMkLst>
          <pc:docMk/>
          <pc:sldMk cId="735047385" sldId="534"/>
        </pc:sldMkLst>
        <pc:spChg chg="mod">
          <ac:chgData name="Kevin Dockx" userId="0b4eb0c7a560de9a" providerId="LiveId" clId="{AFE68BED-5098-421E-9216-402232624390}" dt="2024-04-09T08:19:02.911" v="8140" actId="6549"/>
          <ac:spMkLst>
            <pc:docMk/>
            <pc:sldMk cId="735047385" sldId="534"/>
            <ac:spMk id="3" creationId="{5EC9C29E-0266-73F4-5209-069A8F1A168B}"/>
          </ac:spMkLst>
        </pc:spChg>
      </pc:sldChg>
      <pc:sldChg chg="modSp del mod">
        <pc:chgData name="Kevin Dockx" userId="0b4eb0c7a560de9a" providerId="LiveId" clId="{AFE68BED-5098-421E-9216-402232624390}" dt="2024-04-09T09:01:03.600" v="8584" actId="47"/>
        <pc:sldMkLst>
          <pc:docMk/>
          <pc:sldMk cId="471679789" sldId="535"/>
        </pc:sldMkLst>
        <pc:spChg chg="mod">
          <ac:chgData name="Kevin Dockx" userId="0b4eb0c7a560de9a" providerId="LiveId" clId="{AFE68BED-5098-421E-9216-402232624390}" dt="2024-04-09T09:00:59.521" v="8582" actId="21"/>
          <ac:spMkLst>
            <pc:docMk/>
            <pc:sldMk cId="471679789" sldId="535"/>
            <ac:spMk id="3" creationId="{B52D40A7-09ED-D020-A857-CBB61C02807D}"/>
          </ac:spMkLst>
        </pc:spChg>
      </pc:sldChg>
      <pc:sldChg chg="del">
        <pc:chgData name="Kevin Dockx" userId="0b4eb0c7a560de9a" providerId="LiveId" clId="{AFE68BED-5098-421E-9216-402232624390}" dt="2024-04-09T08:58:31.645" v="8473" actId="47"/>
        <pc:sldMkLst>
          <pc:docMk/>
          <pc:sldMk cId="2019508071" sldId="536"/>
        </pc:sldMkLst>
      </pc:sldChg>
      <pc:sldChg chg="modSp mod">
        <pc:chgData name="Kevin Dockx" userId="0b4eb0c7a560de9a" providerId="LiveId" clId="{AFE68BED-5098-421E-9216-402232624390}" dt="2024-04-09T09:01:29.184" v="8658" actId="20577"/>
        <pc:sldMkLst>
          <pc:docMk/>
          <pc:sldMk cId="1270543088" sldId="537"/>
        </pc:sldMkLst>
        <pc:spChg chg="mod">
          <ac:chgData name="Kevin Dockx" userId="0b4eb0c7a560de9a" providerId="LiveId" clId="{AFE68BED-5098-421E-9216-402232624390}" dt="2024-04-09T09:01:29.184" v="8658" actId="20577"/>
          <ac:spMkLst>
            <pc:docMk/>
            <pc:sldMk cId="1270543088" sldId="537"/>
            <ac:spMk id="3" creationId="{B52D40A7-09ED-D020-A857-CBB61C02807D}"/>
          </ac:spMkLst>
        </pc:spChg>
      </pc:sldChg>
      <pc:sldChg chg="modSp del mod">
        <pc:chgData name="Kevin Dockx" userId="0b4eb0c7a560de9a" providerId="LiveId" clId="{AFE68BED-5098-421E-9216-402232624390}" dt="2024-04-08T08:01:24.239" v="1834" actId="47"/>
        <pc:sldMkLst>
          <pc:docMk/>
          <pc:sldMk cId="2468102213" sldId="538"/>
        </pc:sldMkLst>
        <pc:spChg chg="mod">
          <ac:chgData name="Kevin Dockx" userId="0b4eb0c7a560de9a" providerId="LiveId" clId="{AFE68BED-5098-421E-9216-402232624390}" dt="2024-04-08T08:01:05.475" v="1821" actId="21"/>
          <ac:spMkLst>
            <pc:docMk/>
            <pc:sldMk cId="2468102213" sldId="538"/>
            <ac:spMk id="3" creationId="{5EC9C29E-0266-73F4-5209-069A8F1A168B}"/>
          </ac:spMkLst>
        </pc:spChg>
      </pc:sldChg>
      <pc:sldChg chg="addSp modSp mod modClrScheme chgLayout">
        <pc:chgData name="Kevin Dockx" userId="0b4eb0c7a560de9a" providerId="LiveId" clId="{AFE68BED-5098-421E-9216-402232624390}" dt="2024-04-08T08:25:37.790" v="2477" actId="20577"/>
        <pc:sldMkLst>
          <pc:docMk/>
          <pc:sldMk cId="3569899188" sldId="539"/>
        </pc:sldMkLst>
        <pc:spChg chg="add mod ord">
          <ac:chgData name="Kevin Dockx" userId="0b4eb0c7a560de9a" providerId="LiveId" clId="{AFE68BED-5098-421E-9216-402232624390}" dt="2024-04-08T08:23:59.694" v="2177" actId="20577"/>
          <ac:spMkLst>
            <pc:docMk/>
            <pc:sldMk cId="3569899188" sldId="539"/>
            <ac:spMk id="2" creationId="{C14785F2-5E32-8587-5CF4-9666222C5982}"/>
          </ac:spMkLst>
        </pc:spChg>
        <pc:spChg chg="mod ord">
          <ac:chgData name="Kevin Dockx" userId="0b4eb0c7a560de9a" providerId="LiveId" clId="{AFE68BED-5098-421E-9216-402232624390}" dt="2024-04-08T08:25:37.790" v="2477" actId="20577"/>
          <ac:spMkLst>
            <pc:docMk/>
            <pc:sldMk cId="3569899188" sldId="539"/>
            <ac:spMk id="3" creationId="{5EC9C29E-0266-73F4-5209-069A8F1A168B}"/>
          </ac:spMkLst>
        </pc:spChg>
        <pc:spChg chg="mod ord">
          <ac:chgData name="Kevin Dockx" userId="0b4eb0c7a560de9a" providerId="LiveId" clId="{AFE68BED-5098-421E-9216-402232624390}" dt="2024-04-08T08:23:55.441" v="2161" actId="700"/>
          <ac:spMkLst>
            <pc:docMk/>
            <pc:sldMk cId="3569899188" sldId="539"/>
            <ac:spMk id="4" creationId="{2E3AD280-6E07-4F7E-DF49-F0D691B0DC50}"/>
          </ac:spMkLst>
        </pc:spChg>
      </pc:sldChg>
      <pc:sldChg chg="del">
        <pc:chgData name="Kevin Dockx" userId="0b4eb0c7a560de9a" providerId="LiveId" clId="{AFE68BED-5098-421E-9216-402232624390}" dt="2024-04-09T12:09:46.105" v="14079" actId="47"/>
        <pc:sldMkLst>
          <pc:docMk/>
          <pc:sldMk cId="3088785030" sldId="540"/>
        </pc:sldMkLst>
      </pc:sldChg>
      <pc:sldChg chg="del">
        <pc:chgData name="Kevin Dockx" userId="0b4eb0c7a560de9a" providerId="LiveId" clId="{AFE68BED-5098-421E-9216-402232624390}" dt="2024-04-09T08:53:57.659" v="8471" actId="47"/>
        <pc:sldMkLst>
          <pc:docMk/>
          <pc:sldMk cId="830277628" sldId="541"/>
        </pc:sldMkLst>
      </pc:sldChg>
      <pc:sldChg chg="add del">
        <pc:chgData name="Kevin Dockx" userId="0b4eb0c7a560de9a" providerId="LiveId" clId="{AFE68BED-5098-421E-9216-402232624390}" dt="2024-04-09T08:04:43.014" v="8000" actId="47"/>
        <pc:sldMkLst>
          <pc:docMk/>
          <pc:sldMk cId="2038670745" sldId="543"/>
        </pc:sldMkLst>
      </pc:sldChg>
      <pc:sldChg chg="modSp mod modClrScheme chgLayout">
        <pc:chgData name="Kevin Dockx" userId="0b4eb0c7a560de9a" providerId="LiveId" clId="{AFE68BED-5098-421E-9216-402232624390}" dt="2024-04-09T08:30:52.214" v="8342" actId="1076"/>
        <pc:sldMkLst>
          <pc:docMk/>
          <pc:sldMk cId="2861630819" sldId="544"/>
        </pc:sldMkLst>
        <pc:spChg chg="mod ord">
          <ac:chgData name="Kevin Dockx" userId="0b4eb0c7a560de9a" providerId="LiveId" clId="{AFE68BED-5098-421E-9216-402232624390}" dt="2024-04-09T08:30:52.214" v="8342" actId="1076"/>
          <ac:spMkLst>
            <pc:docMk/>
            <pc:sldMk cId="2861630819" sldId="544"/>
            <ac:spMk id="2" creationId="{AA11FBE3-B449-0E24-C1EA-41DA8A134904}"/>
          </ac:spMkLst>
        </pc:spChg>
      </pc:sldChg>
      <pc:sldChg chg="addSp delSp modSp modAnim">
        <pc:chgData name="Kevin Dockx" userId="0b4eb0c7a560de9a" providerId="LiveId" clId="{AFE68BED-5098-421E-9216-402232624390}" dt="2024-04-09T12:36:30.925" v="14969"/>
        <pc:sldMkLst>
          <pc:docMk/>
          <pc:sldMk cId="3704623185" sldId="547"/>
        </pc:sldMkLst>
        <pc:spChg chg="del">
          <ac:chgData name="Kevin Dockx" userId="0b4eb0c7a560de9a" providerId="LiveId" clId="{AFE68BED-5098-421E-9216-402232624390}" dt="2024-04-08T08:05:24.590" v="1849"/>
          <ac:spMkLst>
            <pc:docMk/>
            <pc:sldMk cId="3704623185" sldId="547"/>
            <ac:spMk id="4" creationId="{2E3AD280-6E07-4F7E-DF49-F0D691B0DC50}"/>
          </ac:spMkLst>
        </pc:spChg>
        <pc:spChg chg="del">
          <ac:chgData name="Kevin Dockx" userId="0b4eb0c7a560de9a" providerId="LiveId" clId="{AFE68BED-5098-421E-9216-402232624390}" dt="2024-04-08T08:05:27.814" v="1850"/>
          <ac:spMkLst>
            <pc:docMk/>
            <pc:sldMk cId="3704623185" sldId="547"/>
            <ac:spMk id="5" creationId="{B2515BAD-A5A1-449B-ACC3-D94A65FF085E}"/>
          </ac:spMkLst>
        </pc:spChg>
        <pc:spChg chg="add del mod">
          <ac:chgData name="Kevin Dockx" userId="0b4eb0c7a560de9a" providerId="LiveId" clId="{AFE68BED-5098-421E-9216-402232624390}" dt="2024-04-08T08:05:53.776" v="1857"/>
          <ac:spMkLst>
            <pc:docMk/>
            <pc:sldMk cId="3704623185" sldId="547"/>
            <ac:spMk id="9" creationId="{35723BF6-DA14-C004-2DFC-A699376F6847}"/>
          </ac:spMkLst>
        </pc:spChg>
        <pc:spChg chg="add del mod">
          <ac:chgData name="Kevin Dockx" userId="0b4eb0c7a560de9a" providerId="LiveId" clId="{AFE68BED-5098-421E-9216-402232624390}" dt="2024-04-08T08:07:31.556" v="1870"/>
          <ac:spMkLst>
            <pc:docMk/>
            <pc:sldMk cId="3704623185" sldId="547"/>
            <ac:spMk id="12" creationId="{A611B252-7D1A-9EFD-679A-37F8E62D7789}"/>
          </ac:spMkLst>
        </pc:spChg>
        <pc:picChg chg="add del mod">
          <ac:chgData name="Kevin Dockx" userId="0b4eb0c7a560de9a" providerId="LiveId" clId="{AFE68BED-5098-421E-9216-402232624390}" dt="2024-04-08T08:05:52.209" v="1856" actId="478"/>
          <ac:picMkLst>
            <pc:docMk/>
            <pc:sldMk cId="3704623185" sldId="547"/>
            <ac:picMk id="7" creationId="{DBCDF234-9CB1-7675-9B99-F82EA56F2B32}"/>
          </ac:picMkLst>
        </pc:picChg>
        <pc:picChg chg="add del mod">
          <ac:chgData name="Kevin Dockx" userId="0b4eb0c7a560de9a" providerId="LiveId" clId="{AFE68BED-5098-421E-9216-402232624390}" dt="2024-04-08T08:07:22.146" v="1867" actId="478"/>
          <ac:picMkLst>
            <pc:docMk/>
            <pc:sldMk cId="3704623185" sldId="547"/>
            <ac:picMk id="8" creationId="{316FC2AC-B59C-CF7B-B656-2C8C1B04105A}"/>
          </ac:picMkLst>
        </pc:picChg>
        <pc:picChg chg="add mod">
          <ac:chgData name="Kevin Dockx" userId="0b4eb0c7a560de9a" providerId="LiveId" clId="{AFE68BED-5098-421E-9216-402232624390}" dt="2024-04-08T08:05:53.776" v="1857"/>
          <ac:picMkLst>
            <pc:docMk/>
            <pc:sldMk cId="3704623185" sldId="547"/>
            <ac:picMk id="10" creationId="{D4782EFF-39A2-E5F7-F650-3BE45EC31C35}"/>
          </ac:picMkLst>
        </pc:picChg>
        <pc:picChg chg="add del mod">
          <ac:chgData name="Kevin Dockx" userId="0b4eb0c7a560de9a" providerId="LiveId" clId="{AFE68BED-5098-421E-9216-402232624390}" dt="2024-04-08T08:07:52.350" v="1871" actId="478"/>
          <ac:picMkLst>
            <pc:docMk/>
            <pc:sldMk cId="3704623185" sldId="547"/>
            <ac:picMk id="11" creationId="{02468E49-AC47-4E11-672E-91920F67F4BC}"/>
          </ac:picMkLst>
        </pc:picChg>
        <pc:picChg chg="add mod">
          <ac:chgData name="Kevin Dockx" userId="0b4eb0c7a560de9a" providerId="LiveId" clId="{AFE68BED-5098-421E-9216-402232624390}" dt="2024-04-08T08:07:24.465" v="1869"/>
          <ac:picMkLst>
            <pc:docMk/>
            <pc:sldMk cId="3704623185" sldId="547"/>
            <ac:picMk id="13" creationId="{B4B5E60E-B5A1-41CF-1F18-DF55667AFF57}"/>
          </ac:picMkLst>
        </pc:picChg>
        <pc:picChg chg="add del mod">
          <ac:chgData name="Kevin Dockx" userId="0b4eb0c7a560de9a" providerId="LiveId" clId="{AFE68BED-5098-421E-9216-402232624390}" dt="2024-04-08T08:05:50.194" v="1855" actId="21"/>
          <ac:picMkLst>
            <pc:docMk/>
            <pc:sldMk cId="3704623185" sldId="547"/>
            <ac:picMk id="6146" creationId="{D4782EFF-39A2-E5F7-F650-3BE45EC31C35}"/>
          </ac:picMkLst>
        </pc:picChg>
        <pc:picChg chg="add mod">
          <ac:chgData name="Kevin Dockx" userId="0b4eb0c7a560de9a" providerId="LiveId" clId="{AFE68BED-5098-421E-9216-402232624390}" dt="2024-04-08T08:07:31.556" v="1870"/>
          <ac:picMkLst>
            <pc:docMk/>
            <pc:sldMk cId="3704623185" sldId="547"/>
            <ac:picMk id="6148" creationId="{DDDC04B6-5CE8-E5A2-B6FD-3144711CE99D}"/>
          </ac:picMkLst>
        </pc:picChg>
        <pc:picChg chg="add">
          <ac:chgData name="Kevin Dockx" userId="0b4eb0c7a560de9a" providerId="LiveId" clId="{AFE68BED-5098-421E-9216-402232624390}" dt="2024-04-08T08:07:52.705" v="1872"/>
          <ac:picMkLst>
            <pc:docMk/>
            <pc:sldMk cId="3704623185" sldId="547"/>
            <ac:picMk id="6150" creationId="{4E3C0176-5580-8E26-5D4E-71C41DAB5BC3}"/>
          </ac:picMkLst>
        </pc:picChg>
        <pc:picChg chg="add mod">
          <ac:chgData name="Kevin Dockx" userId="0b4eb0c7a560de9a" providerId="LiveId" clId="{AFE68BED-5098-421E-9216-402232624390}" dt="2024-04-08T08:08:07.589" v="1878" actId="14100"/>
          <ac:picMkLst>
            <pc:docMk/>
            <pc:sldMk cId="3704623185" sldId="547"/>
            <ac:picMk id="6152" creationId="{8142950A-34A4-3A1F-F611-45BC5818185D}"/>
          </ac:picMkLst>
        </pc:picChg>
        <pc:picChg chg="add mod">
          <ac:chgData name="Kevin Dockx" userId="0b4eb0c7a560de9a" providerId="LiveId" clId="{AFE68BED-5098-421E-9216-402232624390}" dt="2024-04-08T08:08:20.468" v="1882" actId="1076"/>
          <ac:picMkLst>
            <pc:docMk/>
            <pc:sldMk cId="3704623185" sldId="547"/>
            <ac:picMk id="6154" creationId="{AB08FDFF-B49E-F86B-D7A3-493DE8D3A964}"/>
          </ac:picMkLst>
        </pc:picChg>
      </pc:sldChg>
      <pc:sldChg chg="modSp mod">
        <pc:chgData name="Kevin Dockx" userId="0b4eb0c7a560de9a" providerId="LiveId" clId="{AFE68BED-5098-421E-9216-402232624390}" dt="2024-04-09T08:29:28.391" v="8310" actId="1076"/>
        <pc:sldMkLst>
          <pc:docMk/>
          <pc:sldMk cId="1634699157" sldId="548"/>
        </pc:sldMkLst>
        <pc:graphicFrameChg chg="mod modGraphic">
          <ac:chgData name="Kevin Dockx" userId="0b4eb0c7a560de9a" providerId="LiveId" clId="{AFE68BED-5098-421E-9216-402232624390}" dt="2024-04-09T08:29:28.391" v="8310" actId="1076"/>
          <ac:graphicFrameMkLst>
            <pc:docMk/>
            <pc:sldMk cId="1634699157" sldId="548"/>
            <ac:graphicFrameMk id="6" creationId="{01E9782D-0183-C152-C7C1-F5A72EE03DF9}"/>
          </ac:graphicFrameMkLst>
        </pc:graphicFrameChg>
      </pc:sldChg>
      <pc:sldChg chg="addSp delSp modSp mod modAnim">
        <pc:chgData name="Kevin Dockx" userId="0b4eb0c7a560de9a" providerId="LiveId" clId="{AFE68BED-5098-421E-9216-402232624390}" dt="2024-04-09T12:36:14.515" v="14967"/>
        <pc:sldMkLst>
          <pc:docMk/>
          <pc:sldMk cId="731933434" sldId="550"/>
        </pc:sldMkLst>
        <pc:spChg chg="mod">
          <ac:chgData name="Kevin Dockx" userId="0b4eb0c7a560de9a" providerId="LiveId" clId="{AFE68BED-5098-421E-9216-402232624390}" dt="2024-04-08T08:03:02.978" v="1845" actId="2711"/>
          <ac:spMkLst>
            <pc:docMk/>
            <pc:sldMk cId="731933434" sldId="550"/>
            <ac:spMk id="3" creationId="{5EC9C29E-0266-73F4-5209-069A8F1A168B}"/>
          </ac:spMkLst>
        </pc:spChg>
        <pc:spChg chg="del">
          <ac:chgData name="Kevin Dockx" userId="0b4eb0c7a560de9a" providerId="LiveId" clId="{AFE68BED-5098-421E-9216-402232624390}" dt="2024-04-08T08:04:33.336" v="1848"/>
          <ac:spMkLst>
            <pc:docMk/>
            <pc:sldMk cId="731933434" sldId="550"/>
            <ac:spMk id="4" creationId="{2E3AD280-6E07-4F7E-DF49-F0D691B0DC50}"/>
          </ac:spMkLst>
        </pc:spChg>
        <pc:spChg chg="del">
          <ac:chgData name="Kevin Dockx" userId="0b4eb0c7a560de9a" providerId="LiveId" clId="{AFE68BED-5098-421E-9216-402232624390}" dt="2024-04-08T08:03:42.462" v="1847"/>
          <ac:spMkLst>
            <pc:docMk/>
            <pc:sldMk cId="731933434" sldId="550"/>
            <ac:spMk id="5" creationId="{B2515BAD-A5A1-449B-ACC3-D94A65FF085E}"/>
          </ac:spMkLst>
        </pc:spChg>
        <pc:spChg chg="mod">
          <ac:chgData name="Kevin Dockx" userId="0b4eb0c7a560de9a" providerId="LiveId" clId="{AFE68BED-5098-421E-9216-402232624390}" dt="2024-04-08T08:03:08.863" v="1846" actId="2711"/>
          <ac:spMkLst>
            <pc:docMk/>
            <pc:sldMk cId="731933434" sldId="550"/>
            <ac:spMk id="6" creationId="{26ED52D2-2BAB-79C4-6FAD-3ED250E98079}"/>
          </ac:spMkLst>
        </pc:spChg>
        <pc:spChg chg="add del mod">
          <ac:chgData name="Kevin Dockx" userId="0b4eb0c7a560de9a" providerId="LiveId" clId="{AFE68BED-5098-421E-9216-402232624390}" dt="2024-04-08T08:08:29.988" v="1884"/>
          <ac:spMkLst>
            <pc:docMk/>
            <pc:sldMk cId="731933434" sldId="550"/>
            <ac:spMk id="7" creationId="{F4BD6A07-2B45-377B-2145-F46DC08B9690}"/>
          </ac:spMkLst>
        </pc:spChg>
        <pc:picChg chg="add mod">
          <ac:chgData name="Kevin Dockx" userId="0b4eb0c7a560de9a" providerId="LiveId" clId="{AFE68BED-5098-421E-9216-402232624390}" dt="2024-04-08T08:03:42.462" v="1847"/>
          <ac:picMkLst>
            <pc:docMk/>
            <pc:sldMk cId="731933434" sldId="550"/>
            <ac:picMk id="5122" creationId="{CB34C72F-B469-7F03-A877-8287550DEB32}"/>
          </ac:picMkLst>
        </pc:picChg>
        <pc:picChg chg="add del mod">
          <ac:chgData name="Kevin Dockx" userId="0b4eb0c7a560de9a" providerId="LiveId" clId="{AFE68BED-5098-421E-9216-402232624390}" dt="2024-04-08T08:08:28.456" v="1883" actId="478"/>
          <ac:picMkLst>
            <pc:docMk/>
            <pc:sldMk cId="731933434" sldId="550"/>
            <ac:picMk id="5124" creationId="{D19D5EAE-D0A8-77C1-0BF3-9E42251FF56B}"/>
          </ac:picMkLst>
        </pc:picChg>
        <pc:picChg chg="add mod">
          <ac:chgData name="Kevin Dockx" userId="0b4eb0c7a560de9a" providerId="LiveId" clId="{AFE68BED-5098-421E-9216-402232624390}" dt="2024-04-08T08:08:29.988" v="1884"/>
          <ac:picMkLst>
            <pc:docMk/>
            <pc:sldMk cId="731933434" sldId="550"/>
            <ac:picMk id="5126" creationId="{B65ACC44-4ED1-51F9-8603-510AF1256785}"/>
          </ac:picMkLst>
        </pc:picChg>
      </pc:sldChg>
      <pc:sldChg chg="modSp del mod">
        <pc:chgData name="Kevin Dockx" userId="0b4eb0c7a560de9a" providerId="LiveId" clId="{AFE68BED-5098-421E-9216-402232624390}" dt="2024-04-09T08:30:12.559" v="8339" actId="47"/>
        <pc:sldMkLst>
          <pc:docMk/>
          <pc:sldMk cId="2971047868" sldId="552"/>
        </pc:sldMkLst>
        <pc:spChg chg="mod">
          <ac:chgData name="Kevin Dockx" userId="0b4eb0c7a560de9a" providerId="LiveId" clId="{AFE68BED-5098-421E-9216-402232624390}" dt="2024-04-09T08:30:02.879" v="8333" actId="21"/>
          <ac:spMkLst>
            <pc:docMk/>
            <pc:sldMk cId="2971047868" sldId="552"/>
            <ac:spMk id="2" creationId="{AA11FBE3-B449-0E24-C1EA-41DA8A134904}"/>
          </ac:spMkLst>
        </pc:spChg>
      </pc:sldChg>
      <pc:sldChg chg="addSp delSp modSp mod modAnim">
        <pc:chgData name="Kevin Dockx" userId="0b4eb0c7a560de9a" providerId="LiveId" clId="{AFE68BED-5098-421E-9216-402232624390}" dt="2024-04-09T12:36:06.258" v="14965"/>
        <pc:sldMkLst>
          <pc:docMk/>
          <pc:sldMk cId="3341765305" sldId="553"/>
        </pc:sldMkLst>
        <pc:spChg chg="mod">
          <ac:chgData name="Kevin Dockx" userId="0b4eb0c7a560de9a" providerId="LiveId" clId="{AFE68BED-5098-421E-9216-402232624390}" dt="2024-04-08T08:01:41.995" v="1837" actId="20577"/>
          <ac:spMkLst>
            <pc:docMk/>
            <pc:sldMk cId="3341765305" sldId="553"/>
            <ac:spMk id="3" creationId="{88900D6D-E14E-1520-DEE7-5984ADF6E9D7}"/>
          </ac:spMkLst>
        </pc:spChg>
        <pc:spChg chg="del">
          <ac:chgData name="Kevin Dockx" userId="0b4eb0c7a560de9a" providerId="LiveId" clId="{AFE68BED-5098-421E-9216-402232624390}" dt="2024-04-08T08:02:05.106" v="1838"/>
          <ac:spMkLst>
            <pc:docMk/>
            <pc:sldMk cId="3341765305" sldId="553"/>
            <ac:spMk id="4" creationId="{1EB69522-4771-0374-BD64-907A6E4CDD14}"/>
          </ac:spMkLst>
        </pc:spChg>
        <pc:spChg chg="del">
          <ac:chgData name="Kevin Dockx" userId="0b4eb0c7a560de9a" providerId="LiveId" clId="{AFE68BED-5098-421E-9216-402232624390}" dt="2024-04-08T08:02:23.490" v="1840"/>
          <ac:spMkLst>
            <pc:docMk/>
            <pc:sldMk cId="3341765305" sldId="553"/>
            <ac:spMk id="6" creationId="{D3474A90-DFB7-7F08-88D7-06E4BD440DA2}"/>
          </ac:spMkLst>
        </pc:spChg>
        <pc:spChg chg="del">
          <ac:chgData name="Kevin Dockx" userId="0b4eb0c7a560de9a" providerId="LiveId" clId="{AFE68BED-5098-421E-9216-402232624390}" dt="2024-04-08T08:02:15.825" v="1839"/>
          <ac:spMkLst>
            <pc:docMk/>
            <pc:sldMk cId="3341765305" sldId="553"/>
            <ac:spMk id="8" creationId="{E78F1641-FC7C-B3A0-068D-92B8EC3A9698}"/>
          </ac:spMkLst>
        </pc:spChg>
        <pc:picChg chg="add mod">
          <ac:chgData name="Kevin Dockx" userId="0b4eb0c7a560de9a" providerId="LiveId" clId="{AFE68BED-5098-421E-9216-402232624390}" dt="2024-04-08T08:02:05.106" v="1838"/>
          <ac:picMkLst>
            <pc:docMk/>
            <pc:sldMk cId="3341765305" sldId="553"/>
            <ac:picMk id="4098" creationId="{E99E877A-C7F6-6081-DE84-47BF8978CB0B}"/>
          </ac:picMkLst>
        </pc:picChg>
        <pc:picChg chg="add mod">
          <ac:chgData name="Kevin Dockx" userId="0b4eb0c7a560de9a" providerId="LiveId" clId="{AFE68BED-5098-421E-9216-402232624390}" dt="2024-04-08T08:02:15.825" v="1839"/>
          <ac:picMkLst>
            <pc:docMk/>
            <pc:sldMk cId="3341765305" sldId="553"/>
            <ac:picMk id="4100" creationId="{0650A255-A64C-5B2B-54E5-18D9CB7DC2F1}"/>
          </ac:picMkLst>
        </pc:picChg>
        <pc:picChg chg="add mod">
          <ac:chgData name="Kevin Dockx" userId="0b4eb0c7a560de9a" providerId="LiveId" clId="{AFE68BED-5098-421E-9216-402232624390}" dt="2024-04-08T08:02:23.490" v="1840"/>
          <ac:picMkLst>
            <pc:docMk/>
            <pc:sldMk cId="3341765305" sldId="553"/>
            <ac:picMk id="4102" creationId="{94CB36F9-2B6D-9530-4FD3-893EAB4962B6}"/>
          </ac:picMkLst>
        </pc:picChg>
      </pc:sldChg>
      <pc:sldChg chg="modSp mod">
        <pc:chgData name="Kevin Dockx" userId="0b4eb0c7a560de9a" providerId="LiveId" clId="{AFE68BED-5098-421E-9216-402232624390}" dt="2024-04-09T08:30:23.521" v="8340" actId="14100"/>
        <pc:sldMkLst>
          <pc:docMk/>
          <pc:sldMk cId="3556418338" sldId="554"/>
        </pc:sldMkLst>
        <pc:spChg chg="mod">
          <ac:chgData name="Kevin Dockx" userId="0b4eb0c7a560de9a" providerId="LiveId" clId="{AFE68BED-5098-421E-9216-402232624390}" dt="2024-04-09T08:30:23.521" v="8340" actId="14100"/>
          <ac:spMkLst>
            <pc:docMk/>
            <pc:sldMk cId="3556418338" sldId="554"/>
            <ac:spMk id="2" creationId="{AA11FBE3-B449-0E24-C1EA-41DA8A134904}"/>
          </ac:spMkLst>
        </pc:spChg>
      </pc:sldChg>
      <pc:sldChg chg="del mod modShow">
        <pc:chgData name="Kevin Dockx" userId="0b4eb0c7a560de9a" providerId="LiveId" clId="{AFE68BED-5098-421E-9216-402232624390}" dt="2024-04-09T12:30:29.502" v="14459" actId="47"/>
        <pc:sldMkLst>
          <pc:docMk/>
          <pc:sldMk cId="2494627251" sldId="557"/>
        </pc:sldMkLst>
      </pc:sldChg>
      <pc:sldChg chg="modSp mod">
        <pc:chgData name="Kevin Dockx" userId="0b4eb0c7a560de9a" providerId="LiveId" clId="{AFE68BED-5098-421E-9216-402232624390}" dt="2024-04-08T08:10:45.272" v="1921" actId="20577"/>
        <pc:sldMkLst>
          <pc:docMk/>
          <pc:sldMk cId="2758588397" sldId="558"/>
        </pc:sldMkLst>
        <pc:spChg chg="mod">
          <ac:chgData name="Kevin Dockx" userId="0b4eb0c7a560de9a" providerId="LiveId" clId="{AFE68BED-5098-421E-9216-402232624390}" dt="2024-04-08T08:10:45.272" v="1921" actId="20577"/>
          <ac:spMkLst>
            <pc:docMk/>
            <pc:sldMk cId="2758588397" sldId="558"/>
            <ac:spMk id="3" creationId="{5EC9C29E-0266-73F4-5209-069A8F1A168B}"/>
          </ac:spMkLst>
        </pc:spChg>
      </pc:sldChg>
      <pc:sldChg chg="modSp mod modClrScheme chgLayout">
        <pc:chgData name="Kevin Dockx" userId="0b4eb0c7a560de9a" providerId="LiveId" clId="{AFE68BED-5098-421E-9216-402232624390}" dt="2024-04-09T08:31:05.985" v="8343" actId="700"/>
        <pc:sldMkLst>
          <pc:docMk/>
          <pc:sldMk cId="3460333760" sldId="561"/>
        </pc:sldMkLst>
        <pc:spChg chg="mod ord">
          <ac:chgData name="Kevin Dockx" userId="0b4eb0c7a560de9a" providerId="LiveId" clId="{AFE68BED-5098-421E-9216-402232624390}" dt="2024-04-09T08:31:05.985" v="8343" actId="700"/>
          <ac:spMkLst>
            <pc:docMk/>
            <pc:sldMk cId="3460333760" sldId="561"/>
            <ac:spMk id="2" creationId="{AA11FBE3-B449-0E24-C1EA-41DA8A134904}"/>
          </ac:spMkLst>
        </pc:spChg>
      </pc:sldChg>
      <pc:sldChg chg="modSp mod">
        <pc:chgData name="Kevin Dockx" userId="0b4eb0c7a560de9a" providerId="LiveId" clId="{AFE68BED-5098-421E-9216-402232624390}" dt="2024-04-09T06:53:34.231" v="6203" actId="20577"/>
        <pc:sldMkLst>
          <pc:docMk/>
          <pc:sldMk cId="2657428292" sldId="562"/>
        </pc:sldMkLst>
        <pc:spChg chg="mod">
          <ac:chgData name="Kevin Dockx" userId="0b4eb0c7a560de9a" providerId="LiveId" clId="{AFE68BED-5098-421E-9216-402232624390}" dt="2024-04-08T09:10:45.490" v="3667" actId="404"/>
          <ac:spMkLst>
            <pc:docMk/>
            <pc:sldMk cId="2657428292" sldId="562"/>
            <ac:spMk id="3" creationId="{5EC9C29E-0266-73F4-5209-069A8F1A168B}"/>
          </ac:spMkLst>
        </pc:spChg>
        <pc:spChg chg="mod">
          <ac:chgData name="Kevin Dockx" userId="0b4eb0c7a560de9a" providerId="LiveId" clId="{AFE68BED-5098-421E-9216-402232624390}" dt="2024-04-09T06:53:34.231" v="6203" actId="20577"/>
          <ac:spMkLst>
            <pc:docMk/>
            <pc:sldMk cId="2657428292" sldId="562"/>
            <ac:spMk id="4" creationId="{2E3AD280-6E07-4F7E-DF49-F0D691B0DC50}"/>
          </ac:spMkLst>
        </pc:spChg>
      </pc:sldChg>
      <pc:sldChg chg="del mod modShow">
        <pc:chgData name="Kevin Dockx" userId="0b4eb0c7a560de9a" providerId="LiveId" clId="{AFE68BED-5098-421E-9216-402232624390}" dt="2024-04-09T12:30:28.211" v="14458" actId="47"/>
        <pc:sldMkLst>
          <pc:docMk/>
          <pc:sldMk cId="3554489931" sldId="563"/>
        </pc:sldMkLst>
      </pc:sldChg>
      <pc:sldChg chg="modSp mod ord">
        <pc:chgData name="Kevin Dockx" userId="0b4eb0c7a560de9a" providerId="LiveId" clId="{AFE68BED-5098-421E-9216-402232624390}" dt="2024-04-09T06:53:24.726" v="6193" actId="20577"/>
        <pc:sldMkLst>
          <pc:docMk/>
          <pc:sldMk cId="2375187636" sldId="565"/>
        </pc:sldMkLst>
        <pc:spChg chg="mod">
          <ac:chgData name="Kevin Dockx" userId="0b4eb0c7a560de9a" providerId="LiveId" clId="{AFE68BED-5098-421E-9216-402232624390}" dt="2024-04-08T08:53:42.700" v="2739"/>
          <ac:spMkLst>
            <pc:docMk/>
            <pc:sldMk cId="2375187636" sldId="565"/>
            <ac:spMk id="2" creationId="{14D07886-8DAB-FA2F-2F0C-EC351952B379}"/>
          </ac:spMkLst>
        </pc:spChg>
        <pc:spChg chg="mod">
          <ac:chgData name="Kevin Dockx" userId="0b4eb0c7a560de9a" providerId="LiveId" clId="{AFE68BED-5098-421E-9216-402232624390}" dt="2024-04-08T09:10:26.574" v="3663" actId="404"/>
          <ac:spMkLst>
            <pc:docMk/>
            <pc:sldMk cId="2375187636" sldId="565"/>
            <ac:spMk id="3" creationId="{5EC9C29E-0266-73F4-5209-069A8F1A168B}"/>
          </ac:spMkLst>
        </pc:spChg>
        <pc:spChg chg="mod">
          <ac:chgData name="Kevin Dockx" userId="0b4eb0c7a560de9a" providerId="LiveId" clId="{AFE68BED-5098-421E-9216-402232624390}" dt="2024-04-09T06:53:24.726" v="6193" actId="20577"/>
          <ac:spMkLst>
            <pc:docMk/>
            <pc:sldMk cId="2375187636" sldId="565"/>
            <ac:spMk id="4" creationId="{2E3AD280-6E07-4F7E-DF49-F0D691B0DC50}"/>
          </ac:spMkLst>
        </pc:spChg>
      </pc:sldChg>
      <pc:sldChg chg="modSp mod">
        <pc:chgData name="Kevin Dockx" userId="0b4eb0c7a560de9a" providerId="LiveId" clId="{AFE68BED-5098-421E-9216-402232624390}" dt="2024-04-08T13:29:56.315" v="6176" actId="113"/>
        <pc:sldMkLst>
          <pc:docMk/>
          <pc:sldMk cId="2273731553" sldId="566"/>
        </pc:sldMkLst>
        <pc:spChg chg="mod">
          <ac:chgData name="Kevin Dockx" userId="0b4eb0c7a560de9a" providerId="LiveId" clId="{AFE68BED-5098-421E-9216-402232624390}" dt="2024-04-08T13:29:56.315" v="6176" actId="113"/>
          <ac:spMkLst>
            <pc:docMk/>
            <pc:sldMk cId="2273731553" sldId="566"/>
            <ac:spMk id="3" creationId="{5EC9C29E-0266-73F4-5209-069A8F1A168B}"/>
          </ac:spMkLst>
        </pc:spChg>
        <pc:spChg chg="mod">
          <ac:chgData name="Kevin Dockx" userId="0b4eb0c7a560de9a" providerId="LiveId" clId="{AFE68BED-5098-421E-9216-402232624390}" dt="2024-04-08T09:11:56.033" v="3687" actId="20577"/>
          <ac:spMkLst>
            <pc:docMk/>
            <pc:sldMk cId="2273731553" sldId="566"/>
            <ac:spMk id="4" creationId="{2E3AD280-6E07-4F7E-DF49-F0D691B0DC50}"/>
          </ac:spMkLst>
        </pc:spChg>
      </pc:sldChg>
      <pc:sldChg chg="addSp delSp modSp mod chgLayout">
        <pc:chgData name="Kevin Dockx" userId="0b4eb0c7a560de9a" providerId="LiveId" clId="{AFE68BED-5098-421E-9216-402232624390}" dt="2024-04-09T07:53:47.459" v="7441" actId="20577"/>
        <pc:sldMkLst>
          <pc:docMk/>
          <pc:sldMk cId="1311757292" sldId="567"/>
        </pc:sldMkLst>
        <pc:spChg chg="mod ord">
          <ac:chgData name="Kevin Dockx" userId="0b4eb0c7a560de9a" providerId="LiveId" clId="{AFE68BED-5098-421E-9216-402232624390}" dt="2024-04-04T14:28:51.772" v="0" actId="6264"/>
          <ac:spMkLst>
            <pc:docMk/>
            <pc:sldMk cId="1311757292" sldId="567"/>
            <ac:spMk id="2" creationId="{14D07886-8DAB-FA2F-2F0C-EC351952B379}"/>
          </ac:spMkLst>
        </pc:spChg>
        <pc:spChg chg="mod ord">
          <ac:chgData name="Kevin Dockx" userId="0b4eb0c7a560de9a" providerId="LiveId" clId="{AFE68BED-5098-421E-9216-402232624390}" dt="2024-04-09T07:53:47.459" v="7441" actId="20577"/>
          <ac:spMkLst>
            <pc:docMk/>
            <pc:sldMk cId="1311757292" sldId="567"/>
            <ac:spMk id="3" creationId="{5EC9C29E-0266-73F4-5209-069A8F1A168B}"/>
          </ac:spMkLst>
        </pc:spChg>
        <pc:spChg chg="mod ord">
          <ac:chgData name="Kevin Dockx" userId="0b4eb0c7a560de9a" providerId="LiveId" clId="{AFE68BED-5098-421E-9216-402232624390}" dt="2024-04-04T14:28:51.772" v="0" actId="6264"/>
          <ac:spMkLst>
            <pc:docMk/>
            <pc:sldMk cId="1311757292" sldId="567"/>
            <ac:spMk id="4" creationId="{2E3AD280-6E07-4F7E-DF49-F0D691B0DC50}"/>
          </ac:spMkLst>
        </pc:spChg>
        <pc:spChg chg="add del mod">
          <ac:chgData name="Kevin Dockx" userId="0b4eb0c7a560de9a" providerId="LiveId" clId="{AFE68BED-5098-421E-9216-402232624390}" dt="2024-04-04T14:28:51.772" v="0" actId="6264"/>
          <ac:spMkLst>
            <pc:docMk/>
            <pc:sldMk cId="1311757292" sldId="567"/>
            <ac:spMk id="5" creationId="{61F75806-D06A-B03C-2D9A-75F5D2A48F5E}"/>
          </ac:spMkLst>
        </pc:spChg>
        <pc:spChg chg="add del mod">
          <ac:chgData name="Kevin Dockx" userId="0b4eb0c7a560de9a" providerId="LiveId" clId="{AFE68BED-5098-421E-9216-402232624390}" dt="2024-04-04T14:28:51.772" v="0" actId="6264"/>
          <ac:spMkLst>
            <pc:docMk/>
            <pc:sldMk cId="1311757292" sldId="567"/>
            <ac:spMk id="6" creationId="{5EC57ED8-C149-10BE-5365-6F5141F906EE}"/>
          </ac:spMkLst>
        </pc:spChg>
        <pc:spChg chg="add del mod">
          <ac:chgData name="Kevin Dockx" userId="0b4eb0c7a560de9a" providerId="LiveId" clId="{AFE68BED-5098-421E-9216-402232624390}" dt="2024-04-04T14:28:51.772" v="0" actId="6264"/>
          <ac:spMkLst>
            <pc:docMk/>
            <pc:sldMk cId="1311757292" sldId="567"/>
            <ac:spMk id="7" creationId="{EFAD6672-D128-2FB1-F477-B8BC5B2694F1}"/>
          </ac:spMkLst>
        </pc:spChg>
      </pc:sldChg>
      <pc:sldChg chg="addSp delSp modSp add mod modClrScheme modAnim chgLayout">
        <pc:chgData name="Kevin Dockx" userId="0b4eb0c7a560de9a" providerId="LiveId" clId="{AFE68BED-5098-421E-9216-402232624390}" dt="2024-04-09T12:37:03.559" v="14972" actId="700"/>
        <pc:sldMkLst>
          <pc:docMk/>
          <pc:sldMk cId="2560844838" sldId="568"/>
        </pc:sldMkLst>
        <pc:spChg chg="add mod ord">
          <ac:chgData name="Kevin Dockx" userId="0b4eb0c7a560de9a" providerId="LiveId" clId="{AFE68BED-5098-421E-9216-402232624390}" dt="2024-04-09T12:37:03.559" v="14972" actId="700"/>
          <ac:spMkLst>
            <pc:docMk/>
            <pc:sldMk cId="2560844838" sldId="568"/>
            <ac:spMk id="2" creationId="{F76B27D3-C851-7502-C890-8F970018E8F7}"/>
          </ac:spMkLst>
        </pc:spChg>
        <pc:spChg chg="mod ord">
          <ac:chgData name="Kevin Dockx" userId="0b4eb0c7a560de9a" providerId="LiveId" clId="{AFE68BED-5098-421E-9216-402232624390}" dt="2024-04-09T12:37:03.559" v="14972" actId="700"/>
          <ac:spMkLst>
            <pc:docMk/>
            <pc:sldMk cId="2560844838" sldId="568"/>
            <ac:spMk id="3" creationId="{5EC9C29E-0266-73F4-5209-069A8F1A168B}"/>
          </ac:spMkLst>
        </pc:spChg>
        <pc:spChg chg="del mod ord">
          <ac:chgData name="Kevin Dockx" userId="0b4eb0c7a560de9a" providerId="LiveId" clId="{AFE68BED-5098-421E-9216-402232624390}" dt="2024-04-04T14:45:36.965" v="883" actId="700"/>
          <ac:spMkLst>
            <pc:docMk/>
            <pc:sldMk cId="2560844838" sldId="568"/>
            <ac:spMk id="4" creationId="{2E3AD280-6E07-4F7E-DF49-F0D691B0DC50}"/>
          </ac:spMkLst>
        </pc:spChg>
        <pc:spChg chg="add del mod ord">
          <ac:chgData name="Kevin Dockx" userId="0b4eb0c7a560de9a" providerId="LiveId" clId="{AFE68BED-5098-421E-9216-402232624390}" dt="2024-04-04T14:45:36.965" v="883" actId="700"/>
          <ac:spMkLst>
            <pc:docMk/>
            <pc:sldMk cId="2560844838" sldId="568"/>
            <ac:spMk id="5" creationId="{47A1B008-C403-F787-806E-5AAB2BDDA493}"/>
          </ac:spMkLst>
        </pc:spChg>
        <pc:spChg chg="add del mod ord">
          <ac:chgData name="Kevin Dockx" userId="0b4eb0c7a560de9a" providerId="LiveId" clId="{AFE68BED-5098-421E-9216-402232624390}" dt="2024-04-04T14:45:36.965" v="883" actId="700"/>
          <ac:spMkLst>
            <pc:docMk/>
            <pc:sldMk cId="2560844838" sldId="568"/>
            <ac:spMk id="6" creationId="{7557D2C0-2F92-0A94-21F2-B308B5FCE4BA}"/>
          </ac:spMkLst>
        </pc:spChg>
        <pc:spChg chg="add del mod ord">
          <ac:chgData name="Kevin Dockx" userId="0b4eb0c7a560de9a" providerId="LiveId" clId="{AFE68BED-5098-421E-9216-402232624390}" dt="2024-04-04T14:45:36.965" v="883" actId="700"/>
          <ac:spMkLst>
            <pc:docMk/>
            <pc:sldMk cId="2560844838" sldId="568"/>
            <ac:spMk id="7" creationId="{6908013C-BB03-76D6-B3C1-647509ADA0AA}"/>
          </ac:spMkLst>
        </pc:spChg>
        <pc:spChg chg="add mod ord">
          <ac:chgData name="Kevin Dockx" userId="0b4eb0c7a560de9a" providerId="LiveId" clId="{AFE68BED-5098-421E-9216-402232624390}" dt="2024-04-09T12:37:03.559" v="14972" actId="700"/>
          <ac:spMkLst>
            <pc:docMk/>
            <pc:sldMk cId="2560844838" sldId="568"/>
            <ac:spMk id="8" creationId="{867D1AA3-2514-1388-0E8E-FB92B8721F11}"/>
          </ac:spMkLst>
        </pc:spChg>
        <pc:spChg chg="add del mod ord">
          <ac:chgData name="Kevin Dockx" userId="0b4eb0c7a560de9a" providerId="LiveId" clId="{AFE68BED-5098-421E-9216-402232624390}" dt="2024-04-08T08:15:11.626" v="2117"/>
          <ac:spMkLst>
            <pc:docMk/>
            <pc:sldMk cId="2560844838" sldId="568"/>
            <ac:spMk id="9" creationId="{ACDEF23F-4543-153A-C47D-E66EF1EDEC9C}"/>
          </ac:spMkLst>
        </pc:spChg>
        <pc:spChg chg="add del mod ord">
          <ac:chgData name="Kevin Dockx" userId="0b4eb0c7a560de9a" providerId="LiveId" clId="{AFE68BED-5098-421E-9216-402232624390}" dt="2024-04-08T08:15:15.231" v="2118"/>
          <ac:spMkLst>
            <pc:docMk/>
            <pc:sldMk cId="2560844838" sldId="568"/>
            <ac:spMk id="10" creationId="{FBFE5285-33A1-2045-F679-622A9E404D73}"/>
          </ac:spMkLst>
        </pc:spChg>
        <pc:picChg chg="add mod ord">
          <ac:chgData name="Kevin Dockx" userId="0b4eb0c7a560de9a" providerId="LiveId" clId="{AFE68BED-5098-421E-9216-402232624390}" dt="2024-04-09T12:37:03.559" v="14972" actId="700"/>
          <ac:picMkLst>
            <pc:docMk/>
            <pc:sldMk cId="2560844838" sldId="568"/>
            <ac:picMk id="7170" creationId="{BCDE67C6-BC1D-C6F3-0EE6-FE2DD933A70F}"/>
          </ac:picMkLst>
        </pc:picChg>
        <pc:picChg chg="add mod ord">
          <ac:chgData name="Kevin Dockx" userId="0b4eb0c7a560de9a" providerId="LiveId" clId="{AFE68BED-5098-421E-9216-402232624390}" dt="2024-04-09T12:37:03.559" v="14972" actId="700"/>
          <ac:picMkLst>
            <pc:docMk/>
            <pc:sldMk cId="2560844838" sldId="568"/>
            <ac:picMk id="7172" creationId="{25B5A95A-4DAE-AD8A-86C5-9839E2F253D4}"/>
          </ac:picMkLst>
        </pc:picChg>
      </pc:sldChg>
      <pc:sldChg chg="modSp new mod">
        <pc:chgData name="Kevin Dockx" userId="0b4eb0c7a560de9a" providerId="LiveId" clId="{AFE68BED-5098-421E-9216-402232624390}" dt="2024-04-09T12:35:05.101" v="14956" actId="20577"/>
        <pc:sldMkLst>
          <pc:docMk/>
          <pc:sldMk cId="2978451322" sldId="569"/>
        </pc:sldMkLst>
        <pc:spChg chg="mod">
          <ac:chgData name="Kevin Dockx" userId="0b4eb0c7a560de9a" providerId="LiveId" clId="{AFE68BED-5098-421E-9216-402232624390}" dt="2024-04-09T12:35:05.101" v="14956" actId="20577"/>
          <ac:spMkLst>
            <pc:docMk/>
            <pc:sldMk cId="2978451322" sldId="569"/>
            <ac:spMk id="2" creationId="{35CB9848-B13A-2BA5-440B-C0E3B04777D4}"/>
          </ac:spMkLst>
        </pc:spChg>
        <pc:spChg chg="mod">
          <ac:chgData name="Kevin Dockx" userId="0b4eb0c7a560de9a" providerId="LiveId" clId="{AFE68BED-5098-421E-9216-402232624390}" dt="2024-04-08T08:13:40.842" v="2116" actId="20577"/>
          <ac:spMkLst>
            <pc:docMk/>
            <pc:sldMk cId="2978451322" sldId="569"/>
            <ac:spMk id="3" creationId="{3A4B0EB4-1311-AFE4-7CCA-0DC4907B03F1}"/>
          </ac:spMkLst>
        </pc:spChg>
        <pc:spChg chg="mod">
          <ac:chgData name="Kevin Dockx" userId="0b4eb0c7a560de9a" providerId="LiveId" clId="{AFE68BED-5098-421E-9216-402232624390}" dt="2024-04-04T14:33:06.872" v="188" actId="20577"/>
          <ac:spMkLst>
            <pc:docMk/>
            <pc:sldMk cId="2978451322" sldId="569"/>
            <ac:spMk id="4" creationId="{C8933E43-9C89-B6A1-CB64-8A12D37A34CD}"/>
          </ac:spMkLst>
        </pc:spChg>
      </pc:sldChg>
      <pc:sldChg chg="addSp modSp add mod">
        <pc:chgData name="Kevin Dockx" userId="0b4eb0c7a560de9a" providerId="LiveId" clId="{AFE68BED-5098-421E-9216-402232624390}" dt="2024-04-09T08:02:51.566" v="7919" actId="20577"/>
        <pc:sldMkLst>
          <pc:docMk/>
          <pc:sldMk cId="1166083859" sldId="570"/>
        </pc:sldMkLst>
        <pc:spChg chg="mod">
          <ac:chgData name="Kevin Dockx" userId="0b4eb0c7a560de9a" providerId="LiveId" clId="{AFE68BED-5098-421E-9216-402232624390}" dt="2024-04-08T13:16:59.191" v="6083" actId="20577"/>
          <ac:spMkLst>
            <pc:docMk/>
            <pc:sldMk cId="1166083859" sldId="570"/>
            <ac:spMk id="2" creationId="{14D07886-8DAB-FA2F-2F0C-EC351952B379}"/>
          </ac:spMkLst>
        </pc:spChg>
        <pc:spChg chg="mod">
          <ac:chgData name="Kevin Dockx" userId="0b4eb0c7a560de9a" providerId="LiveId" clId="{AFE68BED-5098-421E-9216-402232624390}" dt="2024-04-09T08:02:51.566" v="7919" actId="20577"/>
          <ac:spMkLst>
            <pc:docMk/>
            <pc:sldMk cId="1166083859" sldId="570"/>
            <ac:spMk id="3" creationId="{5EC9C29E-0266-73F4-5209-069A8F1A168B}"/>
          </ac:spMkLst>
        </pc:spChg>
        <pc:spChg chg="mod">
          <ac:chgData name="Kevin Dockx" userId="0b4eb0c7a560de9a" providerId="LiveId" clId="{AFE68BED-5098-421E-9216-402232624390}" dt="2024-04-08T13:16:29.858" v="6056" actId="20577"/>
          <ac:spMkLst>
            <pc:docMk/>
            <pc:sldMk cId="1166083859" sldId="570"/>
            <ac:spMk id="4" creationId="{2E3AD280-6E07-4F7E-DF49-F0D691B0DC50}"/>
          </ac:spMkLst>
        </pc:spChg>
        <pc:spChg chg="add">
          <ac:chgData name="Kevin Dockx" userId="0b4eb0c7a560de9a" providerId="LiveId" clId="{AFE68BED-5098-421E-9216-402232624390}" dt="2024-04-08T09:01:41.204" v="3365"/>
          <ac:spMkLst>
            <pc:docMk/>
            <pc:sldMk cId="1166083859" sldId="570"/>
            <ac:spMk id="5" creationId="{D6601A84-084A-D7EF-3F6D-31E6C45C5D34}"/>
          </ac:spMkLst>
        </pc:spChg>
      </pc:sldChg>
      <pc:sldChg chg="addSp delSp modSp add mod modClrScheme modAnim chgLayout">
        <pc:chgData name="Kevin Dockx" userId="0b4eb0c7a560de9a" providerId="LiveId" clId="{AFE68BED-5098-421E-9216-402232624390}" dt="2024-04-09T12:37:14.737" v="14974"/>
        <pc:sldMkLst>
          <pc:docMk/>
          <pc:sldMk cId="1091708779" sldId="571"/>
        </pc:sldMkLst>
        <pc:spChg chg="add mod ord">
          <ac:chgData name="Kevin Dockx" userId="0b4eb0c7a560de9a" providerId="LiveId" clId="{AFE68BED-5098-421E-9216-402232624390}" dt="2024-04-04T14:43:31.012" v="676" actId="6549"/>
          <ac:spMkLst>
            <pc:docMk/>
            <pc:sldMk cId="1091708779" sldId="571"/>
            <ac:spMk id="2" creationId="{A46F07C9-6717-06D4-F831-D76CCC31B9FB}"/>
          </ac:spMkLst>
        </pc:spChg>
        <pc:spChg chg="mod ord">
          <ac:chgData name="Kevin Dockx" userId="0b4eb0c7a560de9a" providerId="LiveId" clId="{AFE68BED-5098-421E-9216-402232624390}" dt="2024-04-08T08:25:45.946" v="2503" actId="20577"/>
          <ac:spMkLst>
            <pc:docMk/>
            <pc:sldMk cId="1091708779" sldId="571"/>
            <ac:spMk id="3" creationId="{5EC9C29E-0266-73F4-5209-069A8F1A168B}"/>
          </ac:spMkLst>
        </pc:spChg>
        <pc:spChg chg="del mod ord">
          <ac:chgData name="Kevin Dockx" userId="0b4eb0c7a560de9a" providerId="LiveId" clId="{AFE68BED-5098-421E-9216-402232624390}" dt="2024-04-08T13:30:56.442" v="6178"/>
          <ac:spMkLst>
            <pc:docMk/>
            <pc:sldMk cId="1091708779" sldId="571"/>
            <ac:spMk id="4" creationId="{2E3AD280-6E07-4F7E-DF49-F0D691B0DC50}"/>
          </ac:spMkLst>
        </pc:spChg>
        <pc:spChg chg="add del mod ord">
          <ac:chgData name="Kevin Dockx" userId="0b4eb0c7a560de9a" providerId="LiveId" clId="{AFE68BED-5098-421E-9216-402232624390}" dt="2024-04-08T13:30:59.863" v="6179"/>
          <ac:spMkLst>
            <pc:docMk/>
            <pc:sldMk cId="1091708779" sldId="571"/>
            <ac:spMk id="5" creationId="{C7FDA11C-03D9-AAD6-668A-D3AD6AA6E486}"/>
          </ac:spMkLst>
        </pc:spChg>
        <pc:spChg chg="add mod ord">
          <ac:chgData name="Kevin Dockx" userId="0b4eb0c7a560de9a" providerId="LiveId" clId="{AFE68BED-5098-421E-9216-402232624390}" dt="2024-04-08T08:25:51.931" v="2529" actId="20577"/>
          <ac:spMkLst>
            <pc:docMk/>
            <pc:sldMk cId="1091708779" sldId="571"/>
            <ac:spMk id="6" creationId="{9847A427-1920-99D5-6A0E-2CF97A23A140}"/>
          </ac:spMkLst>
        </pc:spChg>
        <pc:picChg chg="add mod">
          <ac:chgData name="Kevin Dockx" userId="0b4eb0c7a560de9a" providerId="LiveId" clId="{AFE68BED-5098-421E-9216-402232624390}" dt="2024-04-08T13:30:56.442" v="6178"/>
          <ac:picMkLst>
            <pc:docMk/>
            <pc:sldMk cId="1091708779" sldId="571"/>
            <ac:picMk id="3074" creationId="{164B8C50-AF05-434D-B83B-75C38DFE00C9}"/>
          </ac:picMkLst>
        </pc:picChg>
        <pc:picChg chg="add mod">
          <ac:chgData name="Kevin Dockx" userId="0b4eb0c7a560de9a" providerId="LiveId" clId="{AFE68BED-5098-421E-9216-402232624390}" dt="2024-04-08T13:30:59.863" v="6179"/>
          <ac:picMkLst>
            <pc:docMk/>
            <pc:sldMk cId="1091708779" sldId="571"/>
            <ac:picMk id="3076" creationId="{836C9467-2DE9-660E-A641-D14D6FEA2B98}"/>
          </ac:picMkLst>
        </pc:picChg>
      </pc:sldChg>
      <pc:sldChg chg="modSp add del mod">
        <pc:chgData name="Kevin Dockx" userId="0b4eb0c7a560de9a" providerId="LiveId" clId="{AFE68BED-5098-421E-9216-402232624390}" dt="2024-04-08T13:12:13.797" v="5832" actId="47"/>
        <pc:sldMkLst>
          <pc:docMk/>
          <pc:sldMk cId="2326864110" sldId="572"/>
        </pc:sldMkLst>
        <pc:spChg chg="mod">
          <ac:chgData name="Kevin Dockx" userId="0b4eb0c7a560de9a" providerId="LiveId" clId="{AFE68BED-5098-421E-9216-402232624390}" dt="2024-04-04T14:46:29.847" v="924" actId="20577"/>
          <ac:spMkLst>
            <pc:docMk/>
            <pc:sldMk cId="2326864110" sldId="572"/>
            <ac:spMk id="4" creationId="{C8933E43-9C89-B6A1-CB64-8A12D37A34CD}"/>
          </ac:spMkLst>
        </pc:spChg>
      </pc:sldChg>
      <pc:sldChg chg="modSp add mod">
        <pc:chgData name="Kevin Dockx" userId="0b4eb0c7a560de9a" providerId="LiveId" clId="{AFE68BED-5098-421E-9216-402232624390}" dt="2024-04-09T08:03:14.734" v="7921" actId="33524"/>
        <pc:sldMkLst>
          <pc:docMk/>
          <pc:sldMk cId="2386241513" sldId="573"/>
        </pc:sldMkLst>
        <pc:spChg chg="mod">
          <ac:chgData name="Kevin Dockx" userId="0b4eb0c7a560de9a" providerId="LiveId" clId="{AFE68BED-5098-421E-9216-402232624390}" dt="2024-04-04T14:46:46.717" v="963" actId="20577"/>
          <ac:spMkLst>
            <pc:docMk/>
            <pc:sldMk cId="2386241513" sldId="573"/>
            <ac:spMk id="2" creationId="{14D07886-8DAB-FA2F-2F0C-EC351952B379}"/>
          </ac:spMkLst>
        </pc:spChg>
        <pc:spChg chg="mod">
          <ac:chgData name="Kevin Dockx" userId="0b4eb0c7a560de9a" providerId="LiveId" clId="{AFE68BED-5098-421E-9216-402232624390}" dt="2024-04-09T08:03:09.083" v="7920" actId="255"/>
          <ac:spMkLst>
            <pc:docMk/>
            <pc:sldMk cId="2386241513" sldId="573"/>
            <ac:spMk id="3" creationId="{5EC9C29E-0266-73F4-5209-069A8F1A168B}"/>
          </ac:spMkLst>
        </pc:spChg>
        <pc:spChg chg="mod">
          <ac:chgData name="Kevin Dockx" userId="0b4eb0c7a560de9a" providerId="LiveId" clId="{AFE68BED-5098-421E-9216-402232624390}" dt="2024-04-09T08:03:14.734" v="7921" actId="33524"/>
          <ac:spMkLst>
            <pc:docMk/>
            <pc:sldMk cId="2386241513" sldId="573"/>
            <ac:spMk id="4" creationId="{2E3AD280-6E07-4F7E-DF49-F0D691B0DC50}"/>
          </ac:spMkLst>
        </pc:spChg>
      </pc:sldChg>
      <pc:sldChg chg="addSp delSp modSp add mod modClrScheme chgLayout">
        <pc:chgData name="Kevin Dockx" userId="0b4eb0c7a560de9a" providerId="LiveId" clId="{AFE68BED-5098-421E-9216-402232624390}" dt="2024-04-04T14:47:31.754" v="1087" actId="478"/>
        <pc:sldMkLst>
          <pc:docMk/>
          <pc:sldMk cId="2273400213" sldId="574"/>
        </pc:sldMkLst>
        <pc:spChg chg="add mod ord">
          <ac:chgData name="Kevin Dockx" userId="0b4eb0c7a560de9a" providerId="LiveId" clId="{AFE68BED-5098-421E-9216-402232624390}" dt="2024-04-04T14:47:27.197" v="1085" actId="20577"/>
          <ac:spMkLst>
            <pc:docMk/>
            <pc:sldMk cId="2273400213" sldId="574"/>
            <ac:spMk id="2" creationId="{338A0654-7D2B-F60E-F57C-CF49C5DAEA4A}"/>
          </ac:spMkLst>
        </pc:spChg>
        <pc:spChg chg="del mod ord">
          <ac:chgData name="Kevin Dockx" userId="0b4eb0c7a560de9a" providerId="LiveId" clId="{AFE68BED-5098-421E-9216-402232624390}" dt="2024-04-04T14:47:31.754" v="1087" actId="478"/>
          <ac:spMkLst>
            <pc:docMk/>
            <pc:sldMk cId="2273400213" sldId="574"/>
            <ac:spMk id="3" creationId="{5EC9C29E-0266-73F4-5209-069A8F1A168B}"/>
          </ac:spMkLst>
        </pc:spChg>
        <pc:spChg chg="del mod ord">
          <ac:chgData name="Kevin Dockx" userId="0b4eb0c7a560de9a" providerId="LiveId" clId="{AFE68BED-5098-421E-9216-402232624390}" dt="2024-04-04T14:47:30.462" v="1086" actId="478"/>
          <ac:spMkLst>
            <pc:docMk/>
            <pc:sldMk cId="2273400213" sldId="574"/>
            <ac:spMk id="4" creationId="{2E3AD280-6E07-4F7E-DF49-F0D691B0DC50}"/>
          </ac:spMkLst>
        </pc:spChg>
      </pc:sldChg>
      <pc:sldChg chg="addSp delSp modSp add mod modAnim">
        <pc:chgData name="Kevin Dockx" userId="0b4eb0c7a560de9a" providerId="LiveId" clId="{AFE68BED-5098-421E-9216-402232624390}" dt="2024-04-09T12:40:07.364" v="15145"/>
        <pc:sldMkLst>
          <pc:docMk/>
          <pc:sldMk cId="621597202" sldId="575"/>
        </pc:sldMkLst>
        <pc:spChg chg="mod">
          <ac:chgData name="Kevin Dockx" userId="0b4eb0c7a560de9a" providerId="LiveId" clId="{AFE68BED-5098-421E-9216-402232624390}" dt="2024-04-04T14:47:43.259" v="1112" actId="20577"/>
          <ac:spMkLst>
            <pc:docMk/>
            <pc:sldMk cId="621597202" sldId="575"/>
            <ac:spMk id="2" creationId="{F76B27D3-C851-7502-C890-8F970018E8F7}"/>
          </ac:spMkLst>
        </pc:spChg>
        <pc:spChg chg="mod">
          <ac:chgData name="Kevin Dockx" userId="0b4eb0c7a560de9a" providerId="LiveId" clId="{AFE68BED-5098-421E-9216-402232624390}" dt="2024-04-09T08:11:00.463" v="8106" actId="20577"/>
          <ac:spMkLst>
            <pc:docMk/>
            <pc:sldMk cId="621597202" sldId="575"/>
            <ac:spMk id="3" creationId="{5EC9C29E-0266-73F4-5209-069A8F1A168B}"/>
          </ac:spMkLst>
        </pc:spChg>
        <pc:spChg chg="mod">
          <ac:chgData name="Kevin Dockx" userId="0b4eb0c7a560de9a" providerId="LiveId" clId="{AFE68BED-5098-421E-9216-402232624390}" dt="2024-04-09T08:14:04.289" v="8134" actId="20577"/>
          <ac:spMkLst>
            <pc:docMk/>
            <pc:sldMk cId="621597202" sldId="575"/>
            <ac:spMk id="8" creationId="{867D1AA3-2514-1388-0E8E-FB92B8721F11}"/>
          </ac:spMkLst>
        </pc:spChg>
        <pc:spChg chg="del">
          <ac:chgData name="Kevin Dockx" userId="0b4eb0c7a560de9a" providerId="LiveId" clId="{AFE68BED-5098-421E-9216-402232624390}" dt="2024-04-09T08:18:12.326" v="8135"/>
          <ac:spMkLst>
            <pc:docMk/>
            <pc:sldMk cId="621597202" sldId="575"/>
            <ac:spMk id="9" creationId="{ACDEF23F-4543-153A-C47D-E66EF1EDEC9C}"/>
          </ac:spMkLst>
        </pc:spChg>
        <pc:spChg chg="del">
          <ac:chgData name="Kevin Dockx" userId="0b4eb0c7a560de9a" providerId="LiveId" clId="{AFE68BED-5098-421E-9216-402232624390}" dt="2024-04-09T08:18:25.119" v="8136"/>
          <ac:spMkLst>
            <pc:docMk/>
            <pc:sldMk cId="621597202" sldId="575"/>
            <ac:spMk id="10" creationId="{FBFE5285-33A1-2045-F679-622A9E404D73}"/>
          </ac:spMkLst>
        </pc:spChg>
        <pc:picChg chg="add mod">
          <ac:chgData name="Kevin Dockx" userId="0b4eb0c7a560de9a" providerId="LiveId" clId="{AFE68BED-5098-421E-9216-402232624390}" dt="2024-04-09T08:18:12.326" v="8135"/>
          <ac:picMkLst>
            <pc:docMk/>
            <pc:sldMk cId="621597202" sldId="575"/>
            <ac:picMk id="4" creationId="{A6C2D2D7-308B-8533-0AB9-DB7BF95B792D}"/>
          </ac:picMkLst>
        </pc:picChg>
        <pc:picChg chg="add mod">
          <ac:chgData name="Kevin Dockx" userId="0b4eb0c7a560de9a" providerId="LiveId" clId="{AFE68BED-5098-421E-9216-402232624390}" dt="2024-04-09T08:18:25.119" v="8136"/>
          <ac:picMkLst>
            <pc:docMk/>
            <pc:sldMk cId="621597202" sldId="575"/>
            <ac:picMk id="5" creationId="{CA08C3A3-37C4-88A8-CBA4-21F7900E5A6B}"/>
          </ac:picMkLst>
        </pc:picChg>
      </pc:sldChg>
      <pc:sldChg chg="addSp delSp modSp new mod modClrScheme chgLayout">
        <pc:chgData name="Kevin Dockx" userId="0b4eb0c7a560de9a" providerId="LiveId" clId="{AFE68BED-5098-421E-9216-402232624390}" dt="2024-04-08T07:14:40.220" v="1253" actId="20577"/>
        <pc:sldMkLst>
          <pc:docMk/>
          <pc:sldMk cId="4052991362" sldId="576"/>
        </pc:sldMkLst>
        <pc:spChg chg="del">
          <ac:chgData name="Kevin Dockx" userId="0b4eb0c7a560de9a" providerId="LiveId" clId="{AFE68BED-5098-421E-9216-402232624390}" dt="2024-04-08T07:14:04.547" v="1185" actId="700"/>
          <ac:spMkLst>
            <pc:docMk/>
            <pc:sldMk cId="4052991362" sldId="576"/>
            <ac:spMk id="2" creationId="{51988E6B-031C-92AC-91AB-A0CE4E39D0D0}"/>
          </ac:spMkLst>
        </pc:spChg>
        <pc:spChg chg="del">
          <ac:chgData name="Kevin Dockx" userId="0b4eb0c7a560de9a" providerId="LiveId" clId="{AFE68BED-5098-421E-9216-402232624390}" dt="2024-04-08T07:14:04.547" v="1185" actId="700"/>
          <ac:spMkLst>
            <pc:docMk/>
            <pc:sldMk cId="4052991362" sldId="576"/>
            <ac:spMk id="3" creationId="{14424909-A726-C559-2998-F5FB6C23EB15}"/>
          </ac:spMkLst>
        </pc:spChg>
        <pc:spChg chg="add del mod">
          <ac:chgData name="Kevin Dockx" userId="0b4eb0c7a560de9a" providerId="LiveId" clId="{AFE68BED-5098-421E-9216-402232624390}" dt="2024-04-08T07:14:09.176" v="1188" actId="478"/>
          <ac:spMkLst>
            <pc:docMk/>
            <pc:sldMk cId="4052991362" sldId="576"/>
            <ac:spMk id="4" creationId="{5461F86A-598E-0137-133A-BCE76207D12E}"/>
          </ac:spMkLst>
        </pc:spChg>
        <pc:spChg chg="add mod ord">
          <ac:chgData name="Kevin Dockx" userId="0b4eb0c7a560de9a" providerId="LiveId" clId="{AFE68BED-5098-421E-9216-402232624390}" dt="2024-04-08T07:14:40.220" v="1253" actId="20577"/>
          <ac:spMkLst>
            <pc:docMk/>
            <pc:sldMk cId="4052991362" sldId="576"/>
            <ac:spMk id="7" creationId="{B013F5EA-5B17-2856-6884-589EFD260E4E}"/>
          </ac:spMkLst>
        </pc:spChg>
        <pc:picChg chg="add mod">
          <ac:chgData name="Kevin Dockx" userId="0b4eb0c7a560de9a" providerId="LiveId" clId="{AFE68BED-5098-421E-9216-402232624390}" dt="2024-04-08T07:14:26.216" v="1197" actId="1076"/>
          <ac:picMkLst>
            <pc:docMk/>
            <pc:sldMk cId="4052991362" sldId="576"/>
            <ac:picMk id="6" creationId="{925CE21B-E8F1-6087-9931-D07227F825B8}"/>
          </ac:picMkLst>
        </pc:picChg>
      </pc:sldChg>
      <pc:sldChg chg="addSp delSp modSp new del mod chgLayout">
        <pc:chgData name="Kevin Dockx" userId="0b4eb0c7a560de9a" providerId="LiveId" clId="{AFE68BED-5098-421E-9216-402232624390}" dt="2024-04-08T07:27:10.425" v="1319" actId="47"/>
        <pc:sldMkLst>
          <pc:docMk/>
          <pc:sldMk cId="2956927927" sldId="577"/>
        </pc:sldMkLst>
        <pc:spChg chg="del">
          <ac:chgData name="Kevin Dockx" userId="0b4eb0c7a560de9a" providerId="LiveId" clId="{AFE68BED-5098-421E-9216-402232624390}" dt="2024-04-08T07:27:05.616" v="1315" actId="700"/>
          <ac:spMkLst>
            <pc:docMk/>
            <pc:sldMk cId="2956927927" sldId="577"/>
            <ac:spMk id="2" creationId="{D699F2E6-1C48-2718-97D9-38E7893D0BD6}"/>
          </ac:spMkLst>
        </pc:spChg>
        <pc:spChg chg="del mod ord">
          <ac:chgData name="Kevin Dockx" userId="0b4eb0c7a560de9a" providerId="LiveId" clId="{AFE68BED-5098-421E-9216-402232624390}" dt="2024-04-08T07:27:05.616" v="1315" actId="700"/>
          <ac:spMkLst>
            <pc:docMk/>
            <pc:sldMk cId="2956927927" sldId="577"/>
            <ac:spMk id="3" creationId="{2B7BF8D1-4C7C-05AF-B28C-BB31F6CCB623}"/>
          </ac:spMkLst>
        </pc:spChg>
        <pc:spChg chg="del">
          <ac:chgData name="Kevin Dockx" userId="0b4eb0c7a560de9a" providerId="LiveId" clId="{AFE68BED-5098-421E-9216-402232624390}" dt="2024-04-08T07:27:05.616" v="1315" actId="700"/>
          <ac:spMkLst>
            <pc:docMk/>
            <pc:sldMk cId="2956927927" sldId="577"/>
            <ac:spMk id="4" creationId="{426840F0-8460-CA52-DF07-89FD8C6E9F7A}"/>
          </ac:spMkLst>
        </pc:spChg>
        <pc:spChg chg="add mod ord">
          <ac:chgData name="Kevin Dockx" userId="0b4eb0c7a560de9a" providerId="LiveId" clId="{AFE68BED-5098-421E-9216-402232624390}" dt="2024-04-08T07:27:05.616" v="1315" actId="700"/>
          <ac:spMkLst>
            <pc:docMk/>
            <pc:sldMk cId="2956927927" sldId="577"/>
            <ac:spMk id="5" creationId="{D4E00B23-48AA-7C8C-0D59-2CF00B3FDFD9}"/>
          </ac:spMkLst>
        </pc:spChg>
      </pc:sldChg>
      <pc:sldChg chg="addSp delSp modSp add mod ord delAnim modAnim">
        <pc:chgData name="Kevin Dockx" userId="0b4eb0c7a560de9a" providerId="LiveId" clId="{AFE68BED-5098-421E-9216-402232624390}" dt="2024-04-09T06:53:06.258" v="6192" actId="1036"/>
        <pc:sldMkLst>
          <pc:docMk/>
          <pc:sldMk cId="1659160419" sldId="695"/>
        </pc:sldMkLst>
        <pc:spChg chg="mod">
          <ac:chgData name="Kevin Dockx" userId="0b4eb0c7a560de9a" providerId="LiveId" clId="{AFE68BED-5098-421E-9216-402232624390}" dt="2024-04-08T07:27:17.416" v="1352" actId="20577"/>
          <ac:spMkLst>
            <pc:docMk/>
            <pc:sldMk cId="1659160419" sldId="695"/>
            <ac:spMk id="9" creationId="{597E10DD-55E1-CFFE-0750-A58EBFD97792}"/>
          </ac:spMkLst>
        </pc:spChg>
        <pc:spChg chg="mod">
          <ac:chgData name="Kevin Dockx" userId="0b4eb0c7a560de9a" providerId="LiveId" clId="{AFE68BED-5098-421E-9216-402232624390}" dt="2024-04-09T06:53:06.258" v="6192" actId="1036"/>
          <ac:spMkLst>
            <pc:docMk/>
            <pc:sldMk cId="1659160419" sldId="695"/>
            <ac:spMk id="10" creationId="{680D59B2-E038-FE59-9BD5-E9AC46B54163}"/>
          </ac:spMkLst>
        </pc:spChg>
        <pc:spChg chg="mod">
          <ac:chgData name="Kevin Dockx" userId="0b4eb0c7a560de9a" providerId="LiveId" clId="{AFE68BED-5098-421E-9216-402232624390}" dt="2024-04-09T06:53:06.258" v="6192" actId="1036"/>
          <ac:spMkLst>
            <pc:docMk/>
            <pc:sldMk cId="1659160419" sldId="695"/>
            <ac:spMk id="12" creationId="{2765E3D3-8025-6754-B7FF-51A18DFD78CF}"/>
          </ac:spMkLst>
        </pc:spChg>
        <pc:spChg chg="mod">
          <ac:chgData name="Kevin Dockx" userId="0b4eb0c7a560de9a" providerId="LiveId" clId="{AFE68BED-5098-421E-9216-402232624390}" dt="2024-04-09T06:53:06.258" v="6192" actId="1036"/>
          <ac:spMkLst>
            <pc:docMk/>
            <pc:sldMk cId="1659160419" sldId="695"/>
            <ac:spMk id="16" creationId="{AB533224-45D6-1687-BE12-EACD77657E0E}"/>
          </ac:spMkLst>
        </pc:spChg>
        <pc:spChg chg="mod">
          <ac:chgData name="Kevin Dockx" userId="0b4eb0c7a560de9a" providerId="LiveId" clId="{AFE68BED-5098-421E-9216-402232624390}" dt="2024-04-09T06:53:06.258" v="6192" actId="1036"/>
          <ac:spMkLst>
            <pc:docMk/>
            <pc:sldMk cId="1659160419" sldId="695"/>
            <ac:spMk id="17" creationId="{A6F6528D-156C-F71F-21BE-5519E7D5CCBF}"/>
          </ac:spMkLst>
        </pc:spChg>
        <pc:spChg chg="mod">
          <ac:chgData name="Kevin Dockx" userId="0b4eb0c7a560de9a" providerId="LiveId" clId="{AFE68BED-5098-421E-9216-402232624390}" dt="2024-04-09T06:53:06.258" v="6192" actId="1036"/>
          <ac:spMkLst>
            <pc:docMk/>
            <pc:sldMk cId="1659160419" sldId="695"/>
            <ac:spMk id="20" creationId="{824657E5-5E2F-1D10-EC16-3892E00FD0DD}"/>
          </ac:spMkLst>
        </pc:spChg>
        <pc:spChg chg="del mod">
          <ac:chgData name="Kevin Dockx" userId="0b4eb0c7a560de9a" providerId="LiveId" clId="{AFE68BED-5098-421E-9216-402232624390}" dt="2024-04-08T07:34:22.314" v="1667" actId="478"/>
          <ac:spMkLst>
            <pc:docMk/>
            <pc:sldMk cId="1659160419" sldId="695"/>
            <ac:spMk id="23" creationId="{2A67CDEF-0292-29BD-28AD-3997FC40F979}"/>
          </ac:spMkLst>
        </pc:spChg>
        <pc:spChg chg="mod">
          <ac:chgData name="Kevin Dockx" userId="0b4eb0c7a560de9a" providerId="LiveId" clId="{AFE68BED-5098-421E-9216-402232624390}" dt="2024-04-09T06:53:06.258" v="6192" actId="1036"/>
          <ac:spMkLst>
            <pc:docMk/>
            <pc:sldMk cId="1659160419" sldId="695"/>
            <ac:spMk id="25" creationId="{B1140E71-CAC1-40D2-3EAE-43F5D46917F2}"/>
          </ac:spMkLst>
        </pc:spChg>
        <pc:spChg chg="del">
          <ac:chgData name="Kevin Dockx" userId="0b4eb0c7a560de9a" providerId="LiveId" clId="{AFE68BED-5098-421E-9216-402232624390}" dt="2024-04-08T07:30:22.914" v="1481" actId="478"/>
          <ac:spMkLst>
            <pc:docMk/>
            <pc:sldMk cId="1659160419" sldId="695"/>
            <ac:spMk id="27" creationId="{22CC4355-4F0B-22EB-7F75-3BD37D829810}"/>
          </ac:spMkLst>
        </pc:spChg>
        <pc:picChg chg="add del mod">
          <ac:chgData name="Kevin Dockx" userId="0b4eb0c7a560de9a" providerId="LiveId" clId="{AFE68BED-5098-421E-9216-402232624390}" dt="2024-04-08T07:29:36.893" v="1422" actId="478"/>
          <ac:picMkLst>
            <pc:docMk/>
            <pc:sldMk cId="1659160419" sldId="695"/>
            <ac:picMk id="2" creationId="{8F02DA29-7895-1298-D492-B3FBC1E712DA}"/>
          </ac:picMkLst>
        </pc:picChg>
        <pc:picChg chg="add mod">
          <ac:chgData name="Kevin Dockx" userId="0b4eb0c7a560de9a" providerId="LiveId" clId="{AFE68BED-5098-421E-9216-402232624390}" dt="2024-04-09T06:53:06.258" v="6192" actId="1036"/>
          <ac:picMkLst>
            <pc:docMk/>
            <pc:sldMk cId="1659160419" sldId="695"/>
            <ac:picMk id="3" creationId="{3691873B-9781-FD91-57A6-5AAD83A14DE3}"/>
          </ac:picMkLst>
        </pc:picChg>
        <pc:picChg chg="del">
          <ac:chgData name="Kevin Dockx" userId="0b4eb0c7a560de9a" providerId="LiveId" clId="{AFE68BED-5098-421E-9216-402232624390}" dt="2024-04-08T07:27:19.385" v="1353" actId="478"/>
          <ac:picMkLst>
            <pc:docMk/>
            <pc:sldMk cId="1659160419" sldId="695"/>
            <ac:picMk id="11" creationId="{4C254C33-E7C0-4CCB-A47F-BE806E6EE743}"/>
          </ac:picMkLst>
        </pc:picChg>
        <pc:picChg chg="del">
          <ac:chgData name="Kevin Dockx" userId="0b4eb0c7a560de9a" providerId="LiveId" clId="{AFE68BED-5098-421E-9216-402232624390}" dt="2024-04-08T07:27:20.711" v="1354" actId="478"/>
          <ac:picMkLst>
            <pc:docMk/>
            <pc:sldMk cId="1659160419" sldId="695"/>
            <ac:picMk id="13" creationId="{9C2AE383-27F4-531D-3852-11399E08C19D}"/>
          </ac:picMkLst>
        </pc:picChg>
        <pc:picChg chg="del">
          <ac:chgData name="Kevin Dockx" userId="0b4eb0c7a560de9a" providerId="LiveId" clId="{AFE68BED-5098-421E-9216-402232624390}" dt="2024-04-08T07:28:09.573" v="1419" actId="478"/>
          <ac:picMkLst>
            <pc:docMk/>
            <pc:sldMk cId="1659160419" sldId="695"/>
            <ac:picMk id="26" creationId="{B96D4FAD-199D-EB89-5D8E-561C484B917D}"/>
          </ac:picMkLst>
        </pc:picChg>
        <pc:picChg chg="del">
          <ac:chgData name="Kevin Dockx" userId="0b4eb0c7a560de9a" providerId="LiveId" clId="{AFE68BED-5098-421E-9216-402232624390}" dt="2024-04-08T07:30:19.982" v="1480" actId="478"/>
          <ac:picMkLst>
            <pc:docMk/>
            <pc:sldMk cId="1659160419" sldId="695"/>
            <ac:picMk id="28" creationId="{5CA79E81-D99F-A3B5-951A-F484DABA4F96}"/>
          </ac:picMkLst>
        </pc:picChg>
        <pc:picChg chg="add mod">
          <ac:chgData name="Kevin Dockx" userId="0b4eb0c7a560de9a" providerId="LiveId" clId="{AFE68BED-5098-421E-9216-402232624390}" dt="2024-04-09T06:53:06.258" v="6192" actId="1036"/>
          <ac:picMkLst>
            <pc:docMk/>
            <pc:sldMk cId="1659160419" sldId="695"/>
            <ac:picMk id="1026" creationId="{8A9C6099-334D-C364-D8B6-1076E905927E}"/>
          </ac:picMkLst>
        </pc:picChg>
        <pc:cxnChg chg="mod">
          <ac:chgData name="Kevin Dockx" userId="0b4eb0c7a560de9a" providerId="LiveId" clId="{AFE68BED-5098-421E-9216-402232624390}" dt="2024-04-09T06:53:06.258" v="6192" actId="1036"/>
          <ac:cxnSpMkLst>
            <pc:docMk/>
            <pc:sldMk cId="1659160419" sldId="695"/>
            <ac:cxnSpMk id="15" creationId="{D74418AB-E0CF-841D-C188-40DC59725BC1}"/>
          </ac:cxnSpMkLst>
        </pc:cxnChg>
        <pc:cxnChg chg="mod">
          <ac:chgData name="Kevin Dockx" userId="0b4eb0c7a560de9a" providerId="LiveId" clId="{AFE68BED-5098-421E-9216-402232624390}" dt="2024-04-09T06:53:06.258" v="6192" actId="1036"/>
          <ac:cxnSpMkLst>
            <pc:docMk/>
            <pc:sldMk cId="1659160419" sldId="695"/>
            <ac:cxnSpMk id="18" creationId="{AA172CC1-E26A-262C-FB41-16BF87931E02}"/>
          </ac:cxnSpMkLst>
        </pc:cxnChg>
        <pc:cxnChg chg="mod">
          <ac:chgData name="Kevin Dockx" userId="0b4eb0c7a560de9a" providerId="LiveId" clId="{AFE68BED-5098-421E-9216-402232624390}" dt="2024-04-09T06:53:06.258" v="6192" actId="1036"/>
          <ac:cxnSpMkLst>
            <pc:docMk/>
            <pc:sldMk cId="1659160419" sldId="695"/>
            <ac:cxnSpMk id="19" creationId="{A2419E48-3A3A-4EBF-1601-21837B316A97}"/>
          </ac:cxnSpMkLst>
        </pc:cxnChg>
        <pc:cxnChg chg="del mod">
          <ac:chgData name="Kevin Dockx" userId="0b4eb0c7a560de9a" providerId="LiveId" clId="{AFE68BED-5098-421E-9216-402232624390}" dt="2024-04-08T07:34:22.314" v="1667" actId="478"/>
          <ac:cxnSpMkLst>
            <pc:docMk/>
            <pc:sldMk cId="1659160419" sldId="695"/>
            <ac:cxnSpMk id="21" creationId="{13FD4605-7A3A-1C80-4534-25266A7D12AE}"/>
          </ac:cxnSpMkLst>
        </pc:cxnChg>
        <pc:cxnChg chg="del mod">
          <ac:chgData name="Kevin Dockx" userId="0b4eb0c7a560de9a" providerId="LiveId" clId="{AFE68BED-5098-421E-9216-402232624390}" dt="2024-04-08T07:34:22.314" v="1667" actId="478"/>
          <ac:cxnSpMkLst>
            <pc:docMk/>
            <pc:sldMk cId="1659160419" sldId="695"/>
            <ac:cxnSpMk id="22" creationId="{7EA19F95-0314-5867-E95A-848AE2E5AD1F}"/>
          </ac:cxnSpMkLst>
        </pc:cxnChg>
        <pc:cxnChg chg="mod">
          <ac:chgData name="Kevin Dockx" userId="0b4eb0c7a560de9a" providerId="LiveId" clId="{AFE68BED-5098-421E-9216-402232624390}" dt="2024-04-09T06:53:06.258" v="6192" actId="1036"/>
          <ac:cxnSpMkLst>
            <pc:docMk/>
            <pc:sldMk cId="1659160419" sldId="695"/>
            <ac:cxnSpMk id="24" creationId="{201F6190-8EBE-8D8E-9F08-5A7A64B96303}"/>
          </ac:cxnSpMkLst>
        </pc:cxnChg>
      </pc:sldChg>
      <pc:sldChg chg="addSp delSp modSp new mod modClrScheme chgLayout">
        <pc:chgData name="Kevin Dockx" userId="0b4eb0c7a560de9a" providerId="LiveId" clId="{AFE68BED-5098-421E-9216-402232624390}" dt="2024-04-08T08:01:19.280" v="1833" actId="20577"/>
        <pc:sldMkLst>
          <pc:docMk/>
          <pc:sldMk cId="316419886" sldId="696"/>
        </pc:sldMkLst>
        <pc:spChg chg="del mod ord">
          <ac:chgData name="Kevin Dockx" userId="0b4eb0c7a560de9a" providerId="LiveId" clId="{AFE68BED-5098-421E-9216-402232624390}" dt="2024-04-08T08:00:57.542" v="1800" actId="700"/>
          <ac:spMkLst>
            <pc:docMk/>
            <pc:sldMk cId="316419886" sldId="696"/>
            <ac:spMk id="2" creationId="{4FDB92C8-6641-8E07-3C1C-3523FF416DE7}"/>
          </ac:spMkLst>
        </pc:spChg>
        <pc:spChg chg="del mod ord">
          <ac:chgData name="Kevin Dockx" userId="0b4eb0c7a560de9a" providerId="LiveId" clId="{AFE68BED-5098-421E-9216-402232624390}" dt="2024-04-08T08:00:57.542" v="1800" actId="700"/>
          <ac:spMkLst>
            <pc:docMk/>
            <pc:sldMk cId="316419886" sldId="696"/>
            <ac:spMk id="3" creationId="{764F8182-5969-70E9-A2CF-E91772CFCCF9}"/>
          </ac:spMkLst>
        </pc:spChg>
        <pc:spChg chg="add mod ord">
          <ac:chgData name="Kevin Dockx" userId="0b4eb0c7a560de9a" providerId="LiveId" clId="{AFE68BED-5098-421E-9216-402232624390}" dt="2024-04-08T08:01:02.148" v="1820" actId="20577"/>
          <ac:spMkLst>
            <pc:docMk/>
            <pc:sldMk cId="316419886" sldId="696"/>
            <ac:spMk id="4" creationId="{76BF51F2-D56D-F4D8-48AD-FD2D31B9AFCB}"/>
          </ac:spMkLst>
        </pc:spChg>
        <pc:spChg chg="add mod ord">
          <ac:chgData name="Kevin Dockx" userId="0b4eb0c7a560de9a" providerId="LiveId" clId="{AFE68BED-5098-421E-9216-402232624390}" dt="2024-04-08T08:01:19.280" v="1833" actId="20577"/>
          <ac:spMkLst>
            <pc:docMk/>
            <pc:sldMk cId="316419886" sldId="696"/>
            <ac:spMk id="5" creationId="{ED776732-FE36-7F44-E06C-AD7BF3174308}"/>
          </ac:spMkLst>
        </pc:spChg>
        <pc:spChg chg="add mod ord">
          <ac:chgData name="Kevin Dockx" userId="0b4eb0c7a560de9a" providerId="LiveId" clId="{AFE68BED-5098-421E-9216-402232624390}" dt="2024-04-08T08:00:57.542" v="1800" actId="700"/>
          <ac:spMkLst>
            <pc:docMk/>
            <pc:sldMk cId="316419886" sldId="696"/>
            <ac:spMk id="6" creationId="{0A8C95AF-9D83-5589-D212-951791DD638E}"/>
          </ac:spMkLst>
        </pc:spChg>
      </pc:sldChg>
      <pc:sldChg chg="modSp new add del mod">
        <pc:chgData name="Kevin Dockx" userId="0b4eb0c7a560de9a" providerId="LiveId" clId="{AFE68BED-5098-421E-9216-402232624390}" dt="2024-04-09T12:10:55.416" v="14082" actId="47"/>
        <pc:sldMkLst>
          <pc:docMk/>
          <pc:sldMk cId="2687211252" sldId="697"/>
        </pc:sldMkLst>
        <pc:spChg chg="mod">
          <ac:chgData name="Kevin Dockx" userId="0b4eb0c7a560de9a" providerId="LiveId" clId="{AFE68BED-5098-421E-9216-402232624390}" dt="2024-04-08T08:55:30.438" v="3168" actId="20577"/>
          <ac:spMkLst>
            <pc:docMk/>
            <pc:sldMk cId="2687211252" sldId="697"/>
            <ac:spMk id="3" creationId="{1D7ABC13-8401-18DA-426F-8394CA2CF1FE}"/>
          </ac:spMkLst>
        </pc:spChg>
      </pc:sldChg>
      <pc:sldChg chg="add del">
        <pc:chgData name="Kevin Dockx" userId="0b4eb0c7a560de9a" providerId="LiveId" clId="{AFE68BED-5098-421E-9216-402232624390}" dt="2024-04-08T08:50:37.264" v="2602" actId="47"/>
        <pc:sldMkLst>
          <pc:docMk/>
          <pc:sldMk cId="3957139558" sldId="698"/>
        </pc:sldMkLst>
      </pc:sldChg>
      <pc:sldChg chg="add del">
        <pc:chgData name="Kevin Dockx" userId="0b4eb0c7a560de9a" providerId="LiveId" clId="{AFE68BED-5098-421E-9216-402232624390}" dt="2024-04-08T08:50:09.430" v="2558"/>
        <pc:sldMkLst>
          <pc:docMk/>
          <pc:sldMk cId="1254340177" sldId="699"/>
        </pc:sldMkLst>
      </pc:sldChg>
      <pc:sldChg chg="modSp add mod ord">
        <pc:chgData name="Kevin Dockx" userId="0b4eb0c7a560de9a" providerId="LiveId" clId="{AFE68BED-5098-421E-9216-402232624390}" dt="2024-04-09T06:53:27.938" v="6194" actId="20577"/>
        <pc:sldMkLst>
          <pc:docMk/>
          <pc:sldMk cId="3629769707" sldId="699"/>
        </pc:sldMkLst>
        <pc:spChg chg="mod">
          <ac:chgData name="Kevin Dockx" userId="0b4eb0c7a560de9a" providerId="LiveId" clId="{AFE68BED-5098-421E-9216-402232624390}" dt="2024-04-08T08:53:49.270" v="2740"/>
          <ac:spMkLst>
            <pc:docMk/>
            <pc:sldMk cId="3629769707" sldId="699"/>
            <ac:spMk id="2" creationId="{14D07886-8DAB-FA2F-2F0C-EC351952B379}"/>
          </ac:spMkLst>
        </pc:spChg>
        <pc:spChg chg="mod">
          <ac:chgData name="Kevin Dockx" userId="0b4eb0c7a560de9a" providerId="LiveId" clId="{AFE68BED-5098-421E-9216-402232624390}" dt="2024-04-08T09:10:22.944" v="3662" actId="404"/>
          <ac:spMkLst>
            <pc:docMk/>
            <pc:sldMk cId="3629769707" sldId="699"/>
            <ac:spMk id="3" creationId="{5EC9C29E-0266-73F4-5209-069A8F1A168B}"/>
          </ac:spMkLst>
        </pc:spChg>
        <pc:spChg chg="mod">
          <ac:chgData name="Kevin Dockx" userId="0b4eb0c7a560de9a" providerId="LiveId" clId="{AFE68BED-5098-421E-9216-402232624390}" dt="2024-04-09T06:53:27.938" v="6194" actId="20577"/>
          <ac:spMkLst>
            <pc:docMk/>
            <pc:sldMk cId="3629769707" sldId="699"/>
            <ac:spMk id="4" creationId="{2E3AD280-6E07-4F7E-DF49-F0D691B0DC50}"/>
          </ac:spMkLst>
        </pc:spChg>
      </pc:sldChg>
      <pc:sldChg chg="modSp add del mod">
        <pc:chgData name="Kevin Dockx" userId="0b4eb0c7a560de9a" providerId="LiveId" clId="{AFE68BED-5098-421E-9216-402232624390}" dt="2024-04-08T09:09:23.750" v="3590" actId="47"/>
        <pc:sldMkLst>
          <pc:docMk/>
          <pc:sldMk cId="1542810616" sldId="700"/>
        </pc:sldMkLst>
        <pc:spChg chg="mod">
          <ac:chgData name="Kevin Dockx" userId="0b4eb0c7a560de9a" providerId="LiveId" clId="{AFE68BED-5098-421E-9216-402232624390}" dt="2024-04-08T09:08:27.454" v="3581" actId="20577"/>
          <ac:spMkLst>
            <pc:docMk/>
            <pc:sldMk cId="1542810616" sldId="700"/>
            <ac:spMk id="2" creationId="{14D07886-8DAB-FA2F-2F0C-EC351952B379}"/>
          </ac:spMkLst>
        </pc:spChg>
      </pc:sldChg>
      <pc:sldChg chg="modSp add mod">
        <pc:chgData name="Kevin Dockx" userId="0b4eb0c7a560de9a" providerId="LiveId" clId="{AFE68BED-5098-421E-9216-402232624390}" dt="2024-04-08T13:30:04.229" v="6177" actId="113"/>
        <pc:sldMkLst>
          <pc:docMk/>
          <pc:sldMk cId="3317878169" sldId="701"/>
        </pc:sldMkLst>
        <pc:spChg chg="mod">
          <ac:chgData name="Kevin Dockx" userId="0b4eb0c7a560de9a" providerId="LiveId" clId="{AFE68BED-5098-421E-9216-402232624390}" dt="2024-04-08T13:30:04.229" v="6177" actId="113"/>
          <ac:spMkLst>
            <pc:docMk/>
            <pc:sldMk cId="3317878169" sldId="701"/>
            <ac:spMk id="3" creationId="{5EC9C29E-0266-73F4-5209-069A8F1A168B}"/>
          </ac:spMkLst>
        </pc:spChg>
        <pc:spChg chg="mod">
          <ac:chgData name="Kevin Dockx" userId="0b4eb0c7a560de9a" providerId="LiveId" clId="{AFE68BED-5098-421E-9216-402232624390}" dt="2024-04-08T09:10:05.477" v="3658" actId="20577"/>
          <ac:spMkLst>
            <pc:docMk/>
            <pc:sldMk cId="3317878169" sldId="701"/>
            <ac:spMk id="4" creationId="{2E3AD280-6E07-4F7E-DF49-F0D691B0DC50}"/>
          </ac:spMkLst>
        </pc:spChg>
      </pc:sldChg>
      <pc:sldChg chg="addSp delSp modSp new mod modClrScheme modAnim chgLayout">
        <pc:chgData name="Kevin Dockx" userId="0b4eb0c7a560de9a" providerId="LiveId" clId="{AFE68BED-5098-421E-9216-402232624390}" dt="2024-04-09T12:37:54.635" v="15017" actId="1035"/>
        <pc:sldMkLst>
          <pc:docMk/>
          <pc:sldMk cId="2272422283" sldId="702"/>
        </pc:sldMkLst>
        <pc:spChg chg="del mod ord">
          <ac:chgData name="Kevin Dockx" userId="0b4eb0c7a560de9a" providerId="LiveId" clId="{AFE68BED-5098-421E-9216-402232624390}" dt="2024-04-08T11:12:19.115" v="3697" actId="700"/>
          <ac:spMkLst>
            <pc:docMk/>
            <pc:sldMk cId="2272422283" sldId="702"/>
            <ac:spMk id="2" creationId="{6BD820D0-1813-4E9A-B8F3-611FF7581BE0}"/>
          </ac:spMkLst>
        </pc:spChg>
        <pc:spChg chg="del mod ord">
          <ac:chgData name="Kevin Dockx" userId="0b4eb0c7a560de9a" providerId="LiveId" clId="{AFE68BED-5098-421E-9216-402232624390}" dt="2024-04-08T11:12:19.115" v="3697" actId="700"/>
          <ac:spMkLst>
            <pc:docMk/>
            <pc:sldMk cId="2272422283" sldId="702"/>
            <ac:spMk id="3" creationId="{FC740D62-C625-FB74-5684-BCC166E6DAB3}"/>
          </ac:spMkLst>
        </pc:spChg>
        <pc:spChg chg="del mod ord">
          <ac:chgData name="Kevin Dockx" userId="0b4eb0c7a560de9a" providerId="LiveId" clId="{AFE68BED-5098-421E-9216-402232624390}" dt="2024-04-08T11:12:19.115" v="3697" actId="700"/>
          <ac:spMkLst>
            <pc:docMk/>
            <pc:sldMk cId="2272422283" sldId="702"/>
            <ac:spMk id="4" creationId="{9D070B70-4245-96DA-7FB4-5858AD42AAA0}"/>
          </ac:spMkLst>
        </pc:spChg>
        <pc:spChg chg="del mod ord">
          <ac:chgData name="Kevin Dockx" userId="0b4eb0c7a560de9a" providerId="LiveId" clId="{AFE68BED-5098-421E-9216-402232624390}" dt="2024-04-08T11:12:19.115" v="3697" actId="700"/>
          <ac:spMkLst>
            <pc:docMk/>
            <pc:sldMk cId="2272422283" sldId="702"/>
            <ac:spMk id="5" creationId="{265A3B61-86BA-BB10-9CF8-6766D1AE6B03}"/>
          </ac:spMkLst>
        </pc:spChg>
        <pc:spChg chg="del mod ord">
          <ac:chgData name="Kevin Dockx" userId="0b4eb0c7a560de9a" providerId="LiveId" clId="{AFE68BED-5098-421E-9216-402232624390}" dt="2024-04-08T11:12:19.115" v="3697" actId="700"/>
          <ac:spMkLst>
            <pc:docMk/>
            <pc:sldMk cId="2272422283" sldId="702"/>
            <ac:spMk id="6" creationId="{D956DF17-56E7-C941-BB2B-7074E4717E30}"/>
          </ac:spMkLst>
        </pc:spChg>
        <pc:spChg chg="add mod ord">
          <ac:chgData name="Kevin Dockx" userId="0b4eb0c7a560de9a" providerId="LiveId" clId="{AFE68BED-5098-421E-9216-402232624390}" dt="2024-04-08T11:12:29.989" v="3751" actId="20577"/>
          <ac:spMkLst>
            <pc:docMk/>
            <pc:sldMk cId="2272422283" sldId="702"/>
            <ac:spMk id="7" creationId="{4208B680-62F6-420C-3C7E-88E06325E2F7}"/>
          </ac:spMkLst>
        </pc:spChg>
        <pc:spChg chg="add del mod ord">
          <ac:chgData name="Kevin Dockx" userId="0b4eb0c7a560de9a" providerId="LiveId" clId="{AFE68BED-5098-421E-9216-402232624390}" dt="2024-04-08T11:36:14.893" v="5085"/>
          <ac:spMkLst>
            <pc:docMk/>
            <pc:sldMk cId="2272422283" sldId="702"/>
            <ac:spMk id="8" creationId="{7D59B47C-B116-0B6A-059E-8A72A322F4F5}"/>
          </ac:spMkLst>
        </pc:spChg>
        <pc:spChg chg="add mod ord">
          <ac:chgData name="Kevin Dockx" userId="0b4eb0c7a560de9a" providerId="LiveId" clId="{AFE68BED-5098-421E-9216-402232624390}" dt="2024-04-09T12:37:54.635" v="15017" actId="1035"/>
          <ac:spMkLst>
            <pc:docMk/>
            <pc:sldMk cId="2272422283" sldId="702"/>
            <ac:spMk id="9" creationId="{D8D3CD04-32A8-4208-A09E-CC0005ACB342}"/>
          </ac:spMkLst>
        </pc:spChg>
        <pc:spChg chg="add del mod ord">
          <ac:chgData name="Kevin Dockx" userId="0b4eb0c7a560de9a" providerId="LiveId" clId="{AFE68BED-5098-421E-9216-402232624390}" dt="2024-04-08T11:37:21.636" v="5089"/>
          <ac:spMkLst>
            <pc:docMk/>
            <pc:sldMk cId="2272422283" sldId="702"/>
            <ac:spMk id="10" creationId="{EC1D5EC6-EFF4-2321-B0B8-B51F3E54B23E}"/>
          </ac:spMkLst>
        </pc:spChg>
        <pc:spChg chg="add mod ord">
          <ac:chgData name="Kevin Dockx" userId="0b4eb0c7a560de9a" providerId="LiveId" clId="{AFE68BED-5098-421E-9216-402232624390}" dt="2024-04-09T12:37:54.635" v="15017" actId="1035"/>
          <ac:spMkLst>
            <pc:docMk/>
            <pc:sldMk cId="2272422283" sldId="702"/>
            <ac:spMk id="11" creationId="{5FB84DA6-C7EC-6CE8-D0D0-E7C33CDA2792}"/>
          </ac:spMkLst>
        </pc:spChg>
        <pc:spChg chg="add del mod ord">
          <ac:chgData name="Kevin Dockx" userId="0b4eb0c7a560de9a" providerId="LiveId" clId="{AFE68BED-5098-421E-9216-402232624390}" dt="2024-04-08T11:36:44.257" v="5086"/>
          <ac:spMkLst>
            <pc:docMk/>
            <pc:sldMk cId="2272422283" sldId="702"/>
            <ac:spMk id="12" creationId="{51CD589E-B72B-6EDC-69EE-26A1E22189B3}"/>
          </ac:spMkLst>
        </pc:spChg>
        <pc:spChg chg="add mod ord">
          <ac:chgData name="Kevin Dockx" userId="0b4eb0c7a560de9a" providerId="LiveId" clId="{AFE68BED-5098-421E-9216-402232624390}" dt="2024-04-09T12:37:54.635" v="15017" actId="1035"/>
          <ac:spMkLst>
            <pc:docMk/>
            <pc:sldMk cId="2272422283" sldId="702"/>
            <ac:spMk id="13" creationId="{7653D0F6-7ACC-ED5C-6777-926EA0F9FCCE}"/>
          </ac:spMkLst>
        </pc:spChg>
        <pc:picChg chg="add mod">
          <ac:chgData name="Kevin Dockx" userId="0b4eb0c7a560de9a" providerId="LiveId" clId="{AFE68BED-5098-421E-9216-402232624390}" dt="2024-04-09T12:37:54.635" v="15017" actId="1035"/>
          <ac:picMkLst>
            <pc:docMk/>
            <pc:sldMk cId="2272422283" sldId="702"/>
            <ac:picMk id="2050" creationId="{E205E243-F741-5288-2C36-DDE63CB76A3B}"/>
          </ac:picMkLst>
        </pc:picChg>
        <pc:picChg chg="add mod">
          <ac:chgData name="Kevin Dockx" userId="0b4eb0c7a560de9a" providerId="LiveId" clId="{AFE68BED-5098-421E-9216-402232624390}" dt="2024-04-09T12:37:54.635" v="15017" actId="1035"/>
          <ac:picMkLst>
            <pc:docMk/>
            <pc:sldMk cId="2272422283" sldId="702"/>
            <ac:picMk id="2052" creationId="{30A71672-EABB-863A-B7CE-040C612F65A6}"/>
          </ac:picMkLst>
        </pc:picChg>
        <pc:picChg chg="add mod">
          <ac:chgData name="Kevin Dockx" userId="0b4eb0c7a560de9a" providerId="LiveId" clId="{AFE68BED-5098-421E-9216-402232624390}" dt="2024-04-08T11:37:11.857" v="5088"/>
          <ac:picMkLst>
            <pc:docMk/>
            <pc:sldMk cId="2272422283" sldId="702"/>
            <ac:picMk id="2054" creationId="{1F00C32D-0562-D361-6A65-92DF859604FC}"/>
          </ac:picMkLst>
        </pc:picChg>
        <pc:picChg chg="add mod">
          <ac:chgData name="Kevin Dockx" userId="0b4eb0c7a560de9a" providerId="LiveId" clId="{AFE68BED-5098-421E-9216-402232624390}" dt="2024-04-09T12:37:54.635" v="15017" actId="1035"/>
          <ac:picMkLst>
            <pc:docMk/>
            <pc:sldMk cId="2272422283" sldId="702"/>
            <ac:picMk id="2056" creationId="{4F075861-AC62-9A8C-E150-92AFE8185E35}"/>
          </ac:picMkLst>
        </pc:picChg>
      </pc:sldChg>
      <pc:sldChg chg="delSp modSp add mod ord modClrScheme chgLayout">
        <pc:chgData name="Kevin Dockx" userId="0b4eb0c7a560de9a" providerId="LiveId" clId="{AFE68BED-5098-421E-9216-402232624390}" dt="2024-04-09T07:52:11.642" v="7414" actId="6549"/>
        <pc:sldMkLst>
          <pc:docMk/>
          <pc:sldMk cId="887067601" sldId="703"/>
        </pc:sldMkLst>
        <pc:spChg chg="del mod ord">
          <ac:chgData name="Kevin Dockx" userId="0b4eb0c7a560de9a" providerId="LiveId" clId="{AFE68BED-5098-421E-9216-402232624390}" dt="2024-04-08T11:13:47.768" v="3851" actId="478"/>
          <ac:spMkLst>
            <pc:docMk/>
            <pc:sldMk cId="887067601" sldId="703"/>
            <ac:spMk id="7" creationId="{4208B680-62F6-420C-3C7E-88E06325E2F7}"/>
          </ac:spMkLst>
        </pc:spChg>
        <pc:spChg chg="del mod ord">
          <ac:chgData name="Kevin Dockx" userId="0b4eb0c7a560de9a" providerId="LiveId" clId="{AFE68BED-5098-421E-9216-402232624390}" dt="2024-04-08T11:13:38.390" v="3847" actId="700"/>
          <ac:spMkLst>
            <pc:docMk/>
            <pc:sldMk cId="887067601" sldId="703"/>
            <ac:spMk id="8" creationId="{7D59B47C-B116-0B6A-059E-8A72A322F4F5}"/>
          </ac:spMkLst>
        </pc:spChg>
        <pc:spChg chg="mod ord">
          <ac:chgData name="Kevin Dockx" userId="0b4eb0c7a560de9a" providerId="LiveId" clId="{AFE68BED-5098-421E-9216-402232624390}" dt="2024-04-09T07:52:11.642" v="7414" actId="6549"/>
          <ac:spMkLst>
            <pc:docMk/>
            <pc:sldMk cId="887067601" sldId="703"/>
            <ac:spMk id="9" creationId="{D8D3CD04-32A8-4208-A09E-CC0005ACB342}"/>
          </ac:spMkLst>
        </pc:spChg>
        <pc:spChg chg="del">
          <ac:chgData name="Kevin Dockx" userId="0b4eb0c7a560de9a" providerId="LiveId" clId="{AFE68BED-5098-421E-9216-402232624390}" dt="2024-04-08T11:13:38.390" v="3847" actId="700"/>
          <ac:spMkLst>
            <pc:docMk/>
            <pc:sldMk cId="887067601" sldId="703"/>
            <ac:spMk id="10" creationId="{EC1D5EC6-EFF4-2321-B0B8-B51F3E54B23E}"/>
          </ac:spMkLst>
        </pc:spChg>
        <pc:spChg chg="mod ord">
          <ac:chgData name="Kevin Dockx" userId="0b4eb0c7a560de9a" providerId="LiveId" clId="{AFE68BED-5098-421E-9216-402232624390}" dt="2024-04-09T07:44:49.947" v="6718" actId="20577"/>
          <ac:spMkLst>
            <pc:docMk/>
            <pc:sldMk cId="887067601" sldId="703"/>
            <ac:spMk id="11" creationId="{5FB84DA6-C7EC-6CE8-D0D0-E7C33CDA2792}"/>
          </ac:spMkLst>
        </pc:spChg>
        <pc:spChg chg="del">
          <ac:chgData name="Kevin Dockx" userId="0b4eb0c7a560de9a" providerId="LiveId" clId="{AFE68BED-5098-421E-9216-402232624390}" dt="2024-04-08T11:13:38.390" v="3847" actId="700"/>
          <ac:spMkLst>
            <pc:docMk/>
            <pc:sldMk cId="887067601" sldId="703"/>
            <ac:spMk id="12" creationId="{51CD589E-B72B-6EDC-69EE-26A1E22189B3}"/>
          </ac:spMkLst>
        </pc:spChg>
        <pc:spChg chg="del mod ord">
          <ac:chgData name="Kevin Dockx" userId="0b4eb0c7a560de9a" providerId="LiveId" clId="{AFE68BED-5098-421E-9216-402232624390}" dt="2024-04-08T11:13:45.549" v="3850" actId="478"/>
          <ac:spMkLst>
            <pc:docMk/>
            <pc:sldMk cId="887067601" sldId="703"/>
            <ac:spMk id="13" creationId="{7653D0F6-7ACC-ED5C-6777-926EA0F9FCCE}"/>
          </ac:spMkLst>
        </pc:spChg>
      </pc:sldChg>
      <pc:sldChg chg="addSp delSp modSp new mod modClrScheme chgLayout">
        <pc:chgData name="Kevin Dockx" userId="0b4eb0c7a560de9a" providerId="LiveId" clId="{AFE68BED-5098-421E-9216-402232624390}" dt="2024-04-08T11:18:51.880" v="4565" actId="404"/>
        <pc:sldMkLst>
          <pc:docMk/>
          <pc:sldMk cId="1867735318" sldId="704"/>
        </pc:sldMkLst>
        <pc:spChg chg="del mod ord">
          <ac:chgData name="Kevin Dockx" userId="0b4eb0c7a560de9a" providerId="LiveId" clId="{AFE68BED-5098-421E-9216-402232624390}" dt="2024-04-08T11:16:32.646" v="4079" actId="700"/>
          <ac:spMkLst>
            <pc:docMk/>
            <pc:sldMk cId="1867735318" sldId="704"/>
            <ac:spMk id="2" creationId="{50DE544A-3545-731C-9D30-B2F0554657DD}"/>
          </ac:spMkLst>
        </pc:spChg>
        <pc:spChg chg="del mod ord">
          <ac:chgData name="Kevin Dockx" userId="0b4eb0c7a560de9a" providerId="LiveId" clId="{AFE68BED-5098-421E-9216-402232624390}" dt="2024-04-08T11:16:32.646" v="4079" actId="700"/>
          <ac:spMkLst>
            <pc:docMk/>
            <pc:sldMk cId="1867735318" sldId="704"/>
            <ac:spMk id="3" creationId="{ECF02B84-CC7C-25F1-D6E8-A53E0C1C19E6}"/>
          </ac:spMkLst>
        </pc:spChg>
        <pc:spChg chg="del mod ord">
          <ac:chgData name="Kevin Dockx" userId="0b4eb0c7a560de9a" providerId="LiveId" clId="{AFE68BED-5098-421E-9216-402232624390}" dt="2024-04-08T11:16:32.646" v="4079" actId="700"/>
          <ac:spMkLst>
            <pc:docMk/>
            <pc:sldMk cId="1867735318" sldId="704"/>
            <ac:spMk id="4" creationId="{44575B0E-FE78-635C-1C45-A33DD45F7A98}"/>
          </ac:spMkLst>
        </pc:spChg>
        <pc:spChg chg="del mod ord">
          <ac:chgData name="Kevin Dockx" userId="0b4eb0c7a560de9a" providerId="LiveId" clId="{AFE68BED-5098-421E-9216-402232624390}" dt="2024-04-08T11:16:32.646" v="4079" actId="700"/>
          <ac:spMkLst>
            <pc:docMk/>
            <pc:sldMk cId="1867735318" sldId="704"/>
            <ac:spMk id="5" creationId="{C612D931-A848-03E3-F93F-5906FE35E867}"/>
          </ac:spMkLst>
        </pc:spChg>
        <pc:spChg chg="del mod ord">
          <ac:chgData name="Kevin Dockx" userId="0b4eb0c7a560de9a" providerId="LiveId" clId="{AFE68BED-5098-421E-9216-402232624390}" dt="2024-04-08T11:16:32.646" v="4079" actId="700"/>
          <ac:spMkLst>
            <pc:docMk/>
            <pc:sldMk cId="1867735318" sldId="704"/>
            <ac:spMk id="6" creationId="{E1A8F43E-4399-45B7-DCD2-06CA3DD779C2}"/>
          </ac:spMkLst>
        </pc:spChg>
        <pc:spChg chg="add mod ord">
          <ac:chgData name="Kevin Dockx" userId="0b4eb0c7a560de9a" providerId="LiveId" clId="{AFE68BED-5098-421E-9216-402232624390}" dt="2024-04-08T11:17:04.973" v="4223" actId="20577"/>
          <ac:spMkLst>
            <pc:docMk/>
            <pc:sldMk cId="1867735318" sldId="704"/>
            <ac:spMk id="7" creationId="{A6862440-8F82-405A-1481-9C2416BA1FE5}"/>
          </ac:spMkLst>
        </pc:spChg>
        <pc:spChg chg="add mod ord">
          <ac:chgData name="Kevin Dockx" userId="0b4eb0c7a560de9a" providerId="LiveId" clId="{AFE68BED-5098-421E-9216-402232624390}" dt="2024-04-08T11:18:51.880" v="4565" actId="404"/>
          <ac:spMkLst>
            <pc:docMk/>
            <pc:sldMk cId="1867735318" sldId="704"/>
            <ac:spMk id="8" creationId="{B9493284-5EF5-B604-F41F-6CEA479F3DCB}"/>
          </ac:spMkLst>
        </pc:spChg>
        <pc:spChg chg="add mod ord">
          <ac:chgData name="Kevin Dockx" userId="0b4eb0c7a560de9a" providerId="LiveId" clId="{AFE68BED-5098-421E-9216-402232624390}" dt="2024-04-08T11:17:17.929" v="4257" actId="20577"/>
          <ac:spMkLst>
            <pc:docMk/>
            <pc:sldMk cId="1867735318" sldId="704"/>
            <ac:spMk id="9" creationId="{6BA4ACBC-F32D-3AD1-1EDA-B6133E181EAE}"/>
          </ac:spMkLst>
        </pc:spChg>
        <pc:spChg chg="add mod ord">
          <ac:chgData name="Kevin Dockx" userId="0b4eb0c7a560de9a" providerId="LiveId" clId="{AFE68BED-5098-421E-9216-402232624390}" dt="2024-04-08T11:18:47.665" v="4564" actId="404"/>
          <ac:spMkLst>
            <pc:docMk/>
            <pc:sldMk cId="1867735318" sldId="704"/>
            <ac:spMk id="10" creationId="{282F9442-9473-C3DC-C3A4-8CFE5CCD77D0}"/>
          </ac:spMkLst>
        </pc:spChg>
        <pc:spChg chg="add mod ord">
          <ac:chgData name="Kevin Dockx" userId="0b4eb0c7a560de9a" providerId="LiveId" clId="{AFE68BED-5098-421E-9216-402232624390}" dt="2024-04-08T11:17:13.178" v="4240" actId="20577"/>
          <ac:spMkLst>
            <pc:docMk/>
            <pc:sldMk cId="1867735318" sldId="704"/>
            <ac:spMk id="11" creationId="{ACAC64F2-0678-B843-FB08-7E05E606C8C5}"/>
          </ac:spMkLst>
        </pc:spChg>
        <pc:spChg chg="add mod ord">
          <ac:chgData name="Kevin Dockx" userId="0b4eb0c7a560de9a" providerId="LiveId" clId="{AFE68BED-5098-421E-9216-402232624390}" dt="2024-04-08T11:16:32.646" v="4079" actId="700"/>
          <ac:spMkLst>
            <pc:docMk/>
            <pc:sldMk cId="1867735318" sldId="704"/>
            <ac:spMk id="12" creationId="{EB27B1AA-5862-48EC-2314-014F72830211}"/>
          </ac:spMkLst>
        </pc:spChg>
      </pc:sldChg>
      <pc:sldChg chg="modSp new del mod">
        <pc:chgData name="Kevin Dockx" userId="0b4eb0c7a560de9a" providerId="LiveId" clId="{AFE68BED-5098-421E-9216-402232624390}" dt="2024-04-09T08:32:17.647" v="8456" actId="47"/>
        <pc:sldMkLst>
          <pc:docMk/>
          <pc:sldMk cId="796934829" sldId="705"/>
        </pc:sldMkLst>
        <pc:spChg chg="mod">
          <ac:chgData name="Kevin Dockx" userId="0b4eb0c7a560de9a" providerId="LiveId" clId="{AFE68BED-5098-421E-9216-402232624390}" dt="2024-04-08T11:22:14.853" v="4965" actId="20577"/>
          <ac:spMkLst>
            <pc:docMk/>
            <pc:sldMk cId="796934829" sldId="705"/>
            <ac:spMk id="2" creationId="{BCE5DCC9-C152-3BDA-4C7A-E712CA3A7165}"/>
          </ac:spMkLst>
        </pc:spChg>
      </pc:sldChg>
      <pc:sldChg chg="modSp add mod">
        <pc:chgData name="Kevin Dockx" userId="0b4eb0c7a560de9a" providerId="LiveId" clId="{AFE68BED-5098-421E-9216-402232624390}" dt="2024-04-09T09:14:07.848" v="8807" actId="20577"/>
        <pc:sldMkLst>
          <pc:docMk/>
          <pc:sldMk cId="1914822537" sldId="706"/>
        </pc:sldMkLst>
        <pc:spChg chg="mod">
          <ac:chgData name="Kevin Dockx" userId="0b4eb0c7a560de9a" providerId="LiveId" clId="{AFE68BED-5098-421E-9216-402232624390}" dt="2024-04-09T09:14:07.848" v="8807" actId="20577"/>
          <ac:spMkLst>
            <pc:docMk/>
            <pc:sldMk cId="1914822537" sldId="706"/>
            <ac:spMk id="4" creationId="{9D745B2F-06B9-5335-A440-D2594924756E}"/>
          </ac:spMkLst>
        </pc:spChg>
      </pc:sldChg>
      <pc:sldChg chg="new del">
        <pc:chgData name="Kevin Dockx" userId="0b4eb0c7a560de9a" providerId="LiveId" clId="{AFE68BED-5098-421E-9216-402232624390}" dt="2024-04-08T13:12:16.598" v="5833" actId="47"/>
        <pc:sldMkLst>
          <pc:docMk/>
          <pc:sldMk cId="4023241756" sldId="706"/>
        </pc:sldMkLst>
      </pc:sldChg>
      <pc:sldChg chg="new del">
        <pc:chgData name="Kevin Dockx" userId="0b4eb0c7a560de9a" providerId="LiveId" clId="{AFE68BED-5098-421E-9216-402232624390}" dt="2024-04-08T13:12:18.282" v="5834" actId="47"/>
        <pc:sldMkLst>
          <pc:docMk/>
          <pc:sldMk cId="3730224428" sldId="707"/>
        </pc:sldMkLst>
      </pc:sldChg>
      <pc:sldChg chg="modSp add del mod">
        <pc:chgData name="Kevin Dockx" userId="0b4eb0c7a560de9a" providerId="LiveId" clId="{AFE68BED-5098-421E-9216-402232624390}" dt="2024-04-08T11:46:43.774" v="5128" actId="47"/>
        <pc:sldMkLst>
          <pc:docMk/>
          <pc:sldMk cId="1461265522" sldId="708"/>
        </pc:sldMkLst>
        <pc:spChg chg="mod">
          <ac:chgData name="Kevin Dockx" userId="0b4eb0c7a560de9a" providerId="LiveId" clId="{AFE68BED-5098-421E-9216-402232624390}" dt="2024-04-08T11:24:37.063" v="5084" actId="20577"/>
          <ac:spMkLst>
            <pc:docMk/>
            <pc:sldMk cId="1461265522" sldId="708"/>
            <ac:spMk id="9" creationId="{D8D3CD04-32A8-4208-A09E-CC0005ACB342}"/>
          </ac:spMkLst>
        </pc:spChg>
        <pc:spChg chg="mod">
          <ac:chgData name="Kevin Dockx" userId="0b4eb0c7a560de9a" providerId="LiveId" clId="{AFE68BED-5098-421E-9216-402232624390}" dt="2024-04-08T11:24:11.813" v="5022" actId="6549"/>
          <ac:spMkLst>
            <pc:docMk/>
            <pc:sldMk cId="1461265522" sldId="708"/>
            <ac:spMk id="11" creationId="{5FB84DA6-C7EC-6CE8-D0D0-E7C33CDA2792}"/>
          </ac:spMkLst>
        </pc:spChg>
      </pc:sldChg>
      <pc:sldChg chg="modSp add del mod">
        <pc:chgData name="Kevin Dockx" userId="0b4eb0c7a560de9a" providerId="LiveId" clId="{AFE68BED-5098-421E-9216-402232624390}" dt="2024-04-08T12:42:02.762" v="5430" actId="47"/>
        <pc:sldMkLst>
          <pc:docMk/>
          <pc:sldMk cId="2933337847" sldId="709"/>
        </pc:sldMkLst>
        <pc:spChg chg="mod">
          <ac:chgData name="Kevin Dockx" userId="0b4eb0c7a560de9a" providerId="LiveId" clId="{AFE68BED-5098-421E-9216-402232624390}" dt="2024-04-08T11:23:57.800" v="5015"/>
          <ac:spMkLst>
            <pc:docMk/>
            <pc:sldMk cId="2933337847" sldId="709"/>
            <ac:spMk id="9" creationId="{D8D3CD04-32A8-4208-A09E-CC0005ACB342}"/>
          </ac:spMkLst>
        </pc:spChg>
        <pc:spChg chg="mod">
          <ac:chgData name="Kevin Dockx" userId="0b4eb0c7a560de9a" providerId="LiveId" clId="{AFE68BED-5098-421E-9216-402232624390}" dt="2024-04-08T11:24:07.284" v="5021" actId="20577"/>
          <ac:spMkLst>
            <pc:docMk/>
            <pc:sldMk cId="2933337847" sldId="709"/>
            <ac:spMk id="11" creationId="{5FB84DA6-C7EC-6CE8-D0D0-E7C33CDA2792}"/>
          </ac:spMkLst>
        </pc:spChg>
      </pc:sldChg>
      <pc:sldChg chg="add del">
        <pc:chgData name="Kevin Dockx" userId="0b4eb0c7a560de9a" providerId="LiveId" clId="{AFE68BED-5098-421E-9216-402232624390}" dt="2024-04-08T11:37:51.278" v="5097" actId="47"/>
        <pc:sldMkLst>
          <pc:docMk/>
          <pc:sldMk cId="969886600" sldId="710"/>
        </pc:sldMkLst>
      </pc:sldChg>
      <pc:sldChg chg="modSp add mod">
        <pc:chgData name="Kevin Dockx" userId="0b4eb0c7a560de9a" providerId="LiveId" clId="{AFE68BED-5098-421E-9216-402232624390}" dt="2024-04-09T12:38:08.013" v="15057" actId="1035"/>
        <pc:sldMkLst>
          <pc:docMk/>
          <pc:sldMk cId="1551131785" sldId="711"/>
        </pc:sldMkLst>
        <pc:spChg chg="mod">
          <ac:chgData name="Kevin Dockx" userId="0b4eb0c7a560de9a" providerId="LiveId" clId="{AFE68BED-5098-421E-9216-402232624390}" dt="2024-04-09T12:38:08.013" v="15057" actId="1035"/>
          <ac:spMkLst>
            <pc:docMk/>
            <pc:sldMk cId="1551131785" sldId="711"/>
            <ac:spMk id="9" creationId="{D8D3CD04-32A8-4208-A09E-CC0005ACB342}"/>
          </ac:spMkLst>
        </pc:spChg>
        <pc:spChg chg="mod">
          <ac:chgData name="Kevin Dockx" userId="0b4eb0c7a560de9a" providerId="LiveId" clId="{AFE68BED-5098-421E-9216-402232624390}" dt="2024-04-09T12:38:08.013" v="15057" actId="1035"/>
          <ac:spMkLst>
            <pc:docMk/>
            <pc:sldMk cId="1551131785" sldId="711"/>
            <ac:spMk id="11" creationId="{5FB84DA6-C7EC-6CE8-D0D0-E7C33CDA2792}"/>
          </ac:spMkLst>
        </pc:spChg>
        <pc:spChg chg="mod">
          <ac:chgData name="Kevin Dockx" userId="0b4eb0c7a560de9a" providerId="LiveId" clId="{AFE68BED-5098-421E-9216-402232624390}" dt="2024-04-09T12:38:08.013" v="15057" actId="1035"/>
          <ac:spMkLst>
            <pc:docMk/>
            <pc:sldMk cId="1551131785" sldId="711"/>
            <ac:spMk id="13" creationId="{7653D0F6-7ACC-ED5C-6777-926EA0F9FCCE}"/>
          </ac:spMkLst>
        </pc:spChg>
        <pc:picChg chg="mod">
          <ac:chgData name="Kevin Dockx" userId="0b4eb0c7a560de9a" providerId="LiveId" clId="{AFE68BED-5098-421E-9216-402232624390}" dt="2024-04-09T12:38:08.013" v="15057" actId="1035"/>
          <ac:picMkLst>
            <pc:docMk/>
            <pc:sldMk cId="1551131785" sldId="711"/>
            <ac:picMk id="2050" creationId="{E205E243-F741-5288-2C36-DDE63CB76A3B}"/>
          </ac:picMkLst>
        </pc:picChg>
        <pc:picChg chg="mod">
          <ac:chgData name="Kevin Dockx" userId="0b4eb0c7a560de9a" providerId="LiveId" clId="{AFE68BED-5098-421E-9216-402232624390}" dt="2024-04-09T12:38:08.013" v="15057" actId="1035"/>
          <ac:picMkLst>
            <pc:docMk/>
            <pc:sldMk cId="1551131785" sldId="711"/>
            <ac:picMk id="2052" creationId="{30A71672-EABB-863A-B7CE-040C612F65A6}"/>
          </ac:picMkLst>
        </pc:picChg>
        <pc:picChg chg="mod">
          <ac:chgData name="Kevin Dockx" userId="0b4eb0c7a560de9a" providerId="LiveId" clId="{AFE68BED-5098-421E-9216-402232624390}" dt="2024-04-09T12:38:08.013" v="15057" actId="1035"/>
          <ac:picMkLst>
            <pc:docMk/>
            <pc:sldMk cId="1551131785" sldId="711"/>
            <ac:picMk id="2056" creationId="{4F075861-AC62-9A8C-E150-92AFE8185E35}"/>
          </ac:picMkLst>
        </pc:picChg>
      </pc:sldChg>
      <pc:sldChg chg="addSp delSp modSp add mod">
        <pc:chgData name="Kevin Dockx" userId="0b4eb0c7a560de9a" providerId="LiveId" clId="{AFE68BED-5098-421E-9216-402232624390}" dt="2024-04-09T12:38:48.220" v="15100" actId="1035"/>
        <pc:sldMkLst>
          <pc:docMk/>
          <pc:sldMk cId="1341665531" sldId="712"/>
        </pc:sldMkLst>
        <pc:spChg chg="add del mod">
          <ac:chgData name="Kevin Dockx" userId="0b4eb0c7a560de9a" providerId="LiveId" clId="{AFE68BED-5098-421E-9216-402232624390}" dt="2024-04-08T11:40:14.499" v="5107" actId="478"/>
          <ac:spMkLst>
            <pc:docMk/>
            <pc:sldMk cId="1341665531" sldId="712"/>
            <ac:spMk id="2" creationId="{9874C4FB-17F2-4DAC-A7FA-39AA77A19162}"/>
          </ac:spMkLst>
        </pc:spChg>
        <pc:spChg chg="add del mod">
          <ac:chgData name="Kevin Dockx" userId="0b4eb0c7a560de9a" providerId="LiveId" clId="{AFE68BED-5098-421E-9216-402232624390}" dt="2024-04-08T11:40:17.051" v="5109" actId="478"/>
          <ac:spMkLst>
            <pc:docMk/>
            <pc:sldMk cId="1341665531" sldId="712"/>
            <ac:spMk id="4" creationId="{1B938993-6AA5-ED60-03EE-407F7D365C91}"/>
          </ac:spMkLst>
        </pc:spChg>
        <pc:spChg chg="add del mod">
          <ac:chgData name="Kevin Dockx" userId="0b4eb0c7a560de9a" providerId="LiveId" clId="{AFE68BED-5098-421E-9216-402232624390}" dt="2024-04-08T11:40:15.965" v="5108" actId="478"/>
          <ac:spMkLst>
            <pc:docMk/>
            <pc:sldMk cId="1341665531" sldId="712"/>
            <ac:spMk id="5" creationId="{9E3B4DDE-78D9-BE97-8E17-657D251F1DC3}"/>
          </ac:spMkLst>
        </pc:spChg>
        <pc:spChg chg="add mod">
          <ac:chgData name="Kevin Dockx" userId="0b4eb0c7a560de9a" providerId="LiveId" clId="{AFE68BED-5098-421E-9216-402232624390}" dt="2024-04-09T12:38:48.220" v="15100" actId="1035"/>
          <ac:spMkLst>
            <pc:docMk/>
            <pc:sldMk cId="1341665531" sldId="712"/>
            <ac:spMk id="8" creationId="{89CD857F-8817-6814-7C06-363615D5CA2F}"/>
          </ac:spMkLst>
        </pc:spChg>
        <pc:spChg chg="mod">
          <ac:chgData name="Kevin Dockx" userId="0b4eb0c7a560de9a" providerId="LiveId" clId="{AFE68BED-5098-421E-9216-402232624390}" dt="2024-04-09T12:38:48.220" v="15100" actId="1035"/>
          <ac:spMkLst>
            <pc:docMk/>
            <pc:sldMk cId="1341665531" sldId="712"/>
            <ac:spMk id="9" creationId="{D8D3CD04-32A8-4208-A09E-CC0005ACB342}"/>
          </ac:spMkLst>
        </pc:spChg>
        <pc:spChg chg="del">
          <ac:chgData name="Kevin Dockx" userId="0b4eb0c7a560de9a" providerId="LiveId" clId="{AFE68BED-5098-421E-9216-402232624390}" dt="2024-04-08T11:40:08.874" v="5105" actId="478"/>
          <ac:spMkLst>
            <pc:docMk/>
            <pc:sldMk cId="1341665531" sldId="712"/>
            <ac:spMk id="11" creationId="{5FB84DA6-C7EC-6CE8-D0D0-E7C33CDA2792}"/>
          </ac:spMkLst>
        </pc:spChg>
        <pc:spChg chg="mod">
          <ac:chgData name="Kevin Dockx" userId="0b4eb0c7a560de9a" providerId="LiveId" clId="{AFE68BED-5098-421E-9216-402232624390}" dt="2024-04-09T12:38:48.220" v="15100" actId="1035"/>
          <ac:spMkLst>
            <pc:docMk/>
            <pc:sldMk cId="1341665531" sldId="712"/>
            <ac:spMk id="13" creationId="{7653D0F6-7ACC-ED5C-6777-926EA0F9FCCE}"/>
          </ac:spMkLst>
        </pc:spChg>
        <pc:picChg chg="add del mod">
          <ac:chgData name="Kevin Dockx" userId="0b4eb0c7a560de9a" providerId="LiveId" clId="{AFE68BED-5098-421E-9216-402232624390}" dt="2024-04-08T11:40:18.877" v="5110" actId="478"/>
          <ac:picMkLst>
            <pc:docMk/>
            <pc:sldMk cId="1341665531" sldId="712"/>
            <ac:picMk id="6" creationId="{9CEB5A1D-3C4C-56D3-5750-7E0F69870AA4}"/>
          </ac:picMkLst>
        </pc:picChg>
        <pc:picChg chg="add mod">
          <ac:chgData name="Kevin Dockx" userId="0b4eb0c7a560de9a" providerId="LiveId" clId="{AFE68BED-5098-421E-9216-402232624390}" dt="2024-04-09T12:38:48.220" v="15100" actId="1035"/>
          <ac:picMkLst>
            <pc:docMk/>
            <pc:sldMk cId="1341665531" sldId="712"/>
            <ac:picMk id="10" creationId="{0900E8D0-30A4-9432-DE58-EE7A4FD36016}"/>
          </ac:picMkLst>
        </pc:picChg>
        <pc:picChg chg="mod">
          <ac:chgData name="Kevin Dockx" userId="0b4eb0c7a560de9a" providerId="LiveId" clId="{AFE68BED-5098-421E-9216-402232624390}" dt="2024-04-09T12:38:48.220" v="15100" actId="1035"/>
          <ac:picMkLst>
            <pc:docMk/>
            <pc:sldMk cId="1341665531" sldId="712"/>
            <ac:picMk id="2050" creationId="{E205E243-F741-5288-2C36-DDE63CB76A3B}"/>
          </ac:picMkLst>
        </pc:picChg>
        <pc:picChg chg="mod">
          <ac:chgData name="Kevin Dockx" userId="0b4eb0c7a560de9a" providerId="LiveId" clId="{AFE68BED-5098-421E-9216-402232624390}" dt="2024-04-09T12:38:48.220" v="15100" actId="1035"/>
          <ac:picMkLst>
            <pc:docMk/>
            <pc:sldMk cId="1341665531" sldId="712"/>
            <ac:picMk id="2052" creationId="{30A71672-EABB-863A-B7CE-040C612F65A6}"/>
          </ac:picMkLst>
        </pc:picChg>
        <pc:picChg chg="del">
          <ac:chgData name="Kevin Dockx" userId="0b4eb0c7a560de9a" providerId="LiveId" clId="{AFE68BED-5098-421E-9216-402232624390}" dt="2024-04-08T11:40:06.010" v="5104" actId="478"/>
          <ac:picMkLst>
            <pc:docMk/>
            <pc:sldMk cId="1341665531" sldId="712"/>
            <ac:picMk id="2056" creationId="{4F075861-AC62-9A8C-E150-92AFE8185E35}"/>
          </ac:picMkLst>
        </pc:picChg>
      </pc:sldChg>
      <pc:sldChg chg="addSp delSp modSp add mod">
        <pc:chgData name="Kevin Dockx" userId="0b4eb0c7a560de9a" providerId="LiveId" clId="{AFE68BED-5098-421E-9216-402232624390}" dt="2024-04-09T12:39:22.830" v="15141" actId="1036"/>
        <pc:sldMkLst>
          <pc:docMk/>
          <pc:sldMk cId="1631270902" sldId="713"/>
        </pc:sldMkLst>
        <pc:spChg chg="add del mod">
          <ac:chgData name="Kevin Dockx" userId="0b4eb0c7a560de9a" providerId="LiveId" clId="{AFE68BED-5098-421E-9216-402232624390}" dt="2024-04-08T11:40:42.226" v="5115" actId="478"/>
          <ac:spMkLst>
            <pc:docMk/>
            <pc:sldMk cId="1631270902" sldId="713"/>
            <ac:spMk id="2" creationId="{89078608-7CD6-DE00-3893-BD9DFAFE3793}"/>
          </ac:spMkLst>
        </pc:spChg>
        <pc:spChg chg="add del mod">
          <ac:chgData name="Kevin Dockx" userId="0b4eb0c7a560de9a" providerId="LiveId" clId="{AFE68BED-5098-421E-9216-402232624390}" dt="2024-04-08T11:40:42.226" v="5115" actId="478"/>
          <ac:spMkLst>
            <pc:docMk/>
            <pc:sldMk cId="1631270902" sldId="713"/>
            <ac:spMk id="3" creationId="{58BA8AA6-D1D1-C345-9559-5431A65DBBE7}"/>
          </ac:spMkLst>
        </pc:spChg>
        <pc:spChg chg="add del mod">
          <ac:chgData name="Kevin Dockx" userId="0b4eb0c7a560de9a" providerId="LiveId" clId="{AFE68BED-5098-421E-9216-402232624390}" dt="2024-04-08T11:40:42.226" v="5115" actId="478"/>
          <ac:spMkLst>
            <pc:docMk/>
            <pc:sldMk cId="1631270902" sldId="713"/>
            <ac:spMk id="4" creationId="{FFA48886-E818-ED70-5C1E-3633291319EE}"/>
          </ac:spMkLst>
        </pc:spChg>
        <pc:spChg chg="add del mod">
          <ac:chgData name="Kevin Dockx" userId="0b4eb0c7a560de9a" providerId="LiveId" clId="{AFE68BED-5098-421E-9216-402232624390}" dt="2024-04-08T11:40:42.226" v="5115" actId="478"/>
          <ac:spMkLst>
            <pc:docMk/>
            <pc:sldMk cId="1631270902" sldId="713"/>
            <ac:spMk id="5" creationId="{0EC97F3A-D81A-BDF7-0543-2FC5222F2969}"/>
          </ac:spMkLst>
        </pc:spChg>
        <pc:spChg chg="add mod">
          <ac:chgData name="Kevin Dockx" userId="0b4eb0c7a560de9a" providerId="LiveId" clId="{AFE68BED-5098-421E-9216-402232624390}" dt="2024-04-09T12:39:22.830" v="15141" actId="1036"/>
          <ac:spMkLst>
            <pc:docMk/>
            <pc:sldMk cId="1631270902" sldId="713"/>
            <ac:spMk id="6" creationId="{C906EB75-0306-DF5F-AED2-5AE11602E593}"/>
          </ac:spMkLst>
        </pc:spChg>
        <pc:spChg chg="del">
          <ac:chgData name="Kevin Dockx" userId="0b4eb0c7a560de9a" providerId="LiveId" clId="{AFE68BED-5098-421E-9216-402232624390}" dt="2024-04-08T11:40:39.540" v="5114" actId="478"/>
          <ac:spMkLst>
            <pc:docMk/>
            <pc:sldMk cId="1631270902" sldId="713"/>
            <ac:spMk id="9" creationId="{D8D3CD04-32A8-4208-A09E-CC0005ACB342}"/>
          </ac:spMkLst>
        </pc:spChg>
        <pc:spChg chg="add mod">
          <ac:chgData name="Kevin Dockx" userId="0b4eb0c7a560de9a" providerId="LiveId" clId="{AFE68BED-5098-421E-9216-402232624390}" dt="2024-04-09T12:39:22.830" v="15141" actId="1036"/>
          <ac:spMkLst>
            <pc:docMk/>
            <pc:sldMk cId="1631270902" sldId="713"/>
            <ac:spMk id="10" creationId="{F70AD677-B6ED-DEFA-285C-39932549C854}"/>
          </ac:spMkLst>
        </pc:spChg>
        <pc:spChg chg="mod">
          <ac:chgData name="Kevin Dockx" userId="0b4eb0c7a560de9a" providerId="LiveId" clId="{AFE68BED-5098-421E-9216-402232624390}" dt="2024-04-09T12:39:22.830" v="15141" actId="1036"/>
          <ac:spMkLst>
            <pc:docMk/>
            <pc:sldMk cId="1631270902" sldId="713"/>
            <ac:spMk id="11" creationId="{5FB84DA6-C7EC-6CE8-D0D0-E7C33CDA2792}"/>
          </ac:spMkLst>
        </pc:spChg>
        <pc:spChg chg="del">
          <ac:chgData name="Kevin Dockx" userId="0b4eb0c7a560de9a" providerId="LiveId" clId="{AFE68BED-5098-421E-9216-402232624390}" dt="2024-04-08T11:40:39.540" v="5114" actId="478"/>
          <ac:spMkLst>
            <pc:docMk/>
            <pc:sldMk cId="1631270902" sldId="713"/>
            <ac:spMk id="13" creationId="{7653D0F6-7ACC-ED5C-6777-926EA0F9FCCE}"/>
          </ac:spMkLst>
        </pc:spChg>
        <pc:picChg chg="add mod">
          <ac:chgData name="Kevin Dockx" userId="0b4eb0c7a560de9a" providerId="LiveId" clId="{AFE68BED-5098-421E-9216-402232624390}" dt="2024-04-09T12:39:22.830" v="15141" actId="1036"/>
          <ac:picMkLst>
            <pc:docMk/>
            <pc:sldMk cId="1631270902" sldId="713"/>
            <ac:picMk id="8" creationId="{3B9FAA30-5AB5-7074-9396-D395CF4F1A5B}"/>
          </ac:picMkLst>
        </pc:picChg>
        <pc:picChg chg="add mod">
          <ac:chgData name="Kevin Dockx" userId="0b4eb0c7a560de9a" providerId="LiveId" clId="{AFE68BED-5098-421E-9216-402232624390}" dt="2024-04-09T12:39:22.830" v="15141" actId="1036"/>
          <ac:picMkLst>
            <pc:docMk/>
            <pc:sldMk cId="1631270902" sldId="713"/>
            <ac:picMk id="12" creationId="{149D5C1B-A49A-DF3B-CC04-EFE8A9895184}"/>
          </ac:picMkLst>
        </pc:picChg>
        <pc:picChg chg="del">
          <ac:chgData name="Kevin Dockx" userId="0b4eb0c7a560de9a" providerId="LiveId" clId="{AFE68BED-5098-421E-9216-402232624390}" dt="2024-04-08T11:40:39.540" v="5114" actId="478"/>
          <ac:picMkLst>
            <pc:docMk/>
            <pc:sldMk cId="1631270902" sldId="713"/>
            <ac:picMk id="2050" creationId="{E205E243-F741-5288-2C36-DDE63CB76A3B}"/>
          </ac:picMkLst>
        </pc:picChg>
        <pc:picChg chg="del">
          <ac:chgData name="Kevin Dockx" userId="0b4eb0c7a560de9a" providerId="LiveId" clId="{AFE68BED-5098-421E-9216-402232624390}" dt="2024-04-08T11:40:39.540" v="5114" actId="478"/>
          <ac:picMkLst>
            <pc:docMk/>
            <pc:sldMk cId="1631270902" sldId="713"/>
            <ac:picMk id="2052" creationId="{30A71672-EABB-863A-B7CE-040C612F65A6}"/>
          </ac:picMkLst>
        </pc:picChg>
        <pc:picChg chg="mod">
          <ac:chgData name="Kevin Dockx" userId="0b4eb0c7a560de9a" providerId="LiveId" clId="{AFE68BED-5098-421E-9216-402232624390}" dt="2024-04-09T12:39:22.830" v="15141" actId="1036"/>
          <ac:picMkLst>
            <pc:docMk/>
            <pc:sldMk cId="1631270902" sldId="713"/>
            <ac:picMk id="2056" creationId="{4F075861-AC62-9A8C-E150-92AFE8185E35}"/>
          </ac:picMkLst>
        </pc:picChg>
      </pc:sldChg>
      <pc:sldChg chg="addSp delSp modSp new mod modClrScheme chgLayout">
        <pc:chgData name="Kevin Dockx" userId="0b4eb0c7a560de9a" providerId="LiveId" clId="{AFE68BED-5098-421E-9216-402232624390}" dt="2024-04-08T11:46:35.031" v="5127" actId="1076"/>
        <pc:sldMkLst>
          <pc:docMk/>
          <pc:sldMk cId="542263624" sldId="714"/>
        </pc:sldMkLst>
        <pc:spChg chg="del">
          <ac:chgData name="Kevin Dockx" userId="0b4eb0c7a560de9a" providerId="LiveId" clId="{AFE68BED-5098-421E-9216-402232624390}" dt="2024-04-08T11:46:22.668" v="5119" actId="700"/>
          <ac:spMkLst>
            <pc:docMk/>
            <pc:sldMk cId="542263624" sldId="714"/>
            <ac:spMk id="2" creationId="{8879C790-4E1A-7EB9-1414-E78C7EE02F29}"/>
          </ac:spMkLst>
        </pc:spChg>
        <pc:spChg chg="del">
          <ac:chgData name="Kevin Dockx" userId="0b4eb0c7a560de9a" providerId="LiveId" clId="{AFE68BED-5098-421E-9216-402232624390}" dt="2024-04-08T11:46:22.668" v="5119" actId="700"/>
          <ac:spMkLst>
            <pc:docMk/>
            <pc:sldMk cId="542263624" sldId="714"/>
            <ac:spMk id="3" creationId="{DA29B70B-7B76-F935-4577-032D386B2731}"/>
          </ac:spMkLst>
        </pc:spChg>
        <pc:spChg chg="del">
          <ac:chgData name="Kevin Dockx" userId="0b4eb0c7a560de9a" providerId="LiveId" clId="{AFE68BED-5098-421E-9216-402232624390}" dt="2024-04-08T11:46:22.668" v="5119" actId="700"/>
          <ac:spMkLst>
            <pc:docMk/>
            <pc:sldMk cId="542263624" sldId="714"/>
            <ac:spMk id="4" creationId="{3DC28421-D736-0A55-0F5E-62EA7CC42327}"/>
          </ac:spMkLst>
        </pc:spChg>
        <pc:spChg chg="del">
          <ac:chgData name="Kevin Dockx" userId="0b4eb0c7a560de9a" providerId="LiveId" clId="{AFE68BED-5098-421E-9216-402232624390}" dt="2024-04-08T11:46:22.668" v="5119" actId="700"/>
          <ac:spMkLst>
            <pc:docMk/>
            <pc:sldMk cId="542263624" sldId="714"/>
            <ac:spMk id="5" creationId="{1416D1DB-F35D-CE1F-6613-A4E3DD40FCBE}"/>
          </ac:spMkLst>
        </pc:spChg>
        <pc:spChg chg="del">
          <ac:chgData name="Kevin Dockx" userId="0b4eb0c7a560de9a" providerId="LiveId" clId="{AFE68BED-5098-421E-9216-402232624390}" dt="2024-04-08T11:46:22.668" v="5119" actId="700"/>
          <ac:spMkLst>
            <pc:docMk/>
            <pc:sldMk cId="542263624" sldId="714"/>
            <ac:spMk id="6" creationId="{C8C82D8A-E8E0-54A4-27C9-F91B0AEBD553}"/>
          </ac:spMkLst>
        </pc:spChg>
        <pc:spChg chg="del">
          <ac:chgData name="Kevin Dockx" userId="0b4eb0c7a560de9a" providerId="LiveId" clId="{AFE68BED-5098-421E-9216-402232624390}" dt="2024-04-08T11:46:22.668" v="5119" actId="700"/>
          <ac:spMkLst>
            <pc:docMk/>
            <pc:sldMk cId="542263624" sldId="714"/>
            <ac:spMk id="7" creationId="{33A7BE4F-8F85-46D0-0326-C4C3F31C612D}"/>
          </ac:spMkLst>
        </pc:spChg>
        <pc:spChg chg="del mod ord">
          <ac:chgData name="Kevin Dockx" userId="0b4eb0c7a560de9a" providerId="LiveId" clId="{AFE68BED-5098-421E-9216-402232624390}" dt="2024-04-08T11:46:22.668" v="5119" actId="700"/>
          <ac:spMkLst>
            <pc:docMk/>
            <pc:sldMk cId="542263624" sldId="714"/>
            <ac:spMk id="8" creationId="{478A50BE-8406-A4D7-FC26-5E1DDBA4D929}"/>
          </ac:spMkLst>
        </pc:spChg>
        <pc:spChg chg="add del mod ord">
          <ac:chgData name="Kevin Dockx" userId="0b4eb0c7a560de9a" providerId="LiveId" clId="{AFE68BED-5098-421E-9216-402232624390}" dt="2024-04-08T11:46:24.484" v="5120" actId="478"/>
          <ac:spMkLst>
            <pc:docMk/>
            <pc:sldMk cId="542263624" sldId="714"/>
            <ac:spMk id="9" creationId="{AC326C14-0F73-D1B4-941D-041C82D46B0F}"/>
          </ac:spMkLst>
        </pc:spChg>
        <pc:picChg chg="add mod">
          <ac:chgData name="Kevin Dockx" userId="0b4eb0c7a560de9a" providerId="LiveId" clId="{AFE68BED-5098-421E-9216-402232624390}" dt="2024-04-08T11:46:35.031" v="5127" actId="1076"/>
          <ac:picMkLst>
            <pc:docMk/>
            <pc:sldMk cId="542263624" sldId="714"/>
            <ac:picMk id="11" creationId="{CDC8444E-FD8D-3349-4B04-A54ED2156777}"/>
          </ac:picMkLst>
        </pc:picChg>
      </pc:sldChg>
      <pc:sldChg chg="addSp delSp modSp new mod modClrScheme chgLayout">
        <pc:chgData name="Kevin Dockx" userId="0b4eb0c7a560de9a" providerId="LiveId" clId="{AFE68BED-5098-421E-9216-402232624390}" dt="2024-04-08T13:04:56.498" v="5570" actId="1076"/>
        <pc:sldMkLst>
          <pc:docMk/>
          <pc:sldMk cId="2774414991" sldId="715"/>
        </pc:sldMkLst>
        <pc:spChg chg="del">
          <ac:chgData name="Kevin Dockx" userId="0b4eb0c7a560de9a" providerId="LiveId" clId="{AFE68BED-5098-421E-9216-402232624390}" dt="2024-04-08T12:02:08.514" v="5208" actId="700"/>
          <ac:spMkLst>
            <pc:docMk/>
            <pc:sldMk cId="2774414991" sldId="715"/>
            <ac:spMk id="2" creationId="{A7EFD005-66EB-37DA-6C8B-A57AFCCEEBF3}"/>
          </ac:spMkLst>
        </pc:spChg>
        <pc:spChg chg="del">
          <ac:chgData name="Kevin Dockx" userId="0b4eb0c7a560de9a" providerId="LiveId" clId="{AFE68BED-5098-421E-9216-402232624390}" dt="2024-04-08T12:02:08.514" v="5208" actId="700"/>
          <ac:spMkLst>
            <pc:docMk/>
            <pc:sldMk cId="2774414991" sldId="715"/>
            <ac:spMk id="3" creationId="{B1B55B58-B7A5-7528-D128-2FC0538C7399}"/>
          </ac:spMkLst>
        </pc:spChg>
        <pc:spChg chg="del">
          <ac:chgData name="Kevin Dockx" userId="0b4eb0c7a560de9a" providerId="LiveId" clId="{AFE68BED-5098-421E-9216-402232624390}" dt="2024-04-08T12:02:08.514" v="5208" actId="700"/>
          <ac:spMkLst>
            <pc:docMk/>
            <pc:sldMk cId="2774414991" sldId="715"/>
            <ac:spMk id="4" creationId="{4B5DA440-AAF4-BE7A-56FF-B2A18E865F11}"/>
          </ac:spMkLst>
        </pc:spChg>
        <pc:spChg chg="del">
          <ac:chgData name="Kevin Dockx" userId="0b4eb0c7a560de9a" providerId="LiveId" clId="{AFE68BED-5098-421E-9216-402232624390}" dt="2024-04-08T12:02:08.514" v="5208" actId="700"/>
          <ac:spMkLst>
            <pc:docMk/>
            <pc:sldMk cId="2774414991" sldId="715"/>
            <ac:spMk id="5" creationId="{EE11F075-D953-5735-E17F-27AD07CEA236}"/>
          </ac:spMkLst>
        </pc:spChg>
        <pc:spChg chg="del">
          <ac:chgData name="Kevin Dockx" userId="0b4eb0c7a560de9a" providerId="LiveId" clId="{AFE68BED-5098-421E-9216-402232624390}" dt="2024-04-08T12:02:08.514" v="5208" actId="700"/>
          <ac:spMkLst>
            <pc:docMk/>
            <pc:sldMk cId="2774414991" sldId="715"/>
            <ac:spMk id="6" creationId="{1EA8FDEF-3C34-CE70-2046-CBF25095F1AD}"/>
          </ac:spMkLst>
        </pc:spChg>
        <pc:spChg chg="del">
          <ac:chgData name="Kevin Dockx" userId="0b4eb0c7a560de9a" providerId="LiveId" clId="{AFE68BED-5098-421E-9216-402232624390}" dt="2024-04-08T12:02:08.514" v="5208" actId="700"/>
          <ac:spMkLst>
            <pc:docMk/>
            <pc:sldMk cId="2774414991" sldId="715"/>
            <ac:spMk id="7" creationId="{C3A27712-A0B8-113D-8B02-7F7F95368349}"/>
          </ac:spMkLst>
        </pc:spChg>
        <pc:spChg chg="del mod ord">
          <ac:chgData name="Kevin Dockx" userId="0b4eb0c7a560de9a" providerId="LiveId" clId="{AFE68BED-5098-421E-9216-402232624390}" dt="2024-04-08T12:02:08.514" v="5208" actId="700"/>
          <ac:spMkLst>
            <pc:docMk/>
            <pc:sldMk cId="2774414991" sldId="715"/>
            <ac:spMk id="8" creationId="{7D8E4F66-360F-9497-13E6-2E6F71AB84B0}"/>
          </ac:spMkLst>
        </pc:spChg>
        <pc:spChg chg="add del mod ord">
          <ac:chgData name="Kevin Dockx" userId="0b4eb0c7a560de9a" providerId="LiveId" clId="{AFE68BED-5098-421E-9216-402232624390}" dt="2024-04-08T12:02:11.274" v="5210" actId="478"/>
          <ac:spMkLst>
            <pc:docMk/>
            <pc:sldMk cId="2774414991" sldId="715"/>
            <ac:spMk id="9" creationId="{24936783-05ED-577F-5F1C-AA4C8C8322E0}"/>
          </ac:spMkLst>
        </pc:spChg>
        <pc:spChg chg="add mod ord">
          <ac:chgData name="Kevin Dockx" userId="0b4eb0c7a560de9a" providerId="LiveId" clId="{AFE68BED-5098-421E-9216-402232624390}" dt="2024-04-08T12:41:44.307" v="5425" actId="20577"/>
          <ac:spMkLst>
            <pc:docMk/>
            <pc:sldMk cId="2774414991" sldId="715"/>
            <ac:spMk id="12" creationId="{A0B90C35-9F4F-1835-A00F-C15FA3543666}"/>
          </ac:spMkLst>
        </pc:spChg>
        <pc:picChg chg="add mod">
          <ac:chgData name="Kevin Dockx" userId="0b4eb0c7a560de9a" providerId="LiveId" clId="{AFE68BED-5098-421E-9216-402232624390}" dt="2024-04-08T13:04:56.498" v="5570" actId="1076"/>
          <ac:picMkLst>
            <pc:docMk/>
            <pc:sldMk cId="2774414991" sldId="715"/>
            <ac:picMk id="11" creationId="{A20A30F2-502D-682C-571F-135B505395E3}"/>
          </ac:picMkLst>
        </pc:picChg>
      </pc:sldChg>
      <pc:sldChg chg="addSp delSp modSp new mod modClrScheme chgLayout">
        <pc:chgData name="Kevin Dockx" userId="0b4eb0c7a560de9a" providerId="LiveId" clId="{AFE68BED-5098-421E-9216-402232624390}" dt="2024-04-08T12:38:27.460" v="5312" actId="1076"/>
        <pc:sldMkLst>
          <pc:docMk/>
          <pc:sldMk cId="737647302" sldId="716"/>
        </pc:sldMkLst>
        <pc:spChg chg="del">
          <ac:chgData name="Kevin Dockx" userId="0b4eb0c7a560de9a" providerId="LiveId" clId="{AFE68BED-5098-421E-9216-402232624390}" dt="2024-04-08T12:37:58.905" v="5215" actId="700"/>
          <ac:spMkLst>
            <pc:docMk/>
            <pc:sldMk cId="737647302" sldId="716"/>
            <ac:spMk id="2" creationId="{BCE85C7A-8FA6-4A96-F2FA-4C79E133E478}"/>
          </ac:spMkLst>
        </pc:spChg>
        <pc:spChg chg="del">
          <ac:chgData name="Kevin Dockx" userId="0b4eb0c7a560de9a" providerId="LiveId" clId="{AFE68BED-5098-421E-9216-402232624390}" dt="2024-04-08T12:37:58.905" v="5215" actId="700"/>
          <ac:spMkLst>
            <pc:docMk/>
            <pc:sldMk cId="737647302" sldId="716"/>
            <ac:spMk id="3" creationId="{D278A16F-D2C6-ABDF-FDBE-5AB2A6ED17D8}"/>
          </ac:spMkLst>
        </pc:spChg>
        <pc:spChg chg="del">
          <ac:chgData name="Kevin Dockx" userId="0b4eb0c7a560de9a" providerId="LiveId" clId="{AFE68BED-5098-421E-9216-402232624390}" dt="2024-04-08T12:37:58.905" v="5215" actId="700"/>
          <ac:spMkLst>
            <pc:docMk/>
            <pc:sldMk cId="737647302" sldId="716"/>
            <ac:spMk id="4" creationId="{605F2173-B20E-2BC6-7934-683974A90C94}"/>
          </ac:spMkLst>
        </pc:spChg>
        <pc:spChg chg="del">
          <ac:chgData name="Kevin Dockx" userId="0b4eb0c7a560de9a" providerId="LiveId" clId="{AFE68BED-5098-421E-9216-402232624390}" dt="2024-04-08T12:37:58.905" v="5215" actId="700"/>
          <ac:spMkLst>
            <pc:docMk/>
            <pc:sldMk cId="737647302" sldId="716"/>
            <ac:spMk id="5" creationId="{F27A438E-0491-0375-452F-609ECAE256EC}"/>
          </ac:spMkLst>
        </pc:spChg>
        <pc:spChg chg="del">
          <ac:chgData name="Kevin Dockx" userId="0b4eb0c7a560de9a" providerId="LiveId" clId="{AFE68BED-5098-421E-9216-402232624390}" dt="2024-04-08T12:37:58.905" v="5215" actId="700"/>
          <ac:spMkLst>
            <pc:docMk/>
            <pc:sldMk cId="737647302" sldId="716"/>
            <ac:spMk id="6" creationId="{CA9C0FC6-BD33-6788-275D-5B97A93A5480}"/>
          </ac:spMkLst>
        </pc:spChg>
        <pc:spChg chg="del">
          <ac:chgData name="Kevin Dockx" userId="0b4eb0c7a560de9a" providerId="LiveId" clId="{AFE68BED-5098-421E-9216-402232624390}" dt="2024-04-08T12:37:58.905" v="5215" actId="700"/>
          <ac:spMkLst>
            <pc:docMk/>
            <pc:sldMk cId="737647302" sldId="716"/>
            <ac:spMk id="7" creationId="{7741290A-15EF-181E-89E3-FD5C8A9DCE61}"/>
          </ac:spMkLst>
        </pc:spChg>
        <pc:spChg chg="del mod ord">
          <ac:chgData name="Kevin Dockx" userId="0b4eb0c7a560de9a" providerId="LiveId" clId="{AFE68BED-5098-421E-9216-402232624390}" dt="2024-04-08T12:37:58.905" v="5215" actId="700"/>
          <ac:spMkLst>
            <pc:docMk/>
            <pc:sldMk cId="737647302" sldId="716"/>
            <ac:spMk id="8" creationId="{CC4E1397-3C8C-64EB-9E2E-2431A01072D5}"/>
          </ac:spMkLst>
        </pc:spChg>
        <pc:spChg chg="add del mod ord">
          <ac:chgData name="Kevin Dockx" userId="0b4eb0c7a560de9a" providerId="LiveId" clId="{AFE68BED-5098-421E-9216-402232624390}" dt="2024-04-08T12:38:19.422" v="5308" actId="20577"/>
          <ac:spMkLst>
            <pc:docMk/>
            <pc:sldMk cId="737647302" sldId="716"/>
            <ac:spMk id="9" creationId="{7CEB1104-5FED-84F3-A94A-4590E38C6B50}"/>
          </ac:spMkLst>
        </pc:spChg>
        <pc:picChg chg="add mod">
          <ac:chgData name="Kevin Dockx" userId="0b4eb0c7a560de9a" providerId="LiveId" clId="{AFE68BED-5098-421E-9216-402232624390}" dt="2024-04-08T12:38:27.460" v="5312" actId="1076"/>
          <ac:picMkLst>
            <pc:docMk/>
            <pc:sldMk cId="737647302" sldId="716"/>
            <ac:picMk id="11" creationId="{42A2F520-708B-2CD5-8778-53C90B35C11D}"/>
          </ac:picMkLst>
        </pc:picChg>
      </pc:sldChg>
      <pc:sldChg chg="addSp delSp modSp new mod">
        <pc:chgData name="Kevin Dockx" userId="0b4eb0c7a560de9a" providerId="LiveId" clId="{AFE68BED-5098-421E-9216-402232624390}" dt="2024-04-09T07:20:50.395" v="6204" actId="20577"/>
        <pc:sldMkLst>
          <pc:docMk/>
          <pc:sldMk cId="2485970343" sldId="717"/>
        </pc:sldMkLst>
        <pc:spChg chg="mod">
          <ac:chgData name="Kevin Dockx" userId="0b4eb0c7a560de9a" providerId="LiveId" clId="{AFE68BED-5098-421E-9216-402232624390}" dt="2024-04-09T07:20:50.395" v="6204" actId="20577"/>
          <ac:spMkLst>
            <pc:docMk/>
            <pc:sldMk cId="2485970343" sldId="717"/>
            <ac:spMk id="2" creationId="{52C1FE26-BEF5-285F-69D0-73964A361367}"/>
          </ac:spMkLst>
        </pc:spChg>
        <pc:picChg chg="add del mod">
          <ac:chgData name="Kevin Dockx" userId="0b4eb0c7a560de9a" providerId="LiveId" clId="{AFE68BED-5098-421E-9216-402232624390}" dt="2024-04-08T13:04:21.456" v="5520" actId="478"/>
          <ac:picMkLst>
            <pc:docMk/>
            <pc:sldMk cId="2485970343" sldId="717"/>
            <ac:picMk id="4" creationId="{ED9B0587-AF88-992E-4CCB-8CA993C93A5A}"/>
          </ac:picMkLst>
        </pc:picChg>
        <pc:picChg chg="add mod">
          <ac:chgData name="Kevin Dockx" userId="0b4eb0c7a560de9a" providerId="LiveId" clId="{AFE68BED-5098-421E-9216-402232624390}" dt="2024-04-08T13:04:40.404" v="5567" actId="1076"/>
          <ac:picMkLst>
            <pc:docMk/>
            <pc:sldMk cId="2485970343" sldId="717"/>
            <ac:picMk id="6" creationId="{44197220-B39F-15C8-1477-A8DE8AB5D30B}"/>
          </ac:picMkLst>
        </pc:picChg>
      </pc:sldChg>
      <pc:sldChg chg="addSp delSp modSp add mod ord">
        <pc:chgData name="Kevin Dockx" userId="0b4eb0c7a560de9a" providerId="LiveId" clId="{AFE68BED-5098-421E-9216-402232624390}" dt="2024-04-08T13:06:47.512" v="5714"/>
        <pc:sldMkLst>
          <pc:docMk/>
          <pc:sldMk cId="2089932691" sldId="718"/>
        </pc:sldMkLst>
        <pc:spChg chg="mod">
          <ac:chgData name="Kevin Dockx" userId="0b4eb0c7a560de9a" providerId="LiveId" clId="{AFE68BED-5098-421E-9216-402232624390}" dt="2024-04-08T13:05:43.979" v="5708" actId="20577"/>
          <ac:spMkLst>
            <pc:docMk/>
            <pc:sldMk cId="2089932691" sldId="718"/>
            <ac:spMk id="12" creationId="{A0B90C35-9F4F-1835-A00F-C15FA3543666}"/>
          </ac:spMkLst>
        </pc:spChg>
        <pc:picChg chg="add mod">
          <ac:chgData name="Kevin Dockx" userId="0b4eb0c7a560de9a" providerId="LiveId" clId="{AFE68BED-5098-421E-9216-402232624390}" dt="2024-04-08T13:06:36.949" v="5712" actId="1076"/>
          <ac:picMkLst>
            <pc:docMk/>
            <pc:sldMk cId="2089932691" sldId="718"/>
            <ac:picMk id="3" creationId="{BB0234C6-2978-C2CA-DD48-3E0B38404152}"/>
          </ac:picMkLst>
        </pc:picChg>
        <pc:picChg chg="del">
          <ac:chgData name="Kevin Dockx" userId="0b4eb0c7a560de9a" providerId="LiveId" clId="{AFE68BED-5098-421E-9216-402232624390}" dt="2024-04-08T13:05:41.464" v="5707" actId="478"/>
          <ac:picMkLst>
            <pc:docMk/>
            <pc:sldMk cId="2089932691" sldId="718"/>
            <ac:picMk id="11" creationId="{A20A30F2-502D-682C-571F-135B505395E3}"/>
          </ac:picMkLst>
        </pc:picChg>
      </pc:sldChg>
      <pc:sldChg chg="addSp delSp modSp new mod">
        <pc:chgData name="Kevin Dockx" userId="0b4eb0c7a560de9a" providerId="LiveId" clId="{AFE68BED-5098-421E-9216-402232624390}" dt="2024-04-08T13:24:53.217" v="6174" actId="1076"/>
        <pc:sldMkLst>
          <pc:docMk/>
          <pc:sldMk cId="2095331032" sldId="719"/>
        </pc:sldMkLst>
        <pc:spChg chg="mod">
          <ac:chgData name="Kevin Dockx" userId="0b4eb0c7a560de9a" providerId="LiveId" clId="{AFE68BED-5098-421E-9216-402232624390}" dt="2024-04-08T13:21:09.638" v="6169" actId="20577"/>
          <ac:spMkLst>
            <pc:docMk/>
            <pc:sldMk cId="2095331032" sldId="719"/>
            <ac:spMk id="2" creationId="{0822BBE1-CC37-E334-B752-7987BD979A3C}"/>
          </ac:spMkLst>
        </pc:spChg>
        <pc:picChg chg="add del mod">
          <ac:chgData name="Kevin Dockx" userId="0b4eb0c7a560de9a" providerId="LiveId" clId="{AFE68BED-5098-421E-9216-402232624390}" dt="2024-04-08T13:24:46.806" v="6170" actId="478"/>
          <ac:picMkLst>
            <pc:docMk/>
            <pc:sldMk cId="2095331032" sldId="719"/>
            <ac:picMk id="4" creationId="{47425FAE-76F9-68B7-CD60-F737CFD78AC8}"/>
          </ac:picMkLst>
        </pc:picChg>
        <pc:picChg chg="add mod">
          <ac:chgData name="Kevin Dockx" userId="0b4eb0c7a560de9a" providerId="LiveId" clId="{AFE68BED-5098-421E-9216-402232624390}" dt="2024-04-08T13:24:53.217" v="6174" actId="1076"/>
          <ac:picMkLst>
            <pc:docMk/>
            <pc:sldMk cId="2095331032" sldId="719"/>
            <ac:picMk id="6" creationId="{97957C08-8A66-83AA-3246-E4DB6677B549}"/>
          </ac:picMkLst>
        </pc:picChg>
      </pc:sldChg>
      <pc:sldChg chg="addSp delSp modSp add mod ord">
        <pc:chgData name="Kevin Dockx" userId="0b4eb0c7a560de9a" providerId="LiveId" clId="{AFE68BED-5098-421E-9216-402232624390}" dt="2024-04-09T07:52:37.648" v="7420" actId="6549"/>
        <pc:sldMkLst>
          <pc:docMk/>
          <pc:sldMk cId="1772696137" sldId="720"/>
        </pc:sldMkLst>
        <pc:spChg chg="mod">
          <ac:chgData name="Kevin Dockx" userId="0b4eb0c7a560de9a" providerId="LiveId" clId="{AFE68BED-5098-421E-9216-402232624390}" dt="2024-04-09T07:21:40.111" v="6230" actId="20577"/>
          <ac:spMkLst>
            <pc:docMk/>
            <pc:sldMk cId="1772696137" sldId="720"/>
            <ac:spMk id="2" creationId="{14D07886-8DAB-FA2F-2F0C-EC351952B379}"/>
          </ac:spMkLst>
        </pc:spChg>
        <pc:spChg chg="mod">
          <ac:chgData name="Kevin Dockx" userId="0b4eb0c7a560de9a" providerId="LiveId" clId="{AFE68BED-5098-421E-9216-402232624390}" dt="2024-04-09T07:52:37.648" v="7420" actId="6549"/>
          <ac:spMkLst>
            <pc:docMk/>
            <pc:sldMk cId="1772696137" sldId="720"/>
            <ac:spMk id="3" creationId="{5EC9C29E-0266-73F4-5209-069A8F1A168B}"/>
          </ac:spMkLst>
        </pc:spChg>
        <pc:spChg chg="mod">
          <ac:chgData name="Kevin Dockx" userId="0b4eb0c7a560de9a" providerId="LiveId" clId="{AFE68BED-5098-421E-9216-402232624390}" dt="2024-04-09T07:26:44.863" v="6435" actId="6549"/>
          <ac:spMkLst>
            <pc:docMk/>
            <pc:sldMk cId="1772696137" sldId="720"/>
            <ac:spMk id="4" creationId="{2E3AD280-6E07-4F7E-DF49-F0D691B0DC50}"/>
          </ac:spMkLst>
        </pc:spChg>
        <pc:spChg chg="add del">
          <ac:chgData name="Kevin Dockx" userId="0b4eb0c7a560de9a" providerId="LiveId" clId="{AFE68BED-5098-421E-9216-402232624390}" dt="2024-04-09T07:33:22.689" v="6480" actId="22"/>
          <ac:spMkLst>
            <pc:docMk/>
            <pc:sldMk cId="1772696137" sldId="720"/>
            <ac:spMk id="6" creationId="{F28F8FBB-4E23-D1FD-BC26-5D278A2171C6}"/>
          </ac:spMkLst>
        </pc:spChg>
      </pc:sldChg>
      <pc:sldChg chg="add del">
        <pc:chgData name="Kevin Dockx" userId="0b4eb0c7a560de9a" providerId="LiveId" clId="{AFE68BED-5098-421E-9216-402232624390}" dt="2024-04-09T07:22:20.062" v="6394"/>
        <pc:sldMkLst>
          <pc:docMk/>
          <pc:sldMk cId="12668303" sldId="721"/>
        </pc:sldMkLst>
      </pc:sldChg>
      <pc:sldChg chg="modSp add del mod ord">
        <pc:chgData name="Kevin Dockx" userId="0b4eb0c7a560de9a" providerId="LiveId" clId="{AFE68BED-5098-421E-9216-402232624390}" dt="2024-04-09T07:55:54.910" v="7446" actId="47"/>
        <pc:sldMkLst>
          <pc:docMk/>
          <pc:sldMk cId="1541908552" sldId="721"/>
        </pc:sldMkLst>
        <pc:spChg chg="mod">
          <ac:chgData name="Kevin Dockx" userId="0b4eb0c7a560de9a" providerId="LiveId" clId="{AFE68BED-5098-421E-9216-402232624390}" dt="2024-04-09T07:34:52.795" v="6501" actId="20577"/>
          <ac:spMkLst>
            <pc:docMk/>
            <pc:sldMk cId="1541908552" sldId="721"/>
            <ac:spMk id="9" creationId="{D8D3CD04-32A8-4208-A09E-CC0005ACB342}"/>
          </ac:spMkLst>
        </pc:spChg>
        <pc:spChg chg="mod">
          <ac:chgData name="Kevin Dockx" userId="0b4eb0c7a560de9a" providerId="LiveId" clId="{AFE68BED-5098-421E-9216-402232624390}" dt="2024-04-09T07:34:04.165" v="6490" actId="20577"/>
          <ac:spMkLst>
            <pc:docMk/>
            <pc:sldMk cId="1541908552" sldId="721"/>
            <ac:spMk id="11" creationId="{5FB84DA6-C7EC-6CE8-D0D0-E7C33CDA2792}"/>
          </ac:spMkLst>
        </pc:spChg>
      </pc:sldChg>
      <pc:sldChg chg="modSp new del mod">
        <pc:chgData name="Kevin Dockx" userId="0b4eb0c7a560de9a" providerId="LiveId" clId="{AFE68BED-5098-421E-9216-402232624390}" dt="2024-04-09T12:39:46.761" v="15143" actId="47"/>
        <pc:sldMkLst>
          <pc:docMk/>
          <pc:sldMk cId="442296748" sldId="722"/>
        </pc:sldMkLst>
        <pc:spChg chg="mod">
          <ac:chgData name="Kevin Dockx" userId="0b4eb0c7a560de9a" providerId="LiveId" clId="{AFE68BED-5098-421E-9216-402232624390}" dt="2024-04-09T07:42:44.315" v="6509" actId="20577"/>
          <ac:spMkLst>
            <pc:docMk/>
            <pc:sldMk cId="442296748" sldId="722"/>
            <ac:spMk id="2" creationId="{1B182AC5-1B2F-D7E9-C387-1A4587614189}"/>
          </ac:spMkLst>
        </pc:spChg>
        <pc:spChg chg="mod">
          <ac:chgData name="Kevin Dockx" userId="0b4eb0c7a560de9a" providerId="LiveId" clId="{AFE68BED-5098-421E-9216-402232624390}" dt="2024-04-09T08:04:25.756" v="7997" actId="20577"/>
          <ac:spMkLst>
            <pc:docMk/>
            <pc:sldMk cId="442296748" sldId="722"/>
            <ac:spMk id="3" creationId="{00E3FB97-EF2D-3D49-28EF-1705822D5727}"/>
          </ac:spMkLst>
        </pc:spChg>
      </pc:sldChg>
      <pc:sldChg chg="modSp add del mod">
        <pc:chgData name="Kevin Dockx" userId="0b4eb0c7a560de9a" providerId="LiveId" clId="{AFE68BED-5098-421E-9216-402232624390}" dt="2024-04-09T07:47:50.249" v="7011" actId="47"/>
        <pc:sldMkLst>
          <pc:docMk/>
          <pc:sldMk cId="2030953379" sldId="723"/>
        </pc:sldMkLst>
        <pc:spChg chg="mod">
          <ac:chgData name="Kevin Dockx" userId="0b4eb0c7a560de9a" providerId="LiveId" clId="{AFE68BED-5098-421E-9216-402232624390}" dt="2024-04-09T07:46:07.380" v="6891" actId="20577"/>
          <ac:spMkLst>
            <pc:docMk/>
            <pc:sldMk cId="2030953379" sldId="723"/>
            <ac:spMk id="2" creationId="{14D07886-8DAB-FA2F-2F0C-EC351952B379}"/>
          </ac:spMkLst>
        </pc:spChg>
        <pc:spChg chg="mod">
          <ac:chgData name="Kevin Dockx" userId="0b4eb0c7a560de9a" providerId="LiveId" clId="{AFE68BED-5098-421E-9216-402232624390}" dt="2024-04-09T07:46:44.112" v="7005" actId="20577"/>
          <ac:spMkLst>
            <pc:docMk/>
            <pc:sldMk cId="2030953379" sldId="723"/>
            <ac:spMk id="4" creationId="{2E3AD280-6E07-4F7E-DF49-F0D691B0DC50}"/>
          </ac:spMkLst>
        </pc:spChg>
      </pc:sldChg>
      <pc:sldChg chg="modSp add mod">
        <pc:chgData name="Kevin Dockx" userId="0b4eb0c7a560de9a" providerId="LiveId" clId="{AFE68BED-5098-421E-9216-402232624390}" dt="2024-04-09T07:51:38.669" v="7314" actId="21"/>
        <pc:sldMkLst>
          <pc:docMk/>
          <pc:sldMk cId="3148116587" sldId="724"/>
        </pc:sldMkLst>
        <pc:spChg chg="mod">
          <ac:chgData name="Kevin Dockx" userId="0b4eb0c7a560de9a" providerId="LiveId" clId="{AFE68BED-5098-421E-9216-402232624390}" dt="2024-04-09T07:51:38.669" v="7314" actId="21"/>
          <ac:spMkLst>
            <pc:docMk/>
            <pc:sldMk cId="3148116587" sldId="724"/>
            <ac:spMk id="9" creationId="{D8D3CD04-32A8-4208-A09E-CC0005ACB342}"/>
          </ac:spMkLst>
        </pc:spChg>
      </pc:sldChg>
      <pc:sldChg chg="modSp add mod">
        <pc:chgData name="Kevin Dockx" userId="0b4eb0c7a560de9a" providerId="LiveId" clId="{AFE68BED-5098-421E-9216-402232624390}" dt="2024-04-09T07:59:47.898" v="7850" actId="20577"/>
        <pc:sldMkLst>
          <pc:docMk/>
          <pc:sldMk cId="1734478350" sldId="725"/>
        </pc:sldMkLst>
        <pc:spChg chg="mod">
          <ac:chgData name="Kevin Dockx" userId="0b4eb0c7a560de9a" providerId="LiveId" clId="{AFE68BED-5098-421E-9216-402232624390}" dt="2024-04-09T07:53:26.464" v="7438" actId="20577"/>
          <ac:spMkLst>
            <pc:docMk/>
            <pc:sldMk cId="1734478350" sldId="725"/>
            <ac:spMk id="2" creationId="{14D07886-8DAB-FA2F-2F0C-EC351952B379}"/>
          </ac:spMkLst>
        </pc:spChg>
        <pc:spChg chg="mod">
          <ac:chgData name="Kevin Dockx" userId="0b4eb0c7a560de9a" providerId="LiveId" clId="{AFE68BED-5098-421E-9216-402232624390}" dt="2024-04-09T07:59:47.898" v="7850" actId="20577"/>
          <ac:spMkLst>
            <pc:docMk/>
            <pc:sldMk cId="1734478350" sldId="725"/>
            <ac:spMk id="3" creationId="{5EC9C29E-0266-73F4-5209-069A8F1A168B}"/>
          </ac:spMkLst>
        </pc:spChg>
        <pc:spChg chg="mod">
          <ac:chgData name="Kevin Dockx" userId="0b4eb0c7a560de9a" providerId="LiveId" clId="{AFE68BED-5098-421E-9216-402232624390}" dt="2024-04-09T07:53:32.162" v="7439" actId="6549"/>
          <ac:spMkLst>
            <pc:docMk/>
            <pc:sldMk cId="1734478350" sldId="725"/>
            <ac:spMk id="4" creationId="{2E3AD280-6E07-4F7E-DF49-F0D691B0DC50}"/>
          </ac:spMkLst>
        </pc:spChg>
      </pc:sldChg>
      <pc:sldChg chg="add del">
        <pc:chgData name="Kevin Dockx" userId="0b4eb0c7a560de9a" providerId="LiveId" clId="{AFE68BED-5098-421E-9216-402232624390}" dt="2024-04-09T12:39:37.677" v="15142" actId="47"/>
        <pc:sldMkLst>
          <pc:docMk/>
          <pc:sldMk cId="3578574327" sldId="726"/>
        </pc:sldMkLst>
      </pc:sldChg>
      <pc:sldChg chg="modSp add mod">
        <pc:chgData name="Kevin Dockx" userId="0b4eb0c7a560de9a" providerId="LiveId" clId="{AFE68BED-5098-421E-9216-402232624390}" dt="2024-04-09T08:02:27.673" v="7886" actId="20577"/>
        <pc:sldMkLst>
          <pc:docMk/>
          <pc:sldMk cId="3445791618" sldId="727"/>
        </pc:sldMkLst>
        <pc:spChg chg="mod">
          <ac:chgData name="Kevin Dockx" userId="0b4eb0c7a560de9a" providerId="LiveId" clId="{AFE68BED-5098-421E-9216-402232624390}" dt="2024-04-09T08:02:27.673" v="7886" actId="20577"/>
          <ac:spMkLst>
            <pc:docMk/>
            <pc:sldMk cId="3445791618" sldId="727"/>
            <ac:spMk id="9" creationId="{D8D3CD04-32A8-4208-A09E-CC0005ACB342}"/>
          </ac:spMkLst>
        </pc:spChg>
        <pc:spChg chg="mod">
          <ac:chgData name="Kevin Dockx" userId="0b4eb0c7a560de9a" providerId="LiveId" clId="{AFE68BED-5098-421E-9216-402232624390}" dt="2024-04-09T07:56:38.836" v="7451"/>
          <ac:spMkLst>
            <pc:docMk/>
            <pc:sldMk cId="3445791618" sldId="727"/>
            <ac:spMk id="11" creationId="{5FB84DA6-C7EC-6CE8-D0D0-E7C33CDA2792}"/>
          </ac:spMkLst>
        </pc:spChg>
      </pc:sldChg>
      <pc:sldChg chg="add del">
        <pc:chgData name="Kevin Dockx" userId="0b4eb0c7a560de9a" providerId="LiveId" clId="{AFE68BED-5098-421E-9216-402232624390}" dt="2024-04-09T07:56:31.858" v="7449" actId="47"/>
        <pc:sldMkLst>
          <pc:docMk/>
          <pc:sldMk cId="4132981495" sldId="727"/>
        </pc:sldMkLst>
      </pc:sldChg>
      <pc:sldChg chg="modSp add mod">
        <pc:chgData name="Kevin Dockx" userId="0b4eb0c7a560de9a" providerId="LiveId" clId="{AFE68BED-5098-421E-9216-402232624390}" dt="2024-04-09T08:05:13.249" v="8046" actId="20577"/>
        <pc:sldMkLst>
          <pc:docMk/>
          <pc:sldMk cId="334918934" sldId="728"/>
        </pc:sldMkLst>
        <pc:spChg chg="mod">
          <ac:chgData name="Kevin Dockx" userId="0b4eb0c7a560de9a" providerId="LiveId" clId="{AFE68BED-5098-421E-9216-402232624390}" dt="2024-04-09T08:05:13.249" v="8046" actId="20577"/>
          <ac:spMkLst>
            <pc:docMk/>
            <pc:sldMk cId="334918934" sldId="728"/>
            <ac:spMk id="3" creationId="{00E3FB97-EF2D-3D49-28EF-1705822D5727}"/>
          </ac:spMkLst>
        </pc:spChg>
      </pc:sldChg>
      <pc:sldChg chg="addSp modSp new mod">
        <pc:chgData name="Kevin Dockx" userId="0b4eb0c7a560de9a" providerId="LiveId" clId="{AFE68BED-5098-421E-9216-402232624390}" dt="2024-04-09T08:26:42.695" v="8299" actId="20577"/>
        <pc:sldMkLst>
          <pc:docMk/>
          <pc:sldMk cId="2732474784" sldId="729"/>
        </pc:sldMkLst>
        <pc:spChg chg="mod">
          <ac:chgData name="Kevin Dockx" userId="0b4eb0c7a560de9a" providerId="LiveId" clId="{AFE68BED-5098-421E-9216-402232624390}" dt="2024-04-09T08:26:42.695" v="8299" actId="20577"/>
          <ac:spMkLst>
            <pc:docMk/>
            <pc:sldMk cId="2732474784" sldId="729"/>
            <ac:spMk id="2" creationId="{8A9E7C48-E61F-D085-D77F-6716BAC1958B}"/>
          </ac:spMkLst>
        </pc:spChg>
        <pc:picChg chg="add mod">
          <ac:chgData name="Kevin Dockx" userId="0b4eb0c7a560de9a" providerId="LiveId" clId="{AFE68BED-5098-421E-9216-402232624390}" dt="2024-04-09T08:26:24.702" v="8277" actId="1076"/>
          <ac:picMkLst>
            <pc:docMk/>
            <pc:sldMk cId="2732474784" sldId="729"/>
            <ac:picMk id="4" creationId="{B7F9E21A-6EAA-8BE7-589A-11D049986EF7}"/>
          </ac:picMkLst>
        </pc:picChg>
      </pc:sldChg>
      <pc:sldChg chg="addSp modSp add mod modClrScheme chgLayout">
        <pc:chgData name="Kevin Dockx" userId="0b4eb0c7a560de9a" providerId="LiveId" clId="{AFE68BED-5098-421E-9216-402232624390}" dt="2024-04-09T08:32:08.025" v="8455" actId="20577"/>
        <pc:sldMkLst>
          <pc:docMk/>
          <pc:sldMk cId="4289398989" sldId="730"/>
        </pc:sldMkLst>
        <pc:spChg chg="mod ord">
          <ac:chgData name="Kevin Dockx" userId="0b4eb0c7a560de9a" providerId="LiveId" clId="{AFE68BED-5098-421E-9216-402232624390}" dt="2024-04-09T08:31:30.661" v="8360" actId="20577"/>
          <ac:spMkLst>
            <pc:docMk/>
            <pc:sldMk cId="4289398989" sldId="730"/>
            <ac:spMk id="2" creationId="{338A0654-7D2B-F60E-F57C-CF49C5DAEA4A}"/>
          </ac:spMkLst>
        </pc:spChg>
        <pc:spChg chg="add mod ord">
          <ac:chgData name="Kevin Dockx" userId="0b4eb0c7a560de9a" providerId="LiveId" clId="{AFE68BED-5098-421E-9216-402232624390}" dt="2024-04-09T08:32:08.025" v="8455" actId="20577"/>
          <ac:spMkLst>
            <pc:docMk/>
            <pc:sldMk cId="4289398989" sldId="730"/>
            <ac:spMk id="3" creationId="{0E7F2271-0219-BDDF-FCB3-959B67EF8033}"/>
          </ac:spMkLst>
        </pc:spChg>
        <pc:spChg chg="add mod ord">
          <ac:chgData name="Kevin Dockx" userId="0b4eb0c7a560de9a" providerId="LiveId" clId="{AFE68BED-5098-421E-9216-402232624390}" dt="2024-04-09T08:31:26.491" v="8344" actId="700"/>
          <ac:spMkLst>
            <pc:docMk/>
            <pc:sldMk cId="4289398989" sldId="730"/>
            <ac:spMk id="4" creationId="{469C1FCD-D024-91AB-CDA6-F319BB88F4F6}"/>
          </ac:spMkLst>
        </pc:spChg>
      </pc:sldChg>
      <pc:sldChg chg="modSp add mod">
        <pc:chgData name="Kevin Dockx" userId="0b4eb0c7a560de9a" providerId="LiveId" clId="{AFE68BED-5098-421E-9216-402232624390}" dt="2024-04-09T08:30:10.380" v="8338" actId="20577"/>
        <pc:sldMkLst>
          <pc:docMk/>
          <pc:sldMk cId="2664219602" sldId="731"/>
        </pc:sldMkLst>
        <pc:spChg chg="mod">
          <ac:chgData name="Kevin Dockx" userId="0b4eb0c7a560de9a" providerId="LiveId" clId="{AFE68BED-5098-421E-9216-402232624390}" dt="2024-04-09T08:29:59.070" v="8332" actId="20577"/>
          <ac:spMkLst>
            <pc:docMk/>
            <pc:sldMk cId="2664219602" sldId="731"/>
            <ac:spMk id="4" creationId="{76BF51F2-D56D-F4D8-48AD-FD2D31B9AFCB}"/>
          </ac:spMkLst>
        </pc:spChg>
        <pc:spChg chg="mod">
          <ac:chgData name="Kevin Dockx" userId="0b4eb0c7a560de9a" providerId="LiveId" clId="{AFE68BED-5098-421E-9216-402232624390}" dt="2024-04-09T08:30:10.380" v="8338" actId="20577"/>
          <ac:spMkLst>
            <pc:docMk/>
            <pc:sldMk cId="2664219602" sldId="731"/>
            <ac:spMk id="5" creationId="{ED776732-FE36-7F44-E06C-AD7BF3174308}"/>
          </ac:spMkLst>
        </pc:spChg>
      </pc:sldChg>
      <pc:sldChg chg="addSp delSp modSp new mod modClrScheme modAnim chgLayout">
        <pc:chgData name="Kevin Dockx" userId="0b4eb0c7a560de9a" providerId="LiveId" clId="{AFE68BED-5098-421E-9216-402232624390}" dt="2024-04-09T12:41:29.470" v="15150"/>
        <pc:sldMkLst>
          <pc:docMk/>
          <pc:sldMk cId="311649337" sldId="732"/>
        </pc:sldMkLst>
        <pc:spChg chg="del mod ord">
          <ac:chgData name="Kevin Dockx" userId="0b4eb0c7a560de9a" providerId="LiveId" clId="{AFE68BED-5098-421E-9216-402232624390}" dt="2024-04-09T08:52:23.698" v="8458" actId="700"/>
          <ac:spMkLst>
            <pc:docMk/>
            <pc:sldMk cId="311649337" sldId="732"/>
            <ac:spMk id="2" creationId="{FDD1572D-082F-F172-043A-FE3C78A6FD50}"/>
          </ac:spMkLst>
        </pc:spChg>
        <pc:spChg chg="del mod ord">
          <ac:chgData name="Kevin Dockx" userId="0b4eb0c7a560de9a" providerId="LiveId" clId="{AFE68BED-5098-421E-9216-402232624390}" dt="2024-04-09T08:52:23.698" v="8458" actId="700"/>
          <ac:spMkLst>
            <pc:docMk/>
            <pc:sldMk cId="311649337" sldId="732"/>
            <ac:spMk id="3" creationId="{23BC836E-D45A-3D26-4B67-5F9A376FDCB2}"/>
          </ac:spMkLst>
        </pc:spChg>
        <pc:spChg chg="add mod ord">
          <ac:chgData name="Kevin Dockx" userId="0b4eb0c7a560de9a" providerId="LiveId" clId="{AFE68BED-5098-421E-9216-402232624390}" dt="2024-04-09T12:40:19.398" v="15146" actId="6549"/>
          <ac:spMkLst>
            <pc:docMk/>
            <pc:sldMk cId="311649337" sldId="732"/>
            <ac:spMk id="4" creationId="{1F395AC6-5CA8-1614-ADC7-C05CDF0AD95A}"/>
          </ac:spMkLst>
        </pc:spChg>
        <pc:spChg chg="add del mod ord">
          <ac:chgData name="Kevin Dockx" userId="0b4eb0c7a560de9a" providerId="LiveId" clId="{AFE68BED-5098-421E-9216-402232624390}" dt="2024-04-09T08:52:49.485" v="8467" actId="700"/>
          <ac:spMkLst>
            <pc:docMk/>
            <pc:sldMk cId="311649337" sldId="732"/>
            <ac:spMk id="5" creationId="{BA1A5509-A7A9-3D59-4DAB-7C47AFCCEBDA}"/>
          </ac:spMkLst>
        </pc:spChg>
        <pc:spChg chg="add mod ord">
          <ac:chgData name="Kevin Dockx" userId="0b4eb0c7a560de9a" providerId="LiveId" clId="{AFE68BED-5098-421E-9216-402232624390}" dt="2024-04-09T08:52:49.485" v="8467" actId="700"/>
          <ac:spMkLst>
            <pc:docMk/>
            <pc:sldMk cId="311649337" sldId="732"/>
            <ac:spMk id="6" creationId="{FEC7A75B-5B7C-12D6-0DB3-CE9C4CE95E0B}"/>
          </ac:spMkLst>
        </pc:spChg>
        <pc:spChg chg="add del mod ord">
          <ac:chgData name="Kevin Dockx" userId="0b4eb0c7a560de9a" providerId="LiveId" clId="{AFE68BED-5098-421E-9216-402232624390}" dt="2024-04-09T08:52:49.485" v="8467" actId="700"/>
          <ac:spMkLst>
            <pc:docMk/>
            <pc:sldMk cId="311649337" sldId="732"/>
            <ac:spMk id="7" creationId="{C9D7090C-BC89-2DC4-A054-452833317D21}"/>
          </ac:spMkLst>
        </pc:spChg>
        <pc:spChg chg="add del mod ord">
          <ac:chgData name="Kevin Dockx" userId="0b4eb0c7a560de9a" providerId="LiveId" clId="{AFE68BED-5098-421E-9216-402232624390}" dt="2024-04-09T08:52:49.485" v="8467" actId="700"/>
          <ac:spMkLst>
            <pc:docMk/>
            <pc:sldMk cId="311649337" sldId="732"/>
            <ac:spMk id="8" creationId="{490FB306-1429-C9E3-A51F-1F44036FC6D7}"/>
          </ac:spMkLst>
        </pc:spChg>
        <pc:spChg chg="add del mod ord">
          <ac:chgData name="Kevin Dockx" userId="0b4eb0c7a560de9a" providerId="LiveId" clId="{AFE68BED-5098-421E-9216-402232624390}" dt="2024-04-09T12:41:11.435" v="15147"/>
          <ac:spMkLst>
            <pc:docMk/>
            <pc:sldMk cId="311649337" sldId="732"/>
            <ac:spMk id="9" creationId="{BE85FC3C-1891-02D4-01A9-4F251C28A8B9}"/>
          </ac:spMkLst>
        </pc:spChg>
        <pc:spChg chg="add del mod ord">
          <ac:chgData name="Kevin Dockx" userId="0b4eb0c7a560de9a" providerId="LiveId" clId="{AFE68BED-5098-421E-9216-402232624390}" dt="2024-04-09T12:41:22.289" v="15148"/>
          <ac:spMkLst>
            <pc:docMk/>
            <pc:sldMk cId="311649337" sldId="732"/>
            <ac:spMk id="10" creationId="{6EE6A63F-6D81-76D9-AD2D-7BB84FE5E4A1}"/>
          </ac:spMkLst>
        </pc:spChg>
        <pc:spChg chg="add mod ord">
          <ac:chgData name="Kevin Dockx" userId="0b4eb0c7a560de9a" providerId="LiveId" clId="{AFE68BED-5098-421E-9216-402232624390}" dt="2024-04-09T08:52:56.712" v="8469" actId="20577"/>
          <ac:spMkLst>
            <pc:docMk/>
            <pc:sldMk cId="311649337" sldId="732"/>
            <ac:spMk id="11" creationId="{8480F5B5-7C00-66B6-B712-153405ECFC4F}"/>
          </ac:spMkLst>
        </pc:spChg>
        <pc:picChg chg="add mod">
          <ac:chgData name="Kevin Dockx" userId="0b4eb0c7a560de9a" providerId="LiveId" clId="{AFE68BED-5098-421E-9216-402232624390}" dt="2024-04-09T12:41:11.435" v="15147"/>
          <ac:picMkLst>
            <pc:docMk/>
            <pc:sldMk cId="311649337" sldId="732"/>
            <ac:picMk id="3074" creationId="{DA3A3EBA-DC94-7934-0D3E-68968EE601D7}"/>
          </ac:picMkLst>
        </pc:picChg>
        <pc:picChg chg="add mod">
          <ac:chgData name="Kevin Dockx" userId="0b4eb0c7a560de9a" providerId="LiveId" clId="{AFE68BED-5098-421E-9216-402232624390}" dt="2024-04-09T12:41:22.289" v="15148"/>
          <ac:picMkLst>
            <pc:docMk/>
            <pc:sldMk cId="311649337" sldId="732"/>
            <ac:picMk id="3076" creationId="{E83F03E0-25FC-2B4A-E460-75F9C21BCB29}"/>
          </ac:picMkLst>
        </pc:picChg>
      </pc:sldChg>
      <pc:sldChg chg="modSp add mod">
        <pc:chgData name="Kevin Dockx" userId="0b4eb0c7a560de9a" providerId="LiveId" clId="{AFE68BED-5098-421E-9216-402232624390}" dt="2024-04-09T09:03:23.122" v="8659" actId="20577"/>
        <pc:sldMkLst>
          <pc:docMk/>
          <pc:sldMk cId="165405295" sldId="733"/>
        </pc:sldMkLst>
        <pc:spChg chg="mod">
          <ac:chgData name="Kevin Dockx" userId="0b4eb0c7a560de9a" providerId="LiveId" clId="{AFE68BED-5098-421E-9216-402232624390}" dt="2024-04-09T09:03:23.122" v="8659" actId="20577"/>
          <ac:spMkLst>
            <pc:docMk/>
            <pc:sldMk cId="165405295" sldId="733"/>
            <ac:spMk id="4" creationId="{C3582A05-FFFF-46F7-8D99-EF1828A27370}"/>
          </ac:spMkLst>
        </pc:spChg>
        <pc:spChg chg="mod">
          <ac:chgData name="Kevin Dockx" userId="0b4eb0c7a560de9a" providerId="LiveId" clId="{AFE68BED-5098-421E-9216-402232624390}" dt="2024-04-09T08:58:53.634" v="8526" actId="20577"/>
          <ac:spMkLst>
            <pc:docMk/>
            <pc:sldMk cId="165405295" sldId="733"/>
            <ac:spMk id="17" creationId="{8B297732-40A7-328F-13D4-A52C7F1E5C8F}"/>
          </ac:spMkLst>
        </pc:spChg>
        <pc:picChg chg="mod">
          <ac:chgData name="Kevin Dockx" userId="0b4eb0c7a560de9a" providerId="LiveId" clId="{AFE68BED-5098-421E-9216-402232624390}" dt="2024-04-09T09:00:14.728" v="8574" actId="1037"/>
          <ac:picMkLst>
            <pc:docMk/>
            <pc:sldMk cId="165405295" sldId="733"/>
            <ac:picMk id="22" creationId="{DDA6ADCE-CF13-271A-8AEA-B5C1C691CD0E}"/>
          </ac:picMkLst>
        </pc:picChg>
        <pc:picChg chg="mod">
          <ac:chgData name="Kevin Dockx" userId="0b4eb0c7a560de9a" providerId="LiveId" clId="{AFE68BED-5098-421E-9216-402232624390}" dt="2024-04-09T08:59:57.762" v="8532" actId="1076"/>
          <ac:picMkLst>
            <pc:docMk/>
            <pc:sldMk cId="165405295" sldId="733"/>
            <ac:picMk id="23" creationId="{3A07F9F3-1B1A-F6F4-70A3-C2DD1F38A9AB}"/>
          </ac:picMkLst>
        </pc:picChg>
        <pc:picChg chg="mod">
          <ac:chgData name="Kevin Dockx" userId="0b4eb0c7a560de9a" providerId="LiveId" clId="{AFE68BED-5098-421E-9216-402232624390}" dt="2024-04-09T08:59:42.838" v="8529" actId="14826"/>
          <ac:picMkLst>
            <pc:docMk/>
            <pc:sldMk cId="165405295" sldId="733"/>
            <ac:picMk id="28" creationId="{2C4CA243-7197-C55D-3BEE-91468E92DA55}"/>
          </ac:picMkLst>
        </pc:picChg>
        <pc:picChg chg="mod">
          <ac:chgData name="Kevin Dockx" userId="0b4eb0c7a560de9a" providerId="LiveId" clId="{AFE68BED-5098-421E-9216-402232624390}" dt="2024-04-09T08:59:58.968" v="8533" actId="1076"/>
          <ac:picMkLst>
            <pc:docMk/>
            <pc:sldMk cId="165405295" sldId="733"/>
            <ac:picMk id="29" creationId="{B36BF333-152B-EDBB-1E26-238BC7E8C995}"/>
          </ac:picMkLst>
        </pc:picChg>
        <pc:picChg chg="mod">
          <ac:chgData name="Kevin Dockx" userId="0b4eb0c7a560de9a" providerId="LiveId" clId="{AFE68BED-5098-421E-9216-402232624390}" dt="2024-04-09T08:59:38.747" v="8528" actId="14826"/>
          <ac:picMkLst>
            <pc:docMk/>
            <pc:sldMk cId="165405295" sldId="733"/>
            <ac:picMk id="30" creationId="{E2584E17-84BD-2D7C-B79A-7A2EF7B6E0B9}"/>
          </ac:picMkLst>
        </pc:picChg>
      </pc:sldChg>
      <pc:sldChg chg="addSp delSp modSp new mod modClrScheme chgLayout">
        <pc:chgData name="Kevin Dockx" userId="0b4eb0c7a560de9a" providerId="LiveId" clId="{AFE68BED-5098-421E-9216-402232624390}" dt="2024-04-09T09:01:00.686" v="8583"/>
        <pc:sldMkLst>
          <pc:docMk/>
          <pc:sldMk cId="2495032518" sldId="734"/>
        </pc:sldMkLst>
        <pc:spChg chg="del mod ord">
          <ac:chgData name="Kevin Dockx" userId="0b4eb0c7a560de9a" providerId="LiveId" clId="{AFE68BED-5098-421E-9216-402232624390}" dt="2024-04-09T09:00:49.057" v="8576" actId="700"/>
          <ac:spMkLst>
            <pc:docMk/>
            <pc:sldMk cId="2495032518" sldId="734"/>
            <ac:spMk id="2" creationId="{F803D44F-9214-16E5-3945-FAB383CB90AB}"/>
          </ac:spMkLst>
        </pc:spChg>
        <pc:spChg chg="add del mod ord">
          <ac:chgData name="Kevin Dockx" userId="0b4eb0c7a560de9a" providerId="LiveId" clId="{AFE68BED-5098-421E-9216-402232624390}" dt="2024-04-09T09:00:53.214" v="8577" actId="700"/>
          <ac:spMkLst>
            <pc:docMk/>
            <pc:sldMk cId="2495032518" sldId="734"/>
            <ac:spMk id="3" creationId="{041188E6-0518-7C38-6B64-10212064DB77}"/>
          </ac:spMkLst>
        </pc:spChg>
        <pc:spChg chg="add del mod ord">
          <ac:chgData name="Kevin Dockx" userId="0b4eb0c7a560de9a" providerId="LiveId" clId="{AFE68BED-5098-421E-9216-402232624390}" dt="2024-04-09T09:00:53.214" v="8577" actId="700"/>
          <ac:spMkLst>
            <pc:docMk/>
            <pc:sldMk cId="2495032518" sldId="734"/>
            <ac:spMk id="4" creationId="{DAB10270-E5B4-4748-8844-98031B5C8723}"/>
          </ac:spMkLst>
        </pc:spChg>
        <pc:spChg chg="add mod ord">
          <ac:chgData name="Kevin Dockx" userId="0b4eb0c7a560de9a" providerId="LiveId" clId="{AFE68BED-5098-421E-9216-402232624390}" dt="2024-04-09T09:00:55.312" v="8581" actId="20577"/>
          <ac:spMkLst>
            <pc:docMk/>
            <pc:sldMk cId="2495032518" sldId="734"/>
            <ac:spMk id="5" creationId="{A2618C7B-EB46-004F-4F94-F37D00C94058}"/>
          </ac:spMkLst>
        </pc:spChg>
        <pc:spChg chg="add mod ord">
          <ac:chgData name="Kevin Dockx" userId="0b4eb0c7a560de9a" providerId="LiveId" clId="{AFE68BED-5098-421E-9216-402232624390}" dt="2024-04-09T09:01:00.686" v="8583"/>
          <ac:spMkLst>
            <pc:docMk/>
            <pc:sldMk cId="2495032518" sldId="734"/>
            <ac:spMk id="6" creationId="{0AFB16AE-549B-CB6B-5F10-6A45182D2A0B}"/>
          </ac:spMkLst>
        </pc:spChg>
        <pc:spChg chg="add mod ord">
          <ac:chgData name="Kevin Dockx" userId="0b4eb0c7a560de9a" providerId="LiveId" clId="{AFE68BED-5098-421E-9216-402232624390}" dt="2024-04-09T09:00:53.214" v="8577" actId="700"/>
          <ac:spMkLst>
            <pc:docMk/>
            <pc:sldMk cId="2495032518" sldId="734"/>
            <ac:spMk id="7" creationId="{D71C3C81-7267-14DC-1B8C-5B50BBC5E5CA}"/>
          </ac:spMkLst>
        </pc:spChg>
      </pc:sldChg>
      <pc:sldChg chg="add del">
        <pc:chgData name="Kevin Dockx" userId="0b4eb0c7a560de9a" providerId="LiveId" clId="{AFE68BED-5098-421E-9216-402232624390}" dt="2024-04-09T09:10:07.424" v="8664" actId="47"/>
        <pc:sldMkLst>
          <pc:docMk/>
          <pc:sldMk cId="2774506530" sldId="735"/>
        </pc:sldMkLst>
      </pc:sldChg>
      <pc:sldChg chg="addSp delSp modSp add mod modAnim">
        <pc:chgData name="Kevin Dockx" userId="0b4eb0c7a560de9a" providerId="LiveId" clId="{AFE68BED-5098-421E-9216-402232624390}" dt="2024-04-09T09:14:48.085" v="8847" actId="1035"/>
        <pc:sldMkLst>
          <pc:docMk/>
          <pc:sldMk cId="1981186337" sldId="736"/>
        </pc:sldMkLst>
        <pc:spChg chg="add mod">
          <ac:chgData name="Kevin Dockx" userId="0b4eb0c7a560de9a" providerId="LiveId" clId="{AFE68BED-5098-421E-9216-402232624390}" dt="2024-04-09T09:10:31.608" v="8665"/>
          <ac:spMkLst>
            <pc:docMk/>
            <pc:sldMk cId="1981186337" sldId="736"/>
            <ac:spMk id="3" creationId="{302C49A1-251E-E2F7-3DFB-5BBD9329D736}"/>
          </ac:spMkLst>
        </pc:spChg>
        <pc:spChg chg="mod">
          <ac:chgData name="Kevin Dockx" userId="0b4eb0c7a560de9a" providerId="LiveId" clId="{AFE68BED-5098-421E-9216-402232624390}" dt="2024-04-09T09:14:15.459" v="8826" actId="20577"/>
          <ac:spMkLst>
            <pc:docMk/>
            <pc:sldMk cId="1981186337" sldId="736"/>
            <ac:spMk id="4" creationId="{9D745B2F-06B9-5335-A440-D2594924756E}"/>
          </ac:spMkLst>
        </pc:spChg>
        <pc:spChg chg="add mod">
          <ac:chgData name="Kevin Dockx" userId="0b4eb0c7a560de9a" providerId="LiveId" clId="{AFE68BED-5098-421E-9216-402232624390}" dt="2024-04-09T09:10:31.608" v="8665"/>
          <ac:spMkLst>
            <pc:docMk/>
            <pc:sldMk cId="1981186337" sldId="736"/>
            <ac:spMk id="6" creationId="{5934C65D-A3F2-130B-75D2-54EDD69249CB}"/>
          </ac:spMkLst>
        </pc:spChg>
        <pc:spChg chg="add mod">
          <ac:chgData name="Kevin Dockx" userId="0b4eb0c7a560de9a" providerId="LiveId" clId="{AFE68BED-5098-421E-9216-402232624390}" dt="2024-04-09T09:10:31.608" v="8665"/>
          <ac:spMkLst>
            <pc:docMk/>
            <pc:sldMk cId="1981186337" sldId="736"/>
            <ac:spMk id="8" creationId="{75CAE850-6926-ECDC-72B0-57A1C7E3CEB6}"/>
          </ac:spMkLst>
        </pc:spChg>
        <pc:spChg chg="add mod">
          <ac:chgData name="Kevin Dockx" userId="0b4eb0c7a560de9a" providerId="LiveId" clId="{AFE68BED-5098-421E-9216-402232624390}" dt="2024-04-09T09:10:31.608" v="8665"/>
          <ac:spMkLst>
            <pc:docMk/>
            <pc:sldMk cId="1981186337" sldId="736"/>
            <ac:spMk id="10" creationId="{6872894D-639A-60AA-9541-08BFD339F652}"/>
          </ac:spMkLst>
        </pc:spChg>
        <pc:spChg chg="del">
          <ac:chgData name="Kevin Dockx" userId="0b4eb0c7a560de9a" providerId="LiveId" clId="{AFE68BED-5098-421E-9216-402232624390}" dt="2024-04-09T09:10:47.191" v="8668" actId="478"/>
          <ac:spMkLst>
            <pc:docMk/>
            <pc:sldMk cId="1981186337" sldId="736"/>
            <ac:spMk id="15" creationId="{AA67B01F-FF76-2CFD-35E1-97886FEF19E1}"/>
          </ac:spMkLst>
        </pc:spChg>
        <pc:spChg chg="del">
          <ac:chgData name="Kevin Dockx" userId="0b4eb0c7a560de9a" providerId="LiveId" clId="{AFE68BED-5098-421E-9216-402232624390}" dt="2024-04-09T09:10:47.191" v="8668" actId="478"/>
          <ac:spMkLst>
            <pc:docMk/>
            <pc:sldMk cId="1981186337" sldId="736"/>
            <ac:spMk id="16" creationId="{79A45F99-57E4-2BF6-F129-4FD9D1770283}"/>
          </ac:spMkLst>
        </pc:spChg>
        <pc:spChg chg="add mod">
          <ac:chgData name="Kevin Dockx" userId="0b4eb0c7a560de9a" providerId="LiveId" clId="{AFE68BED-5098-421E-9216-402232624390}" dt="2024-04-09T09:11:24.951" v="8786" actId="1038"/>
          <ac:spMkLst>
            <pc:docMk/>
            <pc:sldMk cId="1981186337" sldId="736"/>
            <ac:spMk id="24" creationId="{CA39EF50-7C2E-4A6A-7678-4E6B8B9E6BD1}"/>
          </ac:spMkLst>
        </pc:spChg>
        <pc:spChg chg="add mod">
          <ac:chgData name="Kevin Dockx" userId="0b4eb0c7a560de9a" providerId="LiveId" clId="{AFE68BED-5098-421E-9216-402232624390}" dt="2024-04-09T09:11:24.951" v="8786" actId="1038"/>
          <ac:spMkLst>
            <pc:docMk/>
            <pc:sldMk cId="1981186337" sldId="736"/>
            <ac:spMk id="25" creationId="{BE83B151-2716-F199-009B-16A6E085869F}"/>
          </ac:spMkLst>
        </pc:spChg>
        <pc:spChg chg="add mod">
          <ac:chgData name="Kevin Dockx" userId="0b4eb0c7a560de9a" providerId="LiveId" clId="{AFE68BED-5098-421E-9216-402232624390}" dt="2024-04-09T09:11:24.951" v="8786" actId="1038"/>
          <ac:spMkLst>
            <pc:docMk/>
            <pc:sldMk cId="1981186337" sldId="736"/>
            <ac:spMk id="27" creationId="{61E2E591-0835-3276-F005-44013C150923}"/>
          </ac:spMkLst>
        </pc:spChg>
        <pc:spChg chg="add mod">
          <ac:chgData name="Kevin Dockx" userId="0b4eb0c7a560de9a" providerId="LiveId" clId="{AFE68BED-5098-421E-9216-402232624390}" dt="2024-04-09T09:11:24.951" v="8786" actId="1038"/>
          <ac:spMkLst>
            <pc:docMk/>
            <pc:sldMk cId="1981186337" sldId="736"/>
            <ac:spMk id="29" creationId="{437377FD-9095-F33B-8FAA-A59EB4F027AF}"/>
          </ac:spMkLst>
        </pc:spChg>
        <pc:spChg chg="del">
          <ac:chgData name="Kevin Dockx" userId="0b4eb0c7a560de9a" providerId="LiveId" clId="{AFE68BED-5098-421E-9216-402232624390}" dt="2024-04-09T09:10:47.191" v="8668" actId="478"/>
          <ac:spMkLst>
            <pc:docMk/>
            <pc:sldMk cId="1981186337" sldId="736"/>
            <ac:spMk id="32" creationId="{97BDF5BC-35B3-6C42-8C38-A5D96BD87CD2}"/>
          </ac:spMkLst>
        </pc:spChg>
        <pc:spChg chg="del">
          <ac:chgData name="Kevin Dockx" userId="0b4eb0c7a560de9a" providerId="LiveId" clId="{AFE68BED-5098-421E-9216-402232624390}" dt="2024-04-09T09:10:48.571" v="8669" actId="478"/>
          <ac:spMkLst>
            <pc:docMk/>
            <pc:sldMk cId="1981186337" sldId="736"/>
            <ac:spMk id="43" creationId="{C51798AB-CBBB-839D-CCA0-59CE95510980}"/>
          </ac:spMkLst>
        </pc:spChg>
        <pc:spChg chg="del">
          <ac:chgData name="Kevin Dockx" userId="0b4eb0c7a560de9a" providerId="LiveId" clId="{AFE68BED-5098-421E-9216-402232624390}" dt="2024-04-09T09:10:48.571" v="8669" actId="478"/>
          <ac:spMkLst>
            <pc:docMk/>
            <pc:sldMk cId="1981186337" sldId="736"/>
            <ac:spMk id="46" creationId="{71BFC035-FE7B-AE42-C296-D187ADE7F728}"/>
          </ac:spMkLst>
        </pc:spChg>
        <pc:picChg chg="add mod">
          <ac:chgData name="Kevin Dockx" userId="0b4eb0c7a560de9a" providerId="LiveId" clId="{AFE68BED-5098-421E-9216-402232624390}" dt="2024-04-09T09:10:31.608" v="8665"/>
          <ac:picMkLst>
            <pc:docMk/>
            <pc:sldMk cId="1981186337" sldId="736"/>
            <ac:picMk id="9" creationId="{205281F2-4A9B-08CD-13FF-28BC63141217}"/>
          </ac:picMkLst>
        </pc:picChg>
        <pc:picChg chg="add mod">
          <ac:chgData name="Kevin Dockx" userId="0b4eb0c7a560de9a" providerId="LiveId" clId="{AFE68BED-5098-421E-9216-402232624390}" dt="2024-04-09T09:10:31.608" v="8665"/>
          <ac:picMkLst>
            <pc:docMk/>
            <pc:sldMk cId="1981186337" sldId="736"/>
            <ac:picMk id="13" creationId="{0407A218-7907-20CB-5562-7DBCE9BB8BB5}"/>
          </ac:picMkLst>
        </pc:picChg>
        <pc:picChg chg="del">
          <ac:chgData name="Kevin Dockx" userId="0b4eb0c7a560de9a" providerId="LiveId" clId="{AFE68BED-5098-421E-9216-402232624390}" dt="2024-04-09T09:10:49.452" v="8670" actId="478"/>
          <ac:picMkLst>
            <pc:docMk/>
            <pc:sldMk cId="1981186337" sldId="736"/>
            <ac:picMk id="17" creationId="{9B94F256-8506-52FF-DFDD-B757CDAF58FD}"/>
          </ac:picMkLst>
        </pc:picChg>
        <pc:picChg chg="add mod">
          <ac:chgData name="Kevin Dockx" userId="0b4eb0c7a560de9a" providerId="LiveId" clId="{AFE68BED-5098-421E-9216-402232624390}" dt="2024-04-09T09:10:31.608" v="8665"/>
          <ac:picMkLst>
            <pc:docMk/>
            <pc:sldMk cId="1981186337" sldId="736"/>
            <ac:picMk id="19" creationId="{7DEA89BB-0752-78EA-3C9B-27CCA8A85459}"/>
          </ac:picMkLst>
        </pc:picChg>
        <pc:picChg chg="add mod">
          <ac:chgData name="Kevin Dockx" userId="0b4eb0c7a560de9a" providerId="LiveId" clId="{AFE68BED-5098-421E-9216-402232624390}" dt="2024-04-09T09:10:31.608" v="8665"/>
          <ac:picMkLst>
            <pc:docMk/>
            <pc:sldMk cId="1981186337" sldId="736"/>
            <ac:picMk id="22" creationId="{6DC2AA6E-19BF-A6C4-B989-B9609BB88301}"/>
          </ac:picMkLst>
        </pc:picChg>
        <pc:picChg chg="add mod">
          <ac:chgData name="Kevin Dockx" userId="0b4eb0c7a560de9a" providerId="LiveId" clId="{AFE68BED-5098-421E-9216-402232624390}" dt="2024-04-09T09:11:24.951" v="8786" actId="1038"/>
          <ac:picMkLst>
            <pc:docMk/>
            <pc:sldMk cId="1981186337" sldId="736"/>
            <ac:picMk id="28" creationId="{49266B2B-BBA3-0E0E-0B9C-B22FBF4FF381}"/>
          </ac:picMkLst>
        </pc:picChg>
        <pc:picChg chg="add mod">
          <ac:chgData name="Kevin Dockx" userId="0b4eb0c7a560de9a" providerId="LiveId" clId="{AFE68BED-5098-421E-9216-402232624390}" dt="2024-04-09T09:11:24.951" v="8786" actId="1038"/>
          <ac:picMkLst>
            <pc:docMk/>
            <pc:sldMk cId="1981186337" sldId="736"/>
            <ac:picMk id="30" creationId="{284D11BA-6843-39AE-21D9-E9117B99EEF7}"/>
          </ac:picMkLst>
        </pc:picChg>
        <pc:picChg chg="add mod">
          <ac:chgData name="Kevin Dockx" userId="0b4eb0c7a560de9a" providerId="LiveId" clId="{AFE68BED-5098-421E-9216-402232624390}" dt="2024-04-09T09:14:48.085" v="8847" actId="1035"/>
          <ac:picMkLst>
            <pc:docMk/>
            <pc:sldMk cId="1981186337" sldId="736"/>
            <ac:picMk id="31" creationId="{A21A7E9D-29E7-4654-22BE-76DAAEB8CBA0}"/>
          </ac:picMkLst>
        </pc:picChg>
        <pc:picChg chg="add mod">
          <ac:chgData name="Kevin Dockx" userId="0b4eb0c7a560de9a" providerId="LiveId" clId="{AFE68BED-5098-421E-9216-402232624390}" dt="2024-04-09T09:14:45.953" v="8843" actId="1036"/>
          <ac:picMkLst>
            <pc:docMk/>
            <pc:sldMk cId="1981186337" sldId="736"/>
            <ac:picMk id="35" creationId="{62999B85-87C8-61DB-056E-8F6C1CF3427B}"/>
          </ac:picMkLst>
        </pc:picChg>
        <pc:picChg chg="mod">
          <ac:chgData name="Kevin Dockx" userId="0b4eb0c7a560de9a" providerId="LiveId" clId="{AFE68BED-5098-421E-9216-402232624390}" dt="2024-04-09T09:14:29.782" v="8828" actId="14826"/>
          <ac:picMkLst>
            <pc:docMk/>
            <pc:sldMk cId="1981186337" sldId="736"/>
            <ac:picMk id="58" creationId="{BD093658-6730-3829-FACA-3133B0C47551}"/>
          </ac:picMkLst>
        </pc:picChg>
        <pc:picChg chg="mod">
          <ac:chgData name="Kevin Dockx" userId="0b4eb0c7a560de9a" providerId="LiveId" clId="{AFE68BED-5098-421E-9216-402232624390}" dt="2024-04-09T09:14:34.047" v="8833" actId="1035"/>
          <ac:picMkLst>
            <pc:docMk/>
            <pc:sldMk cId="1981186337" sldId="736"/>
            <ac:picMk id="59" creationId="{F103FDCB-29CB-1D53-DFBE-331A3F31D8DA}"/>
          </ac:picMkLst>
        </pc:picChg>
        <pc:cxnChg chg="add mod">
          <ac:chgData name="Kevin Dockx" userId="0b4eb0c7a560de9a" providerId="LiveId" clId="{AFE68BED-5098-421E-9216-402232624390}" dt="2024-04-09T09:10:31.608" v="8665"/>
          <ac:cxnSpMkLst>
            <pc:docMk/>
            <pc:sldMk cId="1981186337" sldId="736"/>
            <ac:cxnSpMk id="2" creationId="{8CAC6DFD-6185-2989-1B7C-384D2F6EBB6E}"/>
          </ac:cxnSpMkLst>
        </pc:cxnChg>
        <pc:cxnChg chg="add mod">
          <ac:chgData name="Kevin Dockx" userId="0b4eb0c7a560de9a" providerId="LiveId" clId="{AFE68BED-5098-421E-9216-402232624390}" dt="2024-04-09T09:10:31.608" v="8665"/>
          <ac:cxnSpMkLst>
            <pc:docMk/>
            <pc:sldMk cId="1981186337" sldId="736"/>
            <ac:cxnSpMk id="7" creationId="{B08D6514-9AD6-2725-D04E-9BEC1C8FF9BC}"/>
          </ac:cxnSpMkLst>
        </pc:cxnChg>
        <pc:cxnChg chg="del">
          <ac:chgData name="Kevin Dockx" userId="0b4eb0c7a560de9a" providerId="LiveId" clId="{AFE68BED-5098-421E-9216-402232624390}" dt="2024-04-09T09:10:47.191" v="8668" actId="478"/>
          <ac:cxnSpMkLst>
            <pc:docMk/>
            <pc:sldMk cId="1981186337" sldId="736"/>
            <ac:cxnSpMk id="14" creationId="{7255C23D-BACE-9BF7-A3FA-7B8F207E10A1}"/>
          </ac:cxnSpMkLst>
        </pc:cxnChg>
        <pc:cxnChg chg="del">
          <ac:chgData name="Kevin Dockx" userId="0b4eb0c7a560de9a" providerId="LiveId" clId="{AFE68BED-5098-421E-9216-402232624390}" dt="2024-04-09T09:10:47.191" v="8668" actId="478"/>
          <ac:cxnSpMkLst>
            <pc:docMk/>
            <pc:sldMk cId="1981186337" sldId="736"/>
            <ac:cxnSpMk id="18" creationId="{9D73D2F4-4A75-F617-94D2-FE524326C5C1}"/>
          </ac:cxnSpMkLst>
        </pc:cxnChg>
        <pc:cxnChg chg="add mod">
          <ac:chgData name="Kevin Dockx" userId="0b4eb0c7a560de9a" providerId="LiveId" clId="{AFE68BED-5098-421E-9216-402232624390}" dt="2024-04-09T09:10:31.608" v="8665"/>
          <ac:cxnSpMkLst>
            <pc:docMk/>
            <pc:sldMk cId="1981186337" sldId="736"/>
            <ac:cxnSpMk id="20" creationId="{6A55614C-3772-3B47-AE74-6DA9A70CEC6C}"/>
          </ac:cxnSpMkLst>
        </pc:cxnChg>
        <pc:cxnChg chg="add mod">
          <ac:chgData name="Kevin Dockx" userId="0b4eb0c7a560de9a" providerId="LiveId" clId="{AFE68BED-5098-421E-9216-402232624390}" dt="2024-04-09T09:10:31.608" v="8665"/>
          <ac:cxnSpMkLst>
            <pc:docMk/>
            <pc:sldMk cId="1981186337" sldId="736"/>
            <ac:cxnSpMk id="21" creationId="{809900B7-7E2F-C7EB-9D08-DA2C2498CA99}"/>
          </ac:cxnSpMkLst>
        </pc:cxnChg>
        <pc:cxnChg chg="add mod">
          <ac:chgData name="Kevin Dockx" userId="0b4eb0c7a560de9a" providerId="LiveId" clId="{AFE68BED-5098-421E-9216-402232624390}" dt="2024-04-09T09:11:24.951" v="8786" actId="1038"/>
          <ac:cxnSpMkLst>
            <pc:docMk/>
            <pc:sldMk cId="1981186337" sldId="736"/>
            <ac:cxnSpMk id="23" creationId="{530EE5E9-0503-2816-D306-5F922A277981}"/>
          </ac:cxnSpMkLst>
        </pc:cxnChg>
        <pc:cxnChg chg="add mod">
          <ac:chgData name="Kevin Dockx" userId="0b4eb0c7a560de9a" providerId="LiveId" clId="{AFE68BED-5098-421E-9216-402232624390}" dt="2024-04-09T09:11:24.951" v="8786" actId="1038"/>
          <ac:cxnSpMkLst>
            <pc:docMk/>
            <pc:sldMk cId="1981186337" sldId="736"/>
            <ac:cxnSpMk id="26" creationId="{66401A17-3D9F-5BAC-43F0-8F686B76EA2C}"/>
          </ac:cxnSpMkLst>
        </pc:cxnChg>
        <pc:cxnChg chg="add mod">
          <ac:chgData name="Kevin Dockx" userId="0b4eb0c7a560de9a" providerId="LiveId" clId="{AFE68BED-5098-421E-9216-402232624390}" dt="2024-04-09T09:11:24.951" v="8786" actId="1038"/>
          <ac:cxnSpMkLst>
            <pc:docMk/>
            <pc:sldMk cId="1981186337" sldId="736"/>
            <ac:cxnSpMk id="33" creationId="{E1D0DD24-141B-F879-2476-8E8B40524FCF}"/>
          </ac:cxnSpMkLst>
        </pc:cxnChg>
        <pc:cxnChg chg="add mod">
          <ac:chgData name="Kevin Dockx" userId="0b4eb0c7a560de9a" providerId="LiveId" clId="{AFE68BED-5098-421E-9216-402232624390}" dt="2024-04-09T09:11:24.951" v="8786" actId="1038"/>
          <ac:cxnSpMkLst>
            <pc:docMk/>
            <pc:sldMk cId="1981186337" sldId="736"/>
            <ac:cxnSpMk id="34" creationId="{A7EB8201-416E-E4B4-DED7-3A704769F8CB}"/>
          </ac:cxnSpMkLst>
        </pc:cxnChg>
        <pc:cxnChg chg="del">
          <ac:chgData name="Kevin Dockx" userId="0b4eb0c7a560de9a" providerId="LiveId" clId="{AFE68BED-5098-421E-9216-402232624390}" dt="2024-04-09T09:10:44.535" v="8667" actId="478"/>
          <ac:cxnSpMkLst>
            <pc:docMk/>
            <pc:sldMk cId="1981186337" sldId="736"/>
            <ac:cxnSpMk id="41" creationId="{B4D2D9F3-06A2-2762-35A0-873803C2B672}"/>
          </ac:cxnSpMkLst>
        </pc:cxnChg>
        <pc:cxnChg chg="del">
          <ac:chgData name="Kevin Dockx" userId="0b4eb0c7a560de9a" providerId="LiveId" clId="{AFE68BED-5098-421E-9216-402232624390}" dt="2024-04-09T09:10:44.535" v="8667" actId="478"/>
          <ac:cxnSpMkLst>
            <pc:docMk/>
            <pc:sldMk cId="1981186337" sldId="736"/>
            <ac:cxnSpMk id="42" creationId="{FBC256AE-FDFE-0C1F-4379-2C47BE08092C}"/>
          </ac:cxnSpMkLst>
        </pc:cxnChg>
        <pc:cxnChg chg="del">
          <ac:chgData name="Kevin Dockx" userId="0b4eb0c7a560de9a" providerId="LiveId" clId="{AFE68BED-5098-421E-9216-402232624390}" dt="2024-04-09T09:10:44.535" v="8667" actId="478"/>
          <ac:cxnSpMkLst>
            <pc:docMk/>
            <pc:sldMk cId="1981186337" sldId="736"/>
            <ac:cxnSpMk id="44" creationId="{4146E37A-54E9-ADCE-F18B-900884476EE5}"/>
          </ac:cxnSpMkLst>
        </pc:cxnChg>
        <pc:cxnChg chg="del">
          <ac:chgData name="Kevin Dockx" userId="0b4eb0c7a560de9a" providerId="LiveId" clId="{AFE68BED-5098-421E-9216-402232624390}" dt="2024-04-09T09:10:44.535" v="8667" actId="478"/>
          <ac:cxnSpMkLst>
            <pc:docMk/>
            <pc:sldMk cId="1981186337" sldId="736"/>
            <ac:cxnSpMk id="45" creationId="{AB96E82C-0141-2B0C-E811-6E562AC87CBC}"/>
          </ac:cxnSpMkLst>
        </pc:cxnChg>
      </pc:sldChg>
      <pc:sldChg chg="modSp add modAnim">
        <pc:chgData name="Kevin Dockx" userId="0b4eb0c7a560de9a" providerId="LiveId" clId="{AFE68BED-5098-421E-9216-402232624390}" dt="2024-04-09T09:15:27.614" v="8875" actId="14826"/>
        <pc:sldMkLst>
          <pc:docMk/>
          <pc:sldMk cId="630144168" sldId="737"/>
        </pc:sldMkLst>
        <pc:picChg chg="mod">
          <ac:chgData name="Kevin Dockx" userId="0b4eb0c7a560de9a" providerId="LiveId" clId="{AFE68BED-5098-421E-9216-402232624390}" dt="2024-04-09T09:13:44.988" v="8794" actId="14826"/>
          <ac:picMkLst>
            <pc:docMk/>
            <pc:sldMk cId="630144168" sldId="737"/>
            <ac:picMk id="22" creationId="{6ACD11BF-BCB5-794F-3B0E-36567FB97709}"/>
          </ac:picMkLst>
        </pc:picChg>
        <pc:picChg chg="mod">
          <ac:chgData name="Kevin Dockx" userId="0b4eb0c7a560de9a" providerId="LiveId" clId="{AFE68BED-5098-421E-9216-402232624390}" dt="2024-04-09T09:13:38.358" v="8792" actId="14826"/>
          <ac:picMkLst>
            <pc:docMk/>
            <pc:sldMk cId="630144168" sldId="737"/>
            <ac:picMk id="23" creationId="{09FAED4D-037D-7801-AB56-30400361F6C3}"/>
          </ac:picMkLst>
        </pc:picChg>
        <pc:picChg chg="mod">
          <ac:chgData name="Kevin Dockx" userId="0b4eb0c7a560de9a" providerId="LiveId" clId="{AFE68BED-5098-421E-9216-402232624390}" dt="2024-04-09T09:15:23.292" v="8874" actId="14826"/>
          <ac:picMkLst>
            <pc:docMk/>
            <pc:sldMk cId="630144168" sldId="737"/>
            <ac:picMk id="24" creationId="{77C9D7EA-50AB-759C-CC28-22650E69BE2B}"/>
          </ac:picMkLst>
        </pc:picChg>
        <pc:picChg chg="mod">
          <ac:chgData name="Kevin Dockx" userId="0b4eb0c7a560de9a" providerId="LiveId" clId="{AFE68BED-5098-421E-9216-402232624390}" dt="2024-04-09T09:13:41.095" v="8793" actId="14826"/>
          <ac:picMkLst>
            <pc:docMk/>
            <pc:sldMk cId="630144168" sldId="737"/>
            <ac:picMk id="29" creationId="{5FF185D4-A004-9CE3-2757-023DC50E0342}"/>
          </ac:picMkLst>
        </pc:picChg>
        <pc:picChg chg="mod">
          <ac:chgData name="Kevin Dockx" userId="0b4eb0c7a560de9a" providerId="LiveId" clId="{AFE68BED-5098-421E-9216-402232624390}" dt="2024-04-09T09:15:19.828" v="8873" actId="14826"/>
          <ac:picMkLst>
            <pc:docMk/>
            <pc:sldMk cId="630144168" sldId="737"/>
            <ac:picMk id="30" creationId="{BBD15067-656B-8151-D283-0405DCCAAB77}"/>
          </ac:picMkLst>
        </pc:picChg>
        <pc:picChg chg="mod">
          <ac:chgData name="Kevin Dockx" userId="0b4eb0c7a560de9a" providerId="LiveId" clId="{AFE68BED-5098-421E-9216-402232624390}" dt="2024-04-09T09:15:27.614" v="8875" actId="14826"/>
          <ac:picMkLst>
            <pc:docMk/>
            <pc:sldMk cId="630144168" sldId="737"/>
            <ac:picMk id="55" creationId="{8459A702-A285-6579-7D92-0D7777F1873F}"/>
          </ac:picMkLst>
        </pc:picChg>
      </pc:sldChg>
      <pc:sldChg chg="addSp modSp add modAnim">
        <pc:chgData name="Kevin Dockx" userId="0b4eb0c7a560de9a" providerId="LiveId" clId="{AFE68BED-5098-421E-9216-402232624390}" dt="2024-04-09T09:15:10.715" v="8872" actId="1035"/>
        <pc:sldMkLst>
          <pc:docMk/>
          <pc:sldMk cId="3749963824" sldId="738"/>
        </pc:sldMkLst>
        <pc:spChg chg="add mod">
          <ac:chgData name="Kevin Dockx" userId="0b4eb0c7a560de9a" providerId="LiveId" clId="{AFE68BED-5098-421E-9216-402232624390}" dt="2024-04-09T09:09:58.136" v="8663"/>
          <ac:spMkLst>
            <pc:docMk/>
            <pc:sldMk cId="3749963824" sldId="738"/>
            <ac:spMk id="17" creationId="{71A76376-2441-5AE2-7B46-3BF7DE2E4A9F}"/>
          </ac:spMkLst>
        </pc:spChg>
        <pc:picChg chg="mod">
          <ac:chgData name="Kevin Dockx" userId="0b4eb0c7a560de9a" providerId="LiveId" clId="{AFE68BED-5098-421E-9216-402232624390}" dt="2024-04-09T09:15:03.075" v="8864" actId="1035"/>
          <ac:picMkLst>
            <pc:docMk/>
            <pc:sldMk cId="3749963824" sldId="738"/>
            <ac:picMk id="13" creationId="{819831F8-C557-518A-F098-54C4AF6DAF51}"/>
          </ac:picMkLst>
        </pc:picChg>
        <pc:picChg chg="mod">
          <ac:chgData name="Kevin Dockx" userId="0b4eb0c7a560de9a" providerId="LiveId" clId="{AFE68BED-5098-421E-9216-402232624390}" dt="2024-04-09T09:14:58.671" v="8859" actId="1036"/>
          <ac:picMkLst>
            <pc:docMk/>
            <pc:sldMk cId="3749963824" sldId="738"/>
            <ac:picMk id="16" creationId="{C6EF44EE-7410-3EBA-8AC9-D19B2D5391A1}"/>
          </ac:picMkLst>
        </pc:picChg>
        <pc:picChg chg="add mod">
          <ac:chgData name="Kevin Dockx" userId="0b4eb0c7a560de9a" providerId="LiveId" clId="{AFE68BED-5098-421E-9216-402232624390}" dt="2024-04-09T09:15:10.715" v="8872" actId="1035"/>
          <ac:picMkLst>
            <pc:docMk/>
            <pc:sldMk cId="3749963824" sldId="738"/>
            <ac:picMk id="18" creationId="{8915F8A4-455F-852F-B0CA-A89145F59051}"/>
          </ac:picMkLst>
        </pc:picChg>
        <pc:cxnChg chg="add mod">
          <ac:chgData name="Kevin Dockx" userId="0b4eb0c7a560de9a" providerId="LiveId" clId="{AFE68BED-5098-421E-9216-402232624390}" dt="2024-04-09T09:09:58.136" v="8663"/>
          <ac:cxnSpMkLst>
            <pc:docMk/>
            <pc:sldMk cId="3749963824" sldId="738"/>
            <ac:cxnSpMk id="3" creationId="{47F8D93B-DF41-7D58-1652-DE3425DBC6F9}"/>
          </ac:cxnSpMkLst>
        </pc:cxnChg>
      </pc:sldChg>
      <pc:sldChg chg="addSp delSp modSp new mod modClrScheme chgLayout">
        <pc:chgData name="Kevin Dockx" userId="0b4eb0c7a560de9a" providerId="LiveId" clId="{AFE68BED-5098-421E-9216-402232624390}" dt="2024-04-09T11:39:17.029" v="12555" actId="20577"/>
        <pc:sldMkLst>
          <pc:docMk/>
          <pc:sldMk cId="3272653121" sldId="739"/>
        </pc:sldMkLst>
        <pc:spChg chg="del">
          <ac:chgData name="Kevin Dockx" userId="0b4eb0c7a560de9a" providerId="LiveId" clId="{AFE68BED-5098-421E-9216-402232624390}" dt="2024-04-09T09:17:46.359" v="8877" actId="700"/>
          <ac:spMkLst>
            <pc:docMk/>
            <pc:sldMk cId="3272653121" sldId="739"/>
            <ac:spMk id="2" creationId="{73CE66E6-C866-D5CB-5276-CF81BEA1CF3D}"/>
          </ac:spMkLst>
        </pc:spChg>
        <pc:spChg chg="add mod">
          <ac:chgData name="Kevin Dockx" userId="0b4eb0c7a560de9a" providerId="LiveId" clId="{AFE68BED-5098-421E-9216-402232624390}" dt="2024-04-09T11:39:17.029" v="12555" actId="20577"/>
          <ac:spMkLst>
            <pc:docMk/>
            <pc:sldMk cId="3272653121" sldId="739"/>
            <ac:spMk id="3" creationId="{37243EC8-0F49-7FF3-102F-DED6F0769400}"/>
          </ac:spMkLst>
        </pc:spChg>
        <pc:spChg chg="add mod">
          <ac:chgData name="Kevin Dockx" userId="0b4eb0c7a560de9a" providerId="LiveId" clId="{AFE68BED-5098-421E-9216-402232624390}" dt="2024-04-09T11:37:38.416" v="12203"/>
          <ac:spMkLst>
            <pc:docMk/>
            <pc:sldMk cId="3272653121" sldId="739"/>
            <ac:spMk id="4" creationId="{B000175D-A551-50E7-A04E-6E4D5726574B}"/>
          </ac:spMkLst>
        </pc:spChg>
      </pc:sldChg>
      <pc:sldChg chg="addSp delSp modSp new mod modClrScheme chgLayout">
        <pc:chgData name="Kevin Dockx" userId="0b4eb0c7a560de9a" providerId="LiveId" clId="{AFE68BED-5098-421E-9216-402232624390}" dt="2024-04-09T09:24:38.462" v="8963" actId="20577"/>
        <pc:sldMkLst>
          <pc:docMk/>
          <pc:sldMk cId="2846627135" sldId="740"/>
        </pc:sldMkLst>
        <pc:spChg chg="del mod ord">
          <ac:chgData name="Kevin Dockx" userId="0b4eb0c7a560de9a" providerId="LiveId" clId="{AFE68BED-5098-421E-9216-402232624390}" dt="2024-04-09T09:17:56.247" v="8879" actId="700"/>
          <ac:spMkLst>
            <pc:docMk/>
            <pc:sldMk cId="2846627135" sldId="740"/>
            <ac:spMk id="2" creationId="{BE59BBAD-B0A9-44FF-516A-FBC3A3FDCA00}"/>
          </ac:spMkLst>
        </pc:spChg>
        <pc:spChg chg="add mod ord">
          <ac:chgData name="Kevin Dockx" userId="0b4eb0c7a560de9a" providerId="LiveId" clId="{AFE68BED-5098-421E-9216-402232624390}" dt="2024-04-09T09:24:38.462" v="8963" actId="20577"/>
          <ac:spMkLst>
            <pc:docMk/>
            <pc:sldMk cId="2846627135" sldId="740"/>
            <ac:spMk id="3" creationId="{1232720A-CB07-C653-B084-A09AEA92BE75}"/>
          </ac:spMkLst>
        </pc:spChg>
      </pc:sldChg>
      <pc:sldChg chg="modSp add mod">
        <pc:chgData name="Kevin Dockx" userId="0b4eb0c7a560de9a" providerId="LiveId" clId="{AFE68BED-5098-421E-9216-402232624390}" dt="2024-04-09T09:47:22.486" v="9733" actId="20577"/>
        <pc:sldMkLst>
          <pc:docMk/>
          <pc:sldMk cId="619180567" sldId="741"/>
        </pc:sldMkLst>
        <pc:spChg chg="mod">
          <ac:chgData name="Kevin Dockx" userId="0b4eb0c7a560de9a" providerId="LiveId" clId="{AFE68BED-5098-421E-9216-402232624390}" dt="2024-04-09T09:30:43.888" v="9119" actId="20577"/>
          <ac:spMkLst>
            <pc:docMk/>
            <pc:sldMk cId="619180567" sldId="741"/>
            <ac:spMk id="2" creationId="{4A54B898-DC98-63FB-D084-6523DDAF3FCA}"/>
          </ac:spMkLst>
        </pc:spChg>
        <pc:spChg chg="mod">
          <ac:chgData name="Kevin Dockx" userId="0b4eb0c7a560de9a" providerId="LiveId" clId="{AFE68BED-5098-421E-9216-402232624390}" dt="2024-04-09T09:47:22.486" v="9733" actId="20577"/>
          <ac:spMkLst>
            <pc:docMk/>
            <pc:sldMk cId="619180567" sldId="741"/>
            <ac:spMk id="3" creationId="{CE35FAA3-8C9C-CABF-6234-964D1DD26210}"/>
          </ac:spMkLst>
        </pc:spChg>
      </pc:sldChg>
      <pc:sldChg chg="modSp add del mod">
        <pc:chgData name="Kevin Dockx" userId="0b4eb0c7a560de9a" providerId="LiveId" clId="{AFE68BED-5098-421E-9216-402232624390}" dt="2024-04-09T09:58:41.930" v="11114" actId="47"/>
        <pc:sldMkLst>
          <pc:docMk/>
          <pc:sldMk cId="1045311633" sldId="742"/>
        </pc:sldMkLst>
        <pc:spChg chg="mod">
          <ac:chgData name="Kevin Dockx" userId="0b4eb0c7a560de9a" providerId="LiveId" clId="{AFE68BED-5098-421E-9216-402232624390}" dt="2024-04-09T09:50:41.137" v="9827" actId="20577"/>
          <ac:spMkLst>
            <pc:docMk/>
            <pc:sldMk cId="1045311633" sldId="742"/>
            <ac:spMk id="2" creationId="{4A54B898-DC98-63FB-D084-6523DDAF3FCA}"/>
          </ac:spMkLst>
        </pc:spChg>
        <pc:spChg chg="mod">
          <ac:chgData name="Kevin Dockx" userId="0b4eb0c7a560de9a" providerId="LiveId" clId="{AFE68BED-5098-421E-9216-402232624390}" dt="2024-04-09T09:57:04.720" v="10750" actId="20577"/>
          <ac:spMkLst>
            <pc:docMk/>
            <pc:sldMk cId="1045311633" sldId="742"/>
            <ac:spMk id="3" creationId="{CE35FAA3-8C9C-CABF-6234-964D1DD26210}"/>
          </ac:spMkLst>
        </pc:spChg>
      </pc:sldChg>
      <pc:sldChg chg="modSp add del mod ord">
        <pc:chgData name="Kevin Dockx" userId="0b4eb0c7a560de9a" providerId="LiveId" clId="{AFE68BED-5098-421E-9216-402232624390}" dt="2024-04-09T11:38:41.981" v="12446" actId="47"/>
        <pc:sldMkLst>
          <pc:docMk/>
          <pc:sldMk cId="1332364205" sldId="743"/>
        </pc:sldMkLst>
        <pc:spChg chg="mod">
          <ac:chgData name="Kevin Dockx" userId="0b4eb0c7a560de9a" providerId="LiveId" clId="{AFE68BED-5098-421E-9216-402232624390}" dt="2024-04-09T11:29:45.683" v="11578" actId="20577"/>
          <ac:spMkLst>
            <pc:docMk/>
            <pc:sldMk cId="1332364205" sldId="743"/>
            <ac:spMk id="2" creationId="{4A54B898-DC98-63FB-D084-6523DDAF3FCA}"/>
          </ac:spMkLst>
        </pc:spChg>
        <pc:spChg chg="mod">
          <ac:chgData name="Kevin Dockx" userId="0b4eb0c7a560de9a" providerId="LiveId" clId="{AFE68BED-5098-421E-9216-402232624390}" dt="2024-04-09T11:35:02.517" v="12106" actId="20577"/>
          <ac:spMkLst>
            <pc:docMk/>
            <pc:sldMk cId="1332364205" sldId="743"/>
            <ac:spMk id="3" creationId="{CE35FAA3-8C9C-CABF-6234-964D1DD26210}"/>
          </ac:spMkLst>
        </pc:spChg>
      </pc:sldChg>
      <pc:sldChg chg="modSp add mod">
        <pc:chgData name="Kevin Dockx" userId="0b4eb0c7a560de9a" providerId="LiveId" clId="{AFE68BED-5098-421E-9216-402232624390}" dt="2024-04-09T12:09:15.254" v="14078" actId="313"/>
        <pc:sldMkLst>
          <pc:docMk/>
          <pc:sldMk cId="2084237644" sldId="744"/>
        </pc:sldMkLst>
        <pc:spChg chg="mod">
          <ac:chgData name="Kevin Dockx" userId="0b4eb0c7a560de9a" providerId="LiveId" clId="{AFE68BED-5098-421E-9216-402232624390}" dt="2024-04-09T09:28:09.704" v="9094" actId="20577"/>
          <ac:spMkLst>
            <pc:docMk/>
            <pc:sldMk cId="2084237644" sldId="744"/>
            <ac:spMk id="2" creationId="{4A54B898-DC98-63FB-D084-6523DDAF3FCA}"/>
          </ac:spMkLst>
        </pc:spChg>
        <pc:spChg chg="mod">
          <ac:chgData name="Kevin Dockx" userId="0b4eb0c7a560de9a" providerId="LiveId" clId="{AFE68BED-5098-421E-9216-402232624390}" dt="2024-04-09T12:09:15.254" v="14078" actId="313"/>
          <ac:spMkLst>
            <pc:docMk/>
            <pc:sldMk cId="2084237644" sldId="744"/>
            <ac:spMk id="3" creationId="{CE35FAA3-8C9C-CABF-6234-964D1DD26210}"/>
          </ac:spMkLst>
        </pc:spChg>
      </pc:sldChg>
      <pc:sldChg chg="add del">
        <pc:chgData name="Kevin Dockx" userId="0b4eb0c7a560de9a" providerId="LiveId" clId="{AFE68BED-5098-421E-9216-402232624390}" dt="2024-04-09T09:51:31.060" v="10039" actId="47"/>
        <pc:sldMkLst>
          <pc:docMk/>
          <pc:sldMk cId="3395541105" sldId="745"/>
        </pc:sldMkLst>
      </pc:sldChg>
      <pc:sldChg chg="addSp delSp modSp new mod modClrScheme chgLayout">
        <pc:chgData name="Kevin Dockx" userId="0b4eb0c7a560de9a" providerId="LiveId" clId="{AFE68BED-5098-421E-9216-402232624390}" dt="2024-04-09T09:33:08.709" v="9390" actId="20577"/>
        <pc:sldMkLst>
          <pc:docMk/>
          <pc:sldMk cId="4260892620" sldId="746"/>
        </pc:sldMkLst>
        <pc:spChg chg="del">
          <ac:chgData name="Kevin Dockx" userId="0b4eb0c7a560de9a" providerId="LiveId" clId="{AFE68BED-5098-421E-9216-402232624390}" dt="2024-04-09T09:31:13.735" v="9122" actId="700"/>
          <ac:spMkLst>
            <pc:docMk/>
            <pc:sldMk cId="4260892620" sldId="746"/>
            <ac:spMk id="2" creationId="{23ACE83A-BD06-B13C-291F-94CEC29E48CE}"/>
          </ac:spMkLst>
        </pc:spChg>
        <pc:spChg chg="del">
          <ac:chgData name="Kevin Dockx" userId="0b4eb0c7a560de9a" providerId="LiveId" clId="{AFE68BED-5098-421E-9216-402232624390}" dt="2024-04-09T09:31:13.735" v="9122" actId="700"/>
          <ac:spMkLst>
            <pc:docMk/>
            <pc:sldMk cId="4260892620" sldId="746"/>
            <ac:spMk id="3" creationId="{5DF8CD73-4FB2-4BD3-6C9A-542C0818DFB1}"/>
          </ac:spMkLst>
        </pc:spChg>
        <pc:spChg chg="add mod">
          <ac:chgData name="Kevin Dockx" userId="0b4eb0c7a560de9a" providerId="LiveId" clId="{AFE68BED-5098-421E-9216-402232624390}" dt="2024-04-09T09:33:08.709" v="9390" actId="20577"/>
          <ac:spMkLst>
            <pc:docMk/>
            <pc:sldMk cId="4260892620" sldId="746"/>
            <ac:spMk id="4" creationId="{4E0EED22-E85F-875E-CD37-030DF058808C}"/>
          </ac:spMkLst>
        </pc:spChg>
      </pc:sldChg>
      <pc:sldChg chg="addSp delSp modSp add del mod modClrScheme chgLayout">
        <pc:chgData name="Kevin Dockx" userId="0b4eb0c7a560de9a" providerId="LiveId" clId="{AFE68BED-5098-421E-9216-402232624390}" dt="2024-04-09T09:33:59.502" v="9411" actId="20577"/>
        <pc:sldMkLst>
          <pc:docMk/>
          <pc:sldMk cId="23206707" sldId="747"/>
        </pc:sldMkLst>
        <pc:spChg chg="add del mod ord">
          <ac:chgData name="Kevin Dockx" userId="0b4eb0c7a560de9a" providerId="LiveId" clId="{AFE68BED-5098-421E-9216-402232624390}" dt="2024-04-09T09:33:51.402" v="9394" actId="700"/>
          <ac:spMkLst>
            <pc:docMk/>
            <pc:sldMk cId="23206707" sldId="747"/>
            <ac:spMk id="2" creationId="{2D12EF58-BBF9-FA6E-E01A-1E8AD7073D40}"/>
          </ac:spMkLst>
        </pc:spChg>
        <pc:spChg chg="add del mod ord">
          <ac:chgData name="Kevin Dockx" userId="0b4eb0c7a560de9a" providerId="LiveId" clId="{AFE68BED-5098-421E-9216-402232624390}" dt="2024-04-09T09:33:55.303" v="9395" actId="700"/>
          <ac:spMkLst>
            <pc:docMk/>
            <pc:sldMk cId="23206707" sldId="747"/>
            <ac:spMk id="3" creationId="{87A71A1A-B1B5-FD68-FE94-EDFDA3867CDB}"/>
          </ac:spMkLst>
        </pc:spChg>
        <pc:spChg chg="mod ord">
          <ac:chgData name="Kevin Dockx" userId="0b4eb0c7a560de9a" providerId="LiveId" clId="{AFE68BED-5098-421E-9216-402232624390}" dt="2024-04-09T09:33:55.303" v="9395" actId="700"/>
          <ac:spMkLst>
            <pc:docMk/>
            <pc:sldMk cId="23206707" sldId="747"/>
            <ac:spMk id="4" creationId="{4E0EED22-E85F-875E-CD37-030DF058808C}"/>
          </ac:spMkLst>
        </pc:spChg>
        <pc:spChg chg="add mod ord">
          <ac:chgData name="Kevin Dockx" userId="0b4eb0c7a560de9a" providerId="LiveId" clId="{AFE68BED-5098-421E-9216-402232624390}" dt="2024-04-09T09:33:59.502" v="9411" actId="20577"/>
          <ac:spMkLst>
            <pc:docMk/>
            <pc:sldMk cId="23206707" sldId="747"/>
            <ac:spMk id="5" creationId="{FE9BC26B-CD94-92C5-8375-19E94572DC24}"/>
          </ac:spMkLst>
        </pc:spChg>
      </pc:sldChg>
      <pc:sldChg chg="addSp delSp modSp add mod modClrScheme chgLayout">
        <pc:chgData name="Kevin Dockx" userId="0b4eb0c7a560de9a" providerId="LiveId" clId="{AFE68BED-5098-421E-9216-402232624390}" dt="2024-04-09T09:37:42.400" v="9455" actId="14100"/>
        <pc:sldMkLst>
          <pc:docMk/>
          <pc:sldMk cId="141724856" sldId="748"/>
        </pc:sldMkLst>
        <pc:spChg chg="del mod ord">
          <ac:chgData name="Kevin Dockx" userId="0b4eb0c7a560de9a" providerId="LiveId" clId="{AFE68BED-5098-421E-9216-402232624390}" dt="2024-04-09T09:37:11.308" v="9438" actId="478"/>
          <ac:spMkLst>
            <pc:docMk/>
            <pc:sldMk cId="141724856" sldId="748"/>
            <ac:spMk id="2" creationId="{4A54B898-DC98-63FB-D084-6523DDAF3FCA}"/>
          </ac:spMkLst>
        </pc:spChg>
        <pc:spChg chg="del">
          <ac:chgData name="Kevin Dockx" userId="0b4eb0c7a560de9a" providerId="LiveId" clId="{AFE68BED-5098-421E-9216-402232624390}" dt="2024-04-09T09:37:02.420" v="9413" actId="700"/>
          <ac:spMkLst>
            <pc:docMk/>
            <pc:sldMk cId="141724856" sldId="748"/>
            <ac:spMk id="3" creationId="{CE35FAA3-8C9C-CABF-6234-964D1DD26210}"/>
          </ac:spMkLst>
        </pc:spChg>
        <pc:spChg chg="add mod ord">
          <ac:chgData name="Kevin Dockx" userId="0b4eb0c7a560de9a" providerId="LiveId" clId="{AFE68BED-5098-421E-9216-402232624390}" dt="2024-04-09T09:37:21.208" v="9452" actId="20577"/>
          <ac:spMkLst>
            <pc:docMk/>
            <pc:sldMk cId="141724856" sldId="748"/>
            <ac:spMk id="4" creationId="{67727C8F-D307-4FD6-C317-94FA9690E830}"/>
          </ac:spMkLst>
        </pc:spChg>
        <pc:picChg chg="add mod">
          <ac:chgData name="Kevin Dockx" userId="0b4eb0c7a560de9a" providerId="LiveId" clId="{AFE68BED-5098-421E-9216-402232624390}" dt="2024-04-09T09:37:42.400" v="9455" actId="14100"/>
          <ac:picMkLst>
            <pc:docMk/>
            <pc:sldMk cId="141724856" sldId="748"/>
            <ac:picMk id="6" creationId="{E649BB23-1655-C1F9-3D16-5339440AB3C0}"/>
          </ac:picMkLst>
        </pc:picChg>
      </pc:sldChg>
      <pc:sldChg chg="addSp delSp modSp add mod">
        <pc:chgData name="Kevin Dockx" userId="0b4eb0c7a560de9a" providerId="LiveId" clId="{AFE68BED-5098-421E-9216-402232624390}" dt="2024-04-09T09:38:22.574" v="9462" actId="14100"/>
        <pc:sldMkLst>
          <pc:docMk/>
          <pc:sldMk cId="2670184616" sldId="749"/>
        </pc:sldMkLst>
        <pc:spChg chg="del">
          <ac:chgData name="Kevin Dockx" userId="0b4eb0c7a560de9a" providerId="LiveId" clId="{AFE68BED-5098-421E-9216-402232624390}" dt="2024-04-09T09:38:19.154" v="9460" actId="478"/>
          <ac:spMkLst>
            <pc:docMk/>
            <pc:sldMk cId="2670184616" sldId="749"/>
            <ac:spMk id="4" creationId="{67727C8F-D307-4FD6-C317-94FA9690E830}"/>
          </ac:spMkLst>
        </pc:spChg>
        <pc:spChg chg="add del mod">
          <ac:chgData name="Kevin Dockx" userId="0b4eb0c7a560de9a" providerId="LiveId" clId="{AFE68BED-5098-421E-9216-402232624390}" dt="2024-04-09T09:38:20.393" v="9461" actId="478"/>
          <ac:spMkLst>
            <pc:docMk/>
            <pc:sldMk cId="2670184616" sldId="749"/>
            <ac:spMk id="7" creationId="{7B3B69FD-557E-4260-0A89-7B0E89831DE9}"/>
          </ac:spMkLst>
        </pc:spChg>
        <pc:picChg chg="add mod">
          <ac:chgData name="Kevin Dockx" userId="0b4eb0c7a560de9a" providerId="LiveId" clId="{AFE68BED-5098-421E-9216-402232624390}" dt="2024-04-09T09:38:22.574" v="9462" actId="14100"/>
          <ac:picMkLst>
            <pc:docMk/>
            <pc:sldMk cId="2670184616" sldId="749"/>
            <ac:picMk id="3" creationId="{4C3A0C33-2267-B9BF-6379-22F611A661E1}"/>
          </ac:picMkLst>
        </pc:picChg>
        <pc:picChg chg="del">
          <ac:chgData name="Kevin Dockx" userId="0b4eb0c7a560de9a" providerId="LiveId" clId="{AFE68BED-5098-421E-9216-402232624390}" dt="2024-04-09T09:38:12.775" v="9457" actId="478"/>
          <ac:picMkLst>
            <pc:docMk/>
            <pc:sldMk cId="2670184616" sldId="749"/>
            <ac:picMk id="6" creationId="{E649BB23-1655-C1F9-3D16-5339440AB3C0}"/>
          </ac:picMkLst>
        </pc:picChg>
      </pc:sldChg>
      <pc:sldChg chg="addSp delSp modSp new mod modClrScheme chgLayout">
        <pc:chgData name="Kevin Dockx" userId="0b4eb0c7a560de9a" providerId="LiveId" clId="{AFE68BED-5098-421E-9216-402232624390}" dt="2024-04-09T09:46:40.613" v="9468"/>
        <pc:sldMkLst>
          <pc:docMk/>
          <pc:sldMk cId="2132479180" sldId="750"/>
        </pc:sldMkLst>
        <pc:spChg chg="del">
          <ac:chgData name="Kevin Dockx" userId="0b4eb0c7a560de9a" providerId="LiveId" clId="{AFE68BED-5098-421E-9216-402232624390}" dt="2024-04-09T09:46:32.200" v="9464" actId="700"/>
          <ac:spMkLst>
            <pc:docMk/>
            <pc:sldMk cId="2132479180" sldId="750"/>
            <ac:spMk id="2" creationId="{FCB846F4-764C-AC28-23F1-97AAC274CBAC}"/>
          </ac:spMkLst>
        </pc:spChg>
        <pc:spChg chg="del">
          <ac:chgData name="Kevin Dockx" userId="0b4eb0c7a560de9a" providerId="LiveId" clId="{AFE68BED-5098-421E-9216-402232624390}" dt="2024-04-09T09:46:32.200" v="9464" actId="700"/>
          <ac:spMkLst>
            <pc:docMk/>
            <pc:sldMk cId="2132479180" sldId="750"/>
            <ac:spMk id="3" creationId="{859B526F-A93F-C451-2809-A0A10A4D504B}"/>
          </ac:spMkLst>
        </pc:spChg>
        <pc:spChg chg="add mod">
          <ac:chgData name="Kevin Dockx" userId="0b4eb0c7a560de9a" providerId="LiveId" clId="{AFE68BED-5098-421E-9216-402232624390}" dt="2024-04-09T09:46:40.613" v="9468"/>
          <ac:spMkLst>
            <pc:docMk/>
            <pc:sldMk cId="2132479180" sldId="750"/>
            <ac:spMk id="4" creationId="{CBCAC4D1-F99B-AA7C-A121-4393CB7D810B}"/>
          </ac:spMkLst>
        </pc:spChg>
        <pc:picChg chg="add mod">
          <ac:chgData name="Kevin Dockx" userId="0b4eb0c7a560de9a" providerId="LiveId" clId="{AFE68BED-5098-421E-9216-402232624390}" dt="2024-04-09T09:46:36.418" v="9467" actId="14100"/>
          <ac:picMkLst>
            <pc:docMk/>
            <pc:sldMk cId="2132479180" sldId="750"/>
            <ac:picMk id="6" creationId="{106B4B93-D02A-B20F-43F8-71DCAA8CD68F}"/>
          </ac:picMkLst>
        </pc:picChg>
      </pc:sldChg>
      <pc:sldChg chg="addSp delSp modSp new mod chgLayout">
        <pc:chgData name="Kevin Dockx" userId="0b4eb0c7a560de9a" providerId="LiveId" clId="{AFE68BED-5098-421E-9216-402232624390}" dt="2024-04-09T09:49:47.784" v="9824" actId="20577"/>
        <pc:sldMkLst>
          <pc:docMk/>
          <pc:sldMk cId="591734884" sldId="751"/>
        </pc:sldMkLst>
        <pc:spChg chg="del mod ord">
          <ac:chgData name="Kevin Dockx" userId="0b4eb0c7a560de9a" providerId="LiveId" clId="{AFE68BED-5098-421E-9216-402232624390}" dt="2024-04-09T09:48:53.932" v="9735" actId="700"/>
          <ac:spMkLst>
            <pc:docMk/>
            <pc:sldMk cId="591734884" sldId="751"/>
            <ac:spMk id="2" creationId="{844593AE-5E3F-8B63-6CC9-0C4236D505D2}"/>
          </ac:spMkLst>
        </pc:spChg>
        <pc:spChg chg="add mod ord">
          <ac:chgData name="Kevin Dockx" userId="0b4eb0c7a560de9a" providerId="LiveId" clId="{AFE68BED-5098-421E-9216-402232624390}" dt="2024-04-09T09:49:37.020" v="9761"/>
          <ac:spMkLst>
            <pc:docMk/>
            <pc:sldMk cId="591734884" sldId="751"/>
            <ac:spMk id="3" creationId="{24176D82-026B-C056-8400-9ED8A259C6F8}"/>
          </ac:spMkLst>
        </pc:spChg>
        <pc:spChg chg="add mod ord">
          <ac:chgData name="Kevin Dockx" userId="0b4eb0c7a560de9a" providerId="LiveId" clId="{AFE68BED-5098-421E-9216-402232624390}" dt="2024-04-09T09:49:32.053" v="9760" actId="20577"/>
          <ac:spMkLst>
            <pc:docMk/>
            <pc:sldMk cId="591734884" sldId="751"/>
            <ac:spMk id="4" creationId="{1025BAAC-9AA8-9C05-6C43-AC7491D19DAE}"/>
          </ac:spMkLst>
        </pc:spChg>
        <pc:spChg chg="add mod ord">
          <ac:chgData name="Kevin Dockx" userId="0b4eb0c7a560de9a" providerId="LiveId" clId="{AFE68BED-5098-421E-9216-402232624390}" dt="2024-04-09T09:49:47.784" v="9824" actId="20577"/>
          <ac:spMkLst>
            <pc:docMk/>
            <pc:sldMk cId="591734884" sldId="751"/>
            <ac:spMk id="5" creationId="{0D571DB3-B706-824A-F26C-AE0B3A6BE7E4}"/>
          </ac:spMkLst>
        </pc:spChg>
      </pc:sldChg>
      <pc:sldChg chg="modSp add mod">
        <pc:chgData name="Kevin Dockx" userId="0b4eb0c7a560de9a" providerId="LiveId" clId="{AFE68BED-5098-421E-9216-402232624390}" dt="2024-04-09T10:01:34.990" v="11557" actId="20577"/>
        <pc:sldMkLst>
          <pc:docMk/>
          <pc:sldMk cId="3146463179" sldId="752"/>
        </pc:sldMkLst>
        <pc:spChg chg="mod">
          <ac:chgData name="Kevin Dockx" userId="0b4eb0c7a560de9a" providerId="LiveId" clId="{AFE68BED-5098-421E-9216-402232624390}" dt="2024-04-09T09:54:17.484" v="10458" actId="20577"/>
          <ac:spMkLst>
            <pc:docMk/>
            <pc:sldMk cId="3146463179" sldId="752"/>
            <ac:spMk id="3" creationId="{24176D82-026B-C056-8400-9ED8A259C6F8}"/>
          </ac:spMkLst>
        </pc:spChg>
        <pc:spChg chg="mod">
          <ac:chgData name="Kevin Dockx" userId="0b4eb0c7a560de9a" providerId="LiveId" clId="{AFE68BED-5098-421E-9216-402232624390}" dt="2024-04-09T09:59:31.321" v="11143" actId="113"/>
          <ac:spMkLst>
            <pc:docMk/>
            <pc:sldMk cId="3146463179" sldId="752"/>
            <ac:spMk id="4" creationId="{1025BAAC-9AA8-9C05-6C43-AC7491D19DAE}"/>
          </ac:spMkLst>
        </pc:spChg>
        <pc:spChg chg="mod">
          <ac:chgData name="Kevin Dockx" userId="0b4eb0c7a560de9a" providerId="LiveId" clId="{AFE68BED-5098-421E-9216-402232624390}" dt="2024-04-09T10:01:34.990" v="11557" actId="20577"/>
          <ac:spMkLst>
            <pc:docMk/>
            <pc:sldMk cId="3146463179" sldId="752"/>
            <ac:spMk id="5" creationId="{0D571DB3-B706-824A-F26C-AE0B3A6BE7E4}"/>
          </ac:spMkLst>
        </pc:spChg>
      </pc:sldChg>
      <pc:sldChg chg="add del">
        <pc:chgData name="Kevin Dockx" userId="0b4eb0c7a560de9a" providerId="LiveId" clId="{AFE68BED-5098-421E-9216-402232624390}" dt="2024-04-09T09:58:49.393" v="11123" actId="47"/>
        <pc:sldMkLst>
          <pc:docMk/>
          <pc:sldMk cId="2004038506" sldId="753"/>
        </pc:sldMkLst>
      </pc:sldChg>
      <pc:sldChg chg="addSp delSp modSp new mod modClrScheme chgLayout">
        <pc:chgData name="Kevin Dockx" userId="0b4eb0c7a560de9a" providerId="LiveId" clId="{AFE68BED-5098-421E-9216-402232624390}" dt="2024-04-09T09:56:57.204" v="10747" actId="20577"/>
        <pc:sldMkLst>
          <pc:docMk/>
          <pc:sldMk cId="299115420" sldId="754"/>
        </pc:sldMkLst>
        <pc:spChg chg="del mod ord">
          <ac:chgData name="Kevin Dockx" userId="0b4eb0c7a560de9a" providerId="LiveId" clId="{AFE68BED-5098-421E-9216-402232624390}" dt="2024-04-09T09:55:11.484" v="10529" actId="700"/>
          <ac:spMkLst>
            <pc:docMk/>
            <pc:sldMk cId="299115420" sldId="754"/>
            <ac:spMk id="2" creationId="{C5F87195-62D8-1C0F-5621-6B4DCA8C5722}"/>
          </ac:spMkLst>
        </pc:spChg>
        <pc:spChg chg="add mod ord">
          <ac:chgData name="Kevin Dockx" userId="0b4eb0c7a560de9a" providerId="LiveId" clId="{AFE68BED-5098-421E-9216-402232624390}" dt="2024-04-09T09:55:16.260" v="10530"/>
          <ac:spMkLst>
            <pc:docMk/>
            <pc:sldMk cId="299115420" sldId="754"/>
            <ac:spMk id="3" creationId="{736273EB-7537-6D0D-660A-02442D3E5F37}"/>
          </ac:spMkLst>
        </pc:spChg>
        <pc:spChg chg="add mod ord">
          <ac:chgData name="Kevin Dockx" userId="0b4eb0c7a560de9a" providerId="LiveId" clId="{AFE68BED-5098-421E-9216-402232624390}" dt="2024-04-09T09:56:46.418" v="10731" actId="20577"/>
          <ac:spMkLst>
            <pc:docMk/>
            <pc:sldMk cId="299115420" sldId="754"/>
            <ac:spMk id="4" creationId="{6B999563-679B-79A6-5AC6-CBDFA6D5D68B}"/>
          </ac:spMkLst>
        </pc:spChg>
        <pc:spChg chg="add mod ord">
          <ac:chgData name="Kevin Dockx" userId="0b4eb0c7a560de9a" providerId="LiveId" clId="{AFE68BED-5098-421E-9216-402232624390}" dt="2024-04-09T09:56:57.204" v="10747" actId="20577"/>
          <ac:spMkLst>
            <pc:docMk/>
            <pc:sldMk cId="299115420" sldId="754"/>
            <ac:spMk id="5" creationId="{FE44064C-BD69-36D9-7B45-567426860889}"/>
          </ac:spMkLst>
        </pc:spChg>
      </pc:sldChg>
      <pc:sldChg chg="addSp delSp modSp new mod modClrScheme modAnim chgLayout">
        <pc:chgData name="Kevin Dockx" userId="0b4eb0c7a560de9a" providerId="LiveId" clId="{AFE68BED-5098-421E-9216-402232624390}" dt="2024-04-09T12:42:12.209" v="15155"/>
        <pc:sldMkLst>
          <pc:docMk/>
          <pc:sldMk cId="3564112501" sldId="755"/>
        </pc:sldMkLst>
        <pc:spChg chg="del mod ord">
          <ac:chgData name="Kevin Dockx" userId="0b4eb0c7a560de9a" providerId="LiveId" clId="{AFE68BED-5098-421E-9216-402232624390}" dt="2024-04-09T09:57:13.274" v="10752" actId="700"/>
          <ac:spMkLst>
            <pc:docMk/>
            <pc:sldMk cId="3564112501" sldId="755"/>
            <ac:spMk id="2" creationId="{6F896394-0AF9-7F30-F8A7-B5458B4EC3FD}"/>
          </ac:spMkLst>
        </pc:spChg>
        <pc:spChg chg="del mod ord">
          <ac:chgData name="Kevin Dockx" userId="0b4eb0c7a560de9a" providerId="LiveId" clId="{AFE68BED-5098-421E-9216-402232624390}" dt="2024-04-09T09:57:13.274" v="10752" actId="700"/>
          <ac:spMkLst>
            <pc:docMk/>
            <pc:sldMk cId="3564112501" sldId="755"/>
            <ac:spMk id="3" creationId="{004479EA-96FF-DAB9-895A-53FE3ED426F7}"/>
          </ac:spMkLst>
        </pc:spChg>
        <pc:spChg chg="add mod ord">
          <ac:chgData name="Kevin Dockx" userId="0b4eb0c7a560de9a" providerId="LiveId" clId="{AFE68BED-5098-421E-9216-402232624390}" dt="2024-04-09T09:58:46.102" v="11122" actId="20577"/>
          <ac:spMkLst>
            <pc:docMk/>
            <pc:sldMk cId="3564112501" sldId="755"/>
            <ac:spMk id="4" creationId="{59D8A39B-88ED-6507-EA56-56B65F8A94E3}"/>
          </ac:spMkLst>
        </pc:spChg>
        <pc:spChg chg="add del mod ord">
          <ac:chgData name="Kevin Dockx" userId="0b4eb0c7a560de9a" providerId="LiveId" clId="{AFE68BED-5098-421E-9216-402232624390}" dt="2024-04-09T11:44:40.813" v="12972"/>
          <ac:spMkLst>
            <pc:docMk/>
            <pc:sldMk cId="3564112501" sldId="755"/>
            <ac:spMk id="5" creationId="{2F5E19AC-6BED-6423-09B7-62EA36D24456}"/>
          </ac:spMkLst>
        </pc:spChg>
        <pc:spChg chg="add mod ord">
          <ac:chgData name="Kevin Dockx" userId="0b4eb0c7a560de9a" providerId="LiveId" clId="{AFE68BED-5098-421E-9216-402232624390}" dt="2024-04-09T11:43:57.093" v="12971" actId="404"/>
          <ac:spMkLst>
            <pc:docMk/>
            <pc:sldMk cId="3564112501" sldId="755"/>
            <ac:spMk id="6" creationId="{A63396CB-90C5-0E92-5E26-BF2CCA888180}"/>
          </ac:spMkLst>
        </pc:spChg>
        <pc:spChg chg="add del mod ord">
          <ac:chgData name="Kevin Dockx" userId="0b4eb0c7a560de9a" providerId="LiveId" clId="{AFE68BED-5098-421E-9216-402232624390}" dt="2024-04-09T11:44:55.796" v="12973"/>
          <ac:spMkLst>
            <pc:docMk/>
            <pc:sldMk cId="3564112501" sldId="755"/>
            <ac:spMk id="7" creationId="{72A055CB-FA6E-0E77-BBDE-9CBF4B1A11B7}"/>
          </ac:spMkLst>
        </pc:spChg>
        <pc:spChg chg="add mod ord">
          <ac:chgData name="Kevin Dockx" userId="0b4eb0c7a560de9a" providerId="LiveId" clId="{AFE68BED-5098-421E-9216-402232624390}" dt="2024-04-09T11:43:53.012" v="12970" actId="404"/>
          <ac:spMkLst>
            <pc:docMk/>
            <pc:sldMk cId="3564112501" sldId="755"/>
            <ac:spMk id="8" creationId="{9767D588-F8C0-8ECF-42EE-C83C40A86EB5}"/>
          </ac:spMkLst>
        </pc:spChg>
        <pc:spChg chg="add del mod">
          <ac:chgData name="Kevin Dockx" userId="0b4eb0c7a560de9a" providerId="LiveId" clId="{AFE68BED-5098-421E-9216-402232624390}" dt="2024-04-09T11:45:07.675" v="12975"/>
          <ac:spMkLst>
            <pc:docMk/>
            <pc:sldMk cId="3564112501" sldId="755"/>
            <ac:spMk id="9" creationId="{53C8F464-979A-3EDC-BC3E-55B8C6E05288}"/>
          </ac:spMkLst>
        </pc:spChg>
        <pc:picChg chg="add mod">
          <ac:chgData name="Kevin Dockx" userId="0b4eb0c7a560de9a" providerId="LiveId" clId="{AFE68BED-5098-421E-9216-402232624390}" dt="2024-04-09T11:44:40.813" v="12972"/>
          <ac:picMkLst>
            <pc:docMk/>
            <pc:sldMk cId="3564112501" sldId="755"/>
            <ac:picMk id="2050" creationId="{7CF34203-5BB4-5681-2031-379ED8783E2E}"/>
          </ac:picMkLst>
        </pc:picChg>
        <pc:picChg chg="add del mod">
          <ac:chgData name="Kevin Dockx" userId="0b4eb0c7a560de9a" providerId="LiveId" clId="{AFE68BED-5098-421E-9216-402232624390}" dt="2024-04-09T11:45:05.743" v="12974" actId="478"/>
          <ac:picMkLst>
            <pc:docMk/>
            <pc:sldMk cId="3564112501" sldId="755"/>
            <ac:picMk id="2052" creationId="{94C9F4A3-87E9-19F4-827F-836A4BFA75F1}"/>
          </ac:picMkLst>
        </pc:picChg>
        <pc:picChg chg="add mod">
          <ac:chgData name="Kevin Dockx" userId="0b4eb0c7a560de9a" providerId="LiveId" clId="{AFE68BED-5098-421E-9216-402232624390}" dt="2024-04-09T11:45:07.675" v="12975"/>
          <ac:picMkLst>
            <pc:docMk/>
            <pc:sldMk cId="3564112501" sldId="755"/>
            <ac:picMk id="2054" creationId="{01DAAE7E-A512-6533-04E6-8EF84F8DF693}"/>
          </ac:picMkLst>
        </pc:picChg>
      </pc:sldChg>
      <pc:sldChg chg="modSp add mod">
        <pc:chgData name="Kevin Dockx" userId="0b4eb0c7a560de9a" providerId="LiveId" clId="{AFE68BED-5098-421E-9216-402232624390}" dt="2024-04-09T12:17:39.871" v="14270" actId="6549"/>
        <pc:sldMkLst>
          <pc:docMk/>
          <pc:sldMk cId="135986572" sldId="756"/>
        </pc:sldMkLst>
        <pc:spChg chg="mod">
          <ac:chgData name="Kevin Dockx" userId="0b4eb0c7a560de9a" providerId="LiveId" clId="{AFE68BED-5098-421E-9216-402232624390}" dt="2024-04-09T11:30:52.484" v="11781" actId="20577"/>
          <ac:spMkLst>
            <pc:docMk/>
            <pc:sldMk cId="135986572" sldId="756"/>
            <ac:spMk id="3" creationId="{24176D82-026B-C056-8400-9ED8A259C6F8}"/>
          </ac:spMkLst>
        </pc:spChg>
        <pc:spChg chg="mod">
          <ac:chgData name="Kevin Dockx" userId="0b4eb0c7a560de9a" providerId="LiveId" clId="{AFE68BED-5098-421E-9216-402232624390}" dt="2024-04-09T11:41:10.650" v="12783" actId="20577"/>
          <ac:spMkLst>
            <pc:docMk/>
            <pc:sldMk cId="135986572" sldId="756"/>
            <ac:spMk id="4" creationId="{1025BAAC-9AA8-9C05-6C43-AC7491D19DAE}"/>
          </ac:spMkLst>
        </pc:spChg>
        <pc:spChg chg="mod">
          <ac:chgData name="Kevin Dockx" userId="0b4eb0c7a560de9a" providerId="LiveId" clId="{AFE68BED-5098-421E-9216-402232624390}" dt="2024-04-09T12:17:39.871" v="14270" actId="6549"/>
          <ac:spMkLst>
            <pc:docMk/>
            <pc:sldMk cId="135986572" sldId="756"/>
            <ac:spMk id="5" creationId="{0D571DB3-B706-824A-F26C-AE0B3A6BE7E4}"/>
          </ac:spMkLst>
        </pc:spChg>
      </pc:sldChg>
      <pc:sldChg chg="add del">
        <pc:chgData name="Kevin Dockx" userId="0b4eb0c7a560de9a" providerId="LiveId" clId="{AFE68BED-5098-421E-9216-402232624390}" dt="2024-04-09T11:39:22.872" v="12556" actId="47"/>
        <pc:sldMkLst>
          <pc:docMk/>
          <pc:sldMk cId="2430384578" sldId="757"/>
        </pc:sldMkLst>
      </pc:sldChg>
      <pc:sldChg chg="addSp delSp modSp add mod ord modClrScheme chgLayout">
        <pc:chgData name="Kevin Dockx" userId="0b4eb0c7a560de9a" providerId="LiveId" clId="{AFE68BED-5098-421E-9216-402232624390}" dt="2024-04-09T11:43:18.814" v="12967"/>
        <pc:sldMkLst>
          <pc:docMk/>
          <pc:sldMk cId="2698715761" sldId="758"/>
        </pc:sldMkLst>
        <pc:spChg chg="del mod ord">
          <ac:chgData name="Kevin Dockx" userId="0b4eb0c7a560de9a" providerId="LiveId" clId="{AFE68BED-5098-421E-9216-402232624390}" dt="2024-04-09T11:42:53.926" v="12964"/>
          <ac:spMkLst>
            <pc:docMk/>
            <pc:sldMk cId="2698715761" sldId="758"/>
            <ac:spMk id="2" creationId="{4A54B898-DC98-63FB-D084-6523DDAF3FCA}"/>
          </ac:spMkLst>
        </pc:spChg>
        <pc:spChg chg="mod ord">
          <ac:chgData name="Kevin Dockx" userId="0b4eb0c7a560de9a" providerId="LiveId" clId="{AFE68BED-5098-421E-9216-402232624390}" dt="2024-04-09T11:37:15.094" v="12200" actId="20577"/>
          <ac:spMkLst>
            <pc:docMk/>
            <pc:sldMk cId="2698715761" sldId="758"/>
            <ac:spMk id="3" creationId="{CE35FAA3-8C9C-CABF-6234-964D1DD26210}"/>
          </ac:spMkLst>
        </pc:spChg>
        <pc:spChg chg="add del mod ord">
          <ac:chgData name="Kevin Dockx" userId="0b4eb0c7a560de9a" providerId="LiveId" clId="{AFE68BED-5098-421E-9216-402232624390}" dt="2024-04-09T11:35:48.417" v="12111" actId="700"/>
          <ac:spMkLst>
            <pc:docMk/>
            <pc:sldMk cId="2698715761" sldId="758"/>
            <ac:spMk id="4" creationId="{E8FC7DA3-2BBF-FAE2-3F03-F7CC5AC9ACFF}"/>
          </ac:spMkLst>
        </pc:spChg>
        <pc:spChg chg="add del mod ord">
          <ac:chgData name="Kevin Dockx" userId="0b4eb0c7a560de9a" providerId="LiveId" clId="{AFE68BED-5098-421E-9216-402232624390}" dt="2024-04-09T11:35:48.417" v="12111" actId="700"/>
          <ac:spMkLst>
            <pc:docMk/>
            <pc:sldMk cId="2698715761" sldId="758"/>
            <ac:spMk id="5" creationId="{D63EABE2-7BD3-8F6A-08D5-5A120BEA3DC0}"/>
          </ac:spMkLst>
        </pc:spChg>
        <pc:spChg chg="add del mod ord">
          <ac:chgData name="Kevin Dockx" userId="0b4eb0c7a560de9a" providerId="LiveId" clId="{AFE68BED-5098-421E-9216-402232624390}" dt="2024-04-09T11:35:48.417" v="12111" actId="700"/>
          <ac:spMkLst>
            <pc:docMk/>
            <pc:sldMk cId="2698715761" sldId="758"/>
            <ac:spMk id="6" creationId="{539C778B-E91E-CCCF-B23E-42C096A7A7C1}"/>
          </ac:spMkLst>
        </pc:spChg>
        <pc:spChg chg="add del mod ord">
          <ac:chgData name="Kevin Dockx" userId="0b4eb0c7a560de9a" providerId="LiveId" clId="{AFE68BED-5098-421E-9216-402232624390}" dt="2024-04-09T11:35:48.417" v="12111" actId="700"/>
          <ac:spMkLst>
            <pc:docMk/>
            <pc:sldMk cId="2698715761" sldId="758"/>
            <ac:spMk id="7" creationId="{6FF154C8-41E6-7BFF-D648-657461C4DC54}"/>
          </ac:spMkLst>
        </pc:spChg>
        <pc:spChg chg="add del mod ord">
          <ac:chgData name="Kevin Dockx" userId="0b4eb0c7a560de9a" providerId="LiveId" clId="{AFE68BED-5098-421E-9216-402232624390}" dt="2024-04-09T11:35:48.417" v="12111" actId="700"/>
          <ac:spMkLst>
            <pc:docMk/>
            <pc:sldMk cId="2698715761" sldId="758"/>
            <ac:spMk id="8" creationId="{BF2F2AEF-E1E3-2C41-572D-C2DBD232A89E}"/>
          </ac:spMkLst>
        </pc:spChg>
        <pc:spChg chg="add del mod ord">
          <ac:chgData name="Kevin Dockx" userId="0b4eb0c7a560de9a" providerId="LiveId" clId="{AFE68BED-5098-421E-9216-402232624390}" dt="2024-04-09T11:35:48.417" v="12111" actId="700"/>
          <ac:spMkLst>
            <pc:docMk/>
            <pc:sldMk cId="2698715761" sldId="758"/>
            <ac:spMk id="9" creationId="{9F8B70B9-6503-F93F-E420-410FF1FA2E3C}"/>
          </ac:spMkLst>
        </pc:spChg>
        <pc:spChg chg="add del mod ord">
          <ac:chgData name="Kevin Dockx" userId="0b4eb0c7a560de9a" providerId="LiveId" clId="{AFE68BED-5098-421E-9216-402232624390}" dt="2024-04-09T11:35:48.417" v="12111" actId="700"/>
          <ac:spMkLst>
            <pc:docMk/>
            <pc:sldMk cId="2698715761" sldId="758"/>
            <ac:spMk id="10" creationId="{84A1364E-43D2-DC71-C961-33DC49B023DC}"/>
          </ac:spMkLst>
        </pc:spChg>
        <pc:spChg chg="add del mod ord">
          <ac:chgData name="Kevin Dockx" userId="0b4eb0c7a560de9a" providerId="LiveId" clId="{AFE68BED-5098-421E-9216-402232624390}" dt="2024-04-09T11:35:48.417" v="12111" actId="700"/>
          <ac:spMkLst>
            <pc:docMk/>
            <pc:sldMk cId="2698715761" sldId="758"/>
            <ac:spMk id="11" creationId="{3D7A6774-4E27-64E7-F681-61D3ECBD413F}"/>
          </ac:spMkLst>
        </pc:spChg>
        <pc:spChg chg="add del mod ord">
          <ac:chgData name="Kevin Dockx" userId="0b4eb0c7a560de9a" providerId="LiveId" clId="{AFE68BED-5098-421E-9216-402232624390}" dt="2024-04-09T11:35:48.417" v="12111" actId="700"/>
          <ac:spMkLst>
            <pc:docMk/>
            <pc:sldMk cId="2698715761" sldId="758"/>
            <ac:spMk id="12" creationId="{043E3155-6AC5-814E-28C1-A3994B9F33D3}"/>
          </ac:spMkLst>
        </pc:spChg>
        <pc:spChg chg="add mod ord">
          <ac:chgData name="Kevin Dockx" userId="0b4eb0c7a560de9a" providerId="LiveId" clId="{AFE68BED-5098-421E-9216-402232624390}" dt="2024-04-09T11:36:01.616" v="12163" actId="20577"/>
          <ac:spMkLst>
            <pc:docMk/>
            <pc:sldMk cId="2698715761" sldId="758"/>
            <ac:spMk id="13" creationId="{9EC3A0D7-7EC4-621E-C319-B356AF91190D}"/>
          </ac:spMkLst>
        </pc:spChg>
        <pc:spChg chg="add del mod ord">
          <ac:chgData name="Kevin Dockx" userId="0b4eb0c7a560de9a" providerId="LiveId" clId="{AFE68BED-5098-421E-9216-402232624390}" dt="2024-04-09T11:43:18.814" v="12967"/>
          <ac:spMkLst>
            <pc:docMk/>
            <pc:sldMk cId="2698715761" sldId="758"/>
            <ac:spMk id="14" creationId="{87FB10F9-5BA4-40C6-B51F-DFE4EBF1F457}"/>
          </ac:spMkLst>
        </pc:spChg>
        <pc:spChg chg="add mod ord">
          <ac:chgData name="Kevin Dockx" userId="0b4eb0c7a560de9a" providerId="LiveId" clId="{AFE68BED-5098-421E-9216-402232624390}" dt="2024-04-09T11:36:50.491" v="12185" actId="6549"/>
          <ac:spMkLst>
            <pc:docMk/>
            <pc:sldMk cId="2698715761" sldId="758"/>
            <ac:spMk id="15" creationId="{F8C32499-29EA-9340-A89F-AAE5BF4D118F}"/>
          </ac:spMkLst>
        </pc:spChg>
        <pc:spChg chg="add del mod ord">
          <ac:chgData name="Kevin Dockx" userId="0b4eb0c7a560de9a" providerId="LiveId" clId="{AFE68BED-5098-421E-9216-402232624390}" dt="2024-04-09T11:42:54.892" v="12965"/>
          <ac:spMkLst>
            <pc:docMk/>
            <pc:sldMk cId="2698715761" sldId="758"/>
            <ac:spMk id="16" creationId="{45E1B429-357F-252F-79B7-3EECC7E7307B}"/>
          </ac:spMkLst>
        </pc:spChg>
        <pc:spChg chg="add mod ord">
          <ac:chgData name="Kevin Dockx" userId="0b4eb0c7a560de9a" providerId="LiveId" clId="{AFE68BED-5098-421E-9216-402232624390}" dt="2024-04-09T11:36:48.518" v="12184" actId="20577"/>
          <ac:spMkLst>
            <pc:docMk/>
            <pc:sldMk cId="2698715761" sldId="758"/>
            <ac:spMk id="17" creationId="{48A400E0-06BC-86FF-E49C-C4F254D0278F}"/>
          </ac:spMkLst>
        </pc:spChg>
        <pc:spChg chg="add del mod ord">
          <ac:chgData name="Kevin Dockx" userId="0b4eb0c7a560de9a" providerId="LiveId" clId="{AFE68BED-5098-421E-9216-402232624390}" dt="2024-04-09T11:43:02.756" v="12966"/>
          <ac:spMkLst>
            <pc:docMk/>
            <pc:sldMk cId="2698715761" sldId="758"/>
            <ac:spMk id="18" creationId="{98D73913-CF35-3490-30B0-3057195D412D}"/>
          </ac:spMkLst>
        </pc:spChg>
        <pc:spChg chg="add mod ord">
          <ac:chgData name="Kevin Dockx" userId="0b4eb0c7a560de9a" providerId="LiveId" clId="{AFE68BED-5098-421E-9216-402232624390}" dt="2024-04-09T11:36:46.768" v="12182" actId="21"/>
          <ac:spMkLst>
            <pc:docMk/>
            <pc:sldMk cId="2698715761" sldId="758"/>
            <ac:spMk id="19" creationId="{332E49F6-6738-3869-7C16-635F9BED0520}"/>
          </ac:spMkLst>
        </pc:spChg>
        <pc:picChg chg="add mod">
          <ac:chgData name="Kevin Dockx" userId="0b4eb0c7a560de9a" providerId="LiveId" clId="{AFE68BED-5098-421E-9216-402232624390}" dt="2024-04-09T11:42:53.926" v="12964"/>
          <ac:picMkLst>
            <pc:docMk/>
            <pc:sldMk cId="2698715761" sldId="758"/>
            <ac:picMk id="1026" creationId="{EAA3199A-5137-AF54-3013-83CDCD8CFC90}"/>
          </ac:picMkLst>
        </pc:picChg>
        <pc:picChg chg="add mod">
          <ac:chgData name="Kevin Dockx" userId="0b4eb0c7a560de9a" providerId="LiveId" clId="{AFE68BED-5098-421E-9216-402232624390}" dt="2024-04-09T11:42:54.892" v="12965"/>
          <ac:picMkLst>
            <pc:docMk/>
            <pc:sldMk cId="2698715761" sldId="758"/>
            <ac:picMk id="1028" creationId="{0890AD3D-C006-7AD0-318F-A8A2AC969AB0}"/>
          </ac:picMkLst>
        </pc:picChg>
        <pc:picChg chg="add mod">
          <ac:chgData name="Kevin Dockx" userId="0b4eb0c7a560de9a" providerId="LiveId" clId="{AFE68BED-5098-421E-9216-402232624390}" dt="2024-04-09T11:43:02.756" v="12966"/>
          <ac:picMkLst>
            <pc:docMk/>
            <pc:sldMk cId="2698715761" sldId="758"/>
            <ac:picMk id="1030" creationId="{C027A509-E237-65E0-573C-A15005A89425}"/>
          </ac:picMkLst>
        </pc:picChg>
        <pc:picChg chg="add mod">
          <ac:chgData name="Kevin Dockx" userId="0b4eb0c7a560de9a" providerId="LiveId" clId="{AFE68BED-5098-421E-9216-402232624390}" dt="2024-04-09T11:43:18.814" v="12967"/>
          <ac:picMkLst>
            <pc:docMk/>
            <pc:sldMk cId="2698715761" sldId="758"/>
            <ac:picMk id="1032" creationId="{E9F84875-E018-8952-06CA-25A4DEBC056B}"/>
          </ac:picMkLst>
        </pc:picChg>
      </pc:sldChg>
      <pc:sldChg chg="modSp add mod">
        <pc:chgData name="Kevin Dockx" userId="0b4eb0c7a560de9a" providerId="LiveId" clId="{AFE68BED-5098-421E-9216-402232624390}" dt="2024-04-09T11:42:01.737" v="12834" actId="20577"/>
        <pc:sldMkLst>
          <pc:docMk/>
          <pc:sldMk cId="1904030306" sldId="759"/>
        </pc:sldMkLst>
        <pc:spChg chg="mod">
          <ac:chgData name="Kevin Dockx" userId="0b4eb0c7a560de9a" providerId="LiveId" clId="{AFE68BED-5098-421E-9216-402232624390}" dt="2024-04-09T11:41:21.127" v="12811" actId="20577"/>
          <ac:spMkLst>
            <pc:docMk/>
            <pc:sldMk cId="1904030306" sldId="759"/>
            <ac:spMk id="3" creationId="{24176D82-026B-C056-8400-9ED8A259C6F8}"/>
          </ac:spMkLst>
        </pc:spChg>
        <pc:spChg chg="mod">
          <ac:chgData name="Kevin Dockx" userId="0b4eb0c7a560de9a" providerId="LiveId" clId="{AFE68BED-5098-421E-9216-402232624390}" dt="2024-04-09T11:42:01.737" v="12834" actId="20577"/>
          <ac:spMkLst>
            <pc:docMk/>
            <pc:sldMk cId="1904030306" sldId="759"/>
            <ac:spMk id="4" creationId="{1025BAAC-9AA8-9C05-6C43-AC7491D19DAE}"/>
          </ac:spMkLst>
        </pc:spChg>
        <pc:spChg chg="mod">
          <ac:chgData name="Kevin Dockx" userId="0b4eb0c7a560de9a" providerId="LiveId" clId="{AFE68BED-5098-421E-9216-402232624390}" dt="2024-04-09T11:41:22.828" v="12812" actId="6549"/>
          <ac:spMkLst>
            <pc:docMk/>
            <pc:sldMk cId="1904030306" sldId="759"/>
            <ac:spMk id="5" creationId="{0D571DB3-B706-824A-F26C-AE0B3A6BE7E4}"/>
          </ac:spMkLst>
        </pc:spChg>
      </pc:sldChg>
      <pc:sldChg chg="modSp add mod">
        <pc:chgData name="Kevin Dockx" userId="0b4eb0c7a560de9a" providerId="LiveId" clId="{AFE68BED-5098-421E-9216-402232624390}" dt="2024-04-09T12:17:32.410" v="14266" actId="404"/>
        <pc:sldMkLst>
          <pc:docMk/>
          <pc:sldMk cId="3262715146" sldId="760"/>
        </pc:sldMkLst>
        <pc:spChg chg="mod">
          <ac:chgData name="Kevin Dockx" userId="0b4eb0c7a560de9a" providerId="LiveId" clId="{AFE68BED-5098-421E-9216-402232624390}" dt="2024-04-09T11:48:26.574" v="13230" actId="20577"/>
          <ac:spMkLst>
            <pc:docMk/>
            <pc:sldMk cId="3262715146" sldId="760"/>
            <ac:spMk id="3" creationId="{24176D82-026B-C056-8400-9ED8A259C6F8}"/>
          </ac:spMkLst>
        </pc:spChg>
        <pc:spChg chg="mod">
          <ac:chgData name="Kevin Dockx" userId="0b4eb0c7a560de9a" providerId="LiveId" clId="{AFE68BED-5098-421E-9216-402232624390}" dt="2024-04-09T11:50:18.415" v="13260" actId="403"/>
          <ac:spMkLst>
            <pc:docMk/>
            <pc:sldMk cId="3262715146" sldId="760"/>
            <ac:spMk id="4" creationId="{1025BAAC-9AA8-9C05-6C43-AC7491D19DAE}"/>
          </ac:spMkLst>
        </pc:spChg>
        <pc:spChg chg="mod">
          <ac:chgData name="Kevin Dockx" userId="0b4eb0c7a560de9a" providerId="LiveId" clId="{AFE68BED-5098-421E-9216-402232624390}" dt="2024-04-09T12:17:32.410" v="14266" actId="404"/>
          <ac:spMkLst>
            <pc:docMk/>
            <pc:sldMk cId="3262715146" sldId="760"/>
            <ac:spMk id="5" creationId="{0D571DB3-B706-824A-F26C-AE0B3A6BE7E4}"/>
          </ac:spMkLst>
        </pc:spChg>
      </pc:sldChg>
      <pc:sldChg chg="addSp delSp modSp new mod modClrScheme chgLayout">
        <pc:chgData name="Kevin Dockx" userId="0b4eb0c7a560de9a" providerId="LiveId" clId="{AFE68BED-5098-421E-9216-402232624390}" dt="2024-04-09T12:08:43.896" v="14054" actId="20577"/>
        <pc:sldMkLst>
          <pc:docMk/>
          <pc:sldMk cId="4208541" sldId="761"/>
        </pc:sldMkLst>
        <pc:spChg chg="del">
          <ac:chgData name="Kevin Dockx" userId="0b4eb0c7a560de9a" providerId="LiveId" clId="{AFE68BED-5098-421E-9216-402232624390}" dt="2024-04-09T12:06:40.272" v="13598" actId="700"/>
          <ac:spMkLst>
            <pc:docMk/>
            <pc:sldMk cId="4208541" sldId="761"/>
            <ac:spMk id="2" creationId="{FF148296-BF59-FE12-0099-60FA393057E6}"/>
          </ac:spMkLst>
        </pc:spChg>
        <pc:spChg chg="add mod">
          <ac:chgData name="Kevin Dockx" userId="0b4eb0c7a560de9a" providerId="LiveId" clId="{AFE68BED-5098-421E-9216-402232624390}" dt="2024-04-09T12:08:43.896" v="14054" actId="20577"/>
          <ac:spMkLst>
            <pc:docMk/>
            <pc:sldMk cId="4208541" sldId="761"/>
            <ac:spMk id="3" creationId="{E5B55AE0-5150-BEF0-5945-A38A24175F94}"/>
          </ac:spMkLst>
        </pc:spChg>
        <pc:spChg chg="add mod">
          <ac:chgData name="Kevin Dockx" userId="0b4eb0c7a560de9a" providerId="LiveId" clId="{AFE68BED-5098-421E-9216-402232624390}" dt="2024-04-09T12:07:02.248" v="13685" actId="5793"/>
          <ac:spMkLst>
            <pc:docMk/>
            <pc:sldMk cId="4208541" sldId="761"/>
            <ac:spMk id="4" creationId="{4472AC36-BC5E-06BC-AA07-DFC4ED673B09}"/>
          </ac:spMkLst>
        </pc:spChg>
      </pc:sldChg>
      <pc:sldChg chg="modSp new del mod">
        <pc:chgData name="Kevin Dockx" userId="0b4eb0c7a560de9a" providerId="LiveId" clId="{AFE68BED-5098-421E-9216-402232624390}" dt="2024-04-09T12:05:14.900" v="13596" actId="47"/>
        <pc:sldMkLst>
          <pc:docMk/>
          <pc:sldMk cId="1041034650" sldId="761"/>
        </pc:sldMkLst>
        <pc:spChg chg="mod">
          <ac:chgData name="Kevin Dockx" userId="0b4eb0c7a560de9a" providerId="LiveId" clId="{AFE68BED-5098-421E-9216-402232624390}" dt="2024-04-09T12:04:55.267" v="13593" actId="20577"/>
          <ac:spMkLst>
            <pc:docMk/>
            <pc:sldMk cId="1041034650" sldId="761"/>
            <ac:spMk id="2" creationId="{9C3A3882-8A43-516F-CE6E-D57BF021496B}"/>
          </ac:spMkLst>
        </pc:spChg>
        <pc:spChg chg="mod">
          <ac:chgData name="Kevin Dockx" userId="0b4eb0c7a560de9a" providerId="LiveId" clId="{AFE68BED-5098-421E-9216-402232624390}" dt="2024-04-09T12:05:06.646" v="13595" actId="20577"/>
          <ac:spMkLst>
            <pc:docMk/>
            <pc:sldMk cId="1041034650" sldId="761"/>
            <ac:spMk id="3" creationId="{474802C3-5EBB-43C3-3CFE-2E0F83F1A0BA}"/>
          </ac:spMkLst>
        </pc:spChg>
      </pc:sldChg>
      <pc:sldChg chg="addSp delSp modSp new mod chgLayout">
        <pc:chgData name="Kevin Dockx" userId="0b4eb0c7a560de9a" providerId="LiveId" clId="{AFE68BED-5098-421E-9216-402232624390}" dt="2024-04-09T12:17:07.262" v="14244" actId="14100"/>
        <pc:sldMkLst>
          <pc:docMk/>
          <pc:sldMk cId="1461157041" sldId="762"/>
        </pc:sldMkLst>
        <pc:spChg chg="del mod ord">
          <ac:chgData name="Kevin Dockx" userId="0b4eb0c7a560de9a" providerId="LiveId" clId="{AFE68BED-5098-421E-9216-402232624390}" dt="2024-04-09T12:12:51.749" v="14085" actId="700"/>
          <ac:spMkLst>
            <pc:docMk/>
            <pc:sldMk cId="1461157041" sldId="762"/>
            <ac:spMk id="2" creationId="{67E97909-8BF0-9232-004C-29F6BFAA1B10}"/>
          </ac:spMkLst>
        </pc:spChg>
        <pc:spChg chg="del mod ord">
          <ac:chgData name="Kevin Dockx" userId="0b4eb0c7a560de9a" providerId="LiveId" clId="{AFE68BED-5098-421E-9216-402232624390}" dt="2024-04-09T12:12:51.749" v="14085" actId="700"/>
          <ac:spMkLst>
            <pc:docMk/>
            <pc:sldMk cId="1461157041" sldId="762"/>
            <ac:spMk id="3" creationId="{9580B9C3-E92B-4E3F-9374-CDC7D6BF7BFA}"/>
          </ac:spMkLst>
        </pc:spChg>
        <pc:spChg chg="del mod ord">
          <ac:chgData name="Kevin Dockx" userId="0b4eb0c7a560de9a" providerId="LiveId" clId="{AFE68BED-5098-421E-9216-402232624390}" dt="2024-04-09T12:12:51.749" v="14085" actId="700"/>
          <ac:spMkLst>
            <pc:docMk/>
            <pc:sldMk cId="1461157041" sldId="762"/>
            <ac:spMk id="4" creationId="{503AE5BD-A05B-D72E-91E0-BCF06C3147F0}"/>
          </ac:spMkLst>
        </pc:spChg>
        <pc:spChg chg="add mod ord">
          <ac:chgData name="Kevin Dockx" userId="0b4eb0c7a560de9a" providerId="LiveId" clId="{AFE68BED-5098-421E-9216-402232624390}" dt="2024-04-09T12:13:59.284" v="14191" actId="1076"/>
          <ac:spMkLst>
            <pc:docMk/>
            <pc:sldMk cId="1461157041" sldId="762"/>
            <ac:spMk id="5" creationId="{71D3B1F2-B4A1-D782-A818-0124BB657E6F}"/>
          </ac:spMkLst>
        </pc:spChg>
        <pc:spChg chg="add mod ord">
          <ac:chgData name="Kevin Dockx" userId="0b4eb0c7a560de9a" providerId="LiveId" clId="{AFE68BED-5098-421E-9216-402232624390}" dt="2024-04-09T12:17:07.262" v="14244" actId="14100"/>
          <ac:spMkLst>
            <pc:docMk/>
            <pc:sldMk cId="1461157041" sldId="762"/>
            <ac:spMk id="6" creationId="{6D77ABAE-EEA6-58F2-077C-7899A4B47F5F}"/>
          </ac:spMkLst>
        </pc:spChg>
        <pc:spChg chg="add del mod ord">
          <ac:chgData name="Kevin Dockx" userId="0b4eb0c7a560de9a" providerId="LiveId" clId="{AFE68BED-5098-421E-9216-402232624390}" dt="2024-04-09T12:13:47.017" v="14189" actId="478"/>
          <ac:spMkLst>
            <pc:docMk/>
            <pc:sldMk cId="1461157041" sldId="762"/>
            <ac:spMk id="7" creationId="{9860D304-A93D-8CBD-BE0B-5B0B77179794}"/>
          </ac:spMkLst>
        </pc:spChg>
      </pc:sldChg>
      <pc:sldChg chg="modSp add mod">
        <pc:chgData name="Kevin Dockx" userId="0b4eb0c7a560de9a" providerId="LiveId" clId="{AFE68BED-5098-421E-9216-402232624390}" dt="2024-04-09T12:33:53.918" v="14696"/>
        <pc:sldMkLst>
          <pc:docMk/>
          <pc:sldMk cId="1306129744" sldId="763"/>
        </pc:sldMkLst>
        <pc:spChg chg="mod">
          <ac:chgData name="Kevin Dockx" userId="0b4eb0c7a560de9a" providerId="LiveId" clId="{AFE68BED-5098-421E-9216-402232624390}" dt="2024-04-09T12:33:53.918" v="14696"/>
          <ac:spMkLst>
            <pc:docMk/>
            <pc:sldMk cId="1306129744" sldId="763"/>
            <ac:spMk id="3" creationId="{00E3FB97-EF2D-3D49-28EF-1705822D5727}"/>
          </ac:spMkLst>
        </pc:spChg>
      </pc:sldChg>
      <pc:sldChg chg="modSp add mod">
        <pc:chgData name="Kevin Dockx" userId="0b4eb0c7a560de9a" providerId="LiveId" clId="{AFE68BED-5098-421E-9216-402232624390}" dt="2024-04-09T12:34:32.928" v="14849" actId="20577"/>
        <pc:sldMkLst>
          <pc:docMk/>
          <pc:sldMk cId="1617337431" sldId="764"/>
        </pc:sldMkLst>
        <pc:spChg chg="mod">
          <ac:chgData name="Kevin Dockx" userId="0b4eb0c7a560de9a" providerId="LiveId" clId="{AFE68BED-5098-421E-9216-402232624390}" dt="2024-04-09T12:34:32.928" v="14849" actId="20577"/>
          <ac:spMkLst>
            <pc:docMk/>
            <pc:sldMk cId="1617337431" sldId="764"/>
            <ac:spMk id="3" creationId="{00E3FB97-EF2D-3D49-28EF-1705822D5727}"/>
          </ac:spMkLst>
        </pc:spChg>
      </pc:sldChg>
    </pc:docChg>
  </pc:docChgLst>
  <pc:docChgLst>
    <pc:chgData name="Kevin Dockx" userId="0b4eb0c7a560de9a" providerId="LiveId" clId="{BECE21F2-D659-47C6-8ADC-E5BFC16B916C}"/>
    <pc:docChg chg="undo redo custSel addSld delSld modSld sldOrd">
      <pc:chgData name="Kevin Dockx" userId="0b4eb0c7a560de9a" providerId="LiveId" clId="{BECE21F2-D659-47C6-8ADC-E5BFC16B916C}" dt="2024-04-04T14:03:45.062" v="6126" actId="20577"/>
      <pc:docMkLst>
        <pc:docMk/>
      </pc:docMkLst>
      <pc:sldChg chg="modSp mod">
        <pc:chgData name="Kevin Dockx" userId="0b4eb0c7a560de9a" providerId="LiveId" clId="{BECE21F2-D659-47C6-8ADC-E5BFC16B916C}" dt="2024-04-04T06:58:27.652" v="48" actId="6549"/>
        <pc:sldMkLst>
          <pc:docMk/>
          <pc:sldMk cId="323123030" sldId="256"/>
        </pc:sldMkLst>
        <pc:spChg chg="mod">
          <ac:chgData name="Kevin Dockx" userId="0b4eb0c7a560de9a" providerId="LiveId" clId="{BECE21F2-D659-47C6-8ADC-E5BFC16B916C}" dt="2024-04-04T06:58:24.230" v="47" actId="20577"/>
          <ac:spMkLst>
            <pc:docMk/>
            <pc:sldMk cId="323123030" sldId="256"/>
            <ac:spMk id="2" creationId="{665A6C66-2D41-9729-3EE3-1B37B5E429E7}"/>
          </ac:spMkLst>
        </pc:spChg>
        <pc:spChg chg="mod">
          <ac:chgData name="Kevin Dockx" userId="0b4eb0c7a560de9a" providerId="LiveId" clId="{BECE21F2-D659-47C6-8ADC-E5BFC16B916C}" dt="2024-04-04T06:58:27.652" v="48" actId="6549"/>
          <ac:spMkLst>
            <pc:docMk/>
            <pc:sldMk cId="323123030" sldId="256"/>
            <ac:spMk id="7" creationId="{FF47E94A-682D-375A-D771-0178A0326695}"/>
          </ac:spMkLst>
        </pc:spChg>
      </pc:sldChg>
      <pc:sldChg chg="modSp add del mod">
        <pc:chgData name="Kevin Dockx" userId="0b4eb0c7a560de9a" providerId="LiveId" clId="{BECE21F2-D659-47C6-8ADC-E5BFC16B916C}" dt="2024-04-04T07:01:35.168" v="290" actId="20577"/>
        <pc:sldMkLst>
          <pc:docMk/>
          <pc:sldMk cId="3358591942" sldId="257"/>
        </pc:sldMkLst>
        <pc:spChg chg="mod">
          <ac:chgData name="Kevin Dockx" userId="0b4eb0c7a560de9a" providerId="LiveId" clId="{BECE21F2-D659-47C6-8ADC-E5BFC16B916C}" dt="2024-04-04T07:01:35.168" v="290" actId="20577"/>
          <ac:spMkLst>
            <pc:docMk/>
            <pc:sldMk cId="3358591942" sldId="257"/>
            <ac:spMk id="8" creationId="{99E97CDA-16AA-D73D-FDE1-CAF38E262394}"/>
          </ac:spMkLst>
        </pc:spChg>
      </pc:sldChg>
      <pc:sldChg chg="del">
        <pc:chgData name="Kevin Dockx" userId="0b4eb0c7a560de9a" providerId="LiveId" clId="{BECE21F2-D659-47C6-8ADC-E5BFC16B916C}" dt="2024-04-04T07:01:40.196" v="291" actId="47"/>
        <pc:sldMkLst>
          <pc:docMk/>
          <pc:sldMk cId="1765737910" sldId="386"/>
        </pc:sldMkLst>
      </pc:sldChg>
      <pc:sldChg chg="del">
        <pc:chgData name="Kevin Dockx" userId="0b4eb0c7a560de9a" providerId="LiveId" clId="{BECE21F2-D659-47C6-8ADC-E5BFC16B916C}" dt="2024-04-04T07:01:40.196" v="291" actId="47"/>
        <pc:sldMkLst>
          <pc:docMk/>
          <pc:sldMk cId="1146452023" sldId="388"/>
        </pc:sldMkLst>
      </pc:sldChg>
      <pc:sldChg chg="del">
        <pc:chgData name="Kevin Dockx" userId="0b4eb0c7a560de9a" providerId="LiveId" clId="{BECE21F2-D659-47C6-8ADC-E5BFC16B916C}" dt="2024-04-04T07:01:40.196" v="291" actId="47"/>
        <pc:sldMkLst>
          <pc:docMk/>
          <pc:sldMk cId="3871325164" sldId="389"/>
        </pc:sldMkLst>
      </pc:sldChg>
      <pc:sldChg chg="del">
        <pc:chgData name="Kevin Dockx" userId="0b4eb0c7a560de9a" providerId="LiveId" clId="{BECE21F2-D659-47C6-8ADC-E5BFC16B916C}" dt="2024-04-04T07:01:40.196" v="291" actId="47"/>
        <pc:sldMkLst>
          <pc:docMk/>
          <pc:sldMk cId="462769942" sldId="439"/>
        </pc:sldMkLst>
      </pc:sldChg>
      <pc:sldChg chg="del">
        <pc:chgData name="Kevin Dockx" userId="0b4eb0c7a560de9a" providerId="LiveId" clId="{BECE21F2-D659-47C6-8ADC-E5BFC16B916C}" dt="2024-04-04T07:01:40.196" v="291" actId="47"/>
        <pc:sldMkLst>
          <pc:docMk/>
          <pc:sldMk cId="2531023572" sldId="443"/>
        </pc:sldMkLst>
      </pc:sldChg>
      <pc:sldChg chg="del">
        <pc:chgData name="Kevin Dockx" userId="0b4eb0c7a560de9a" providerId="LiveId" clId="{BECE21F2-D659-47C6-8ADC-E5BFC16B916C}" dt="2024-04-04T06:58:31.567" v="49" actId="47"/>
        <pc:sldMkLst>
          <pc:docMk/>
          <pc:sldMk cId="1975261702" sldId="519"/>
        </pc:sldMkLst>
      </pc:sldChg>
      <pc:sldChg chg="del">
        <pc:chgData name="Kevin Dockx" userId="0b4eb0c7a560de9a" providerId="LiveId" clId="{BECE21F2-D659-47C6-8ADC-E5BFC16B916C}" dt="2024-04-04T06:58:31.567" v="49" actId="47"/>
        <pc:sldMkLst>
          <pc:docMk/>
          <pc:sldMk cId="2251747925" sldId="520"/>
        </pc:sldMkLst>
      </pc:sldChg>
      <pc:sldChg chg="del">
        <pc:chgData name="Kevin Dockx" userId="0b4eb0c7a560de9a" providerId="LiveId" clId="{BECE21F2-D659-47C6-8ADC-E5BFC16B916C}" dt="2024-04-04T06:58:31.567" v="49" actId="47"/>
        <pc:sldMkLst>
          <pc:docMk/>
          <pc:sldMk cId="4008923431" sldId="521"/>
        </pc:sldMkLst>
      </pc:sldChg>
      <pc:sldChg chg="del">
        <pc:chgData name="Kevin Dockx" userId="0b4eb0c7a560de9a" providerId="LiveId" clId="{BECE21F2-D659-47C6-8ADC-E5BFC16B916C}" dt="2024-04-04T07:01:40.196" v="291" actId="47"/>
        <pc:sldMkLst>
          <pc:docMk/>
          <pc:sldMk cId="3757108019" sldId="522"/>
        </pc:sldMkLst>
      </pc:sldChg>
      <pc:sldChg chg="del">
        <pc:chgData name="Kevin Dockx" userId="0b4eb0c7a560de9a" providerId="LiveId" clId="{BECE21F2-D659-47C6-8ADC-E5BFC16B916C}" dt="2024-04-04T07:01:40.196" v="291" actId="47"/>
        <pc:sldMkLst>
          <pc:docMk/>
          <pc:sldMk cId="1293199075" sldId="523"/>
        </pc:sldMkLst>
      </pc:sldChg>
      <pc:sldChg chg="modSp mod">
        <pc:chgData name="Kevin Dockx" userId="0b4eb0c7a560de9a" providerId="LiveId" clId="{BECE21F2-D659-47C6-8ADC-E5BFC16B916C}" dt="2024-04-04T09:19:57.501" v="2014" actId="20577"/>
        <pc:sldMkLst>
          <pc:docMk/>
          <pc:sldMk cId="2053264949" sldId="524"/>
        </pc:sldMkLst>
        <pc:spChg chg="mod">
          <ac:chgData name="Kevin Dockx" userId="0b4eb0c7a560de9a" providerId="LiveId" clId="{BECE21F2-D659-47C6-8ADC-E5BFC16B916C}" dt="2024-04-04T09:19:57.501" v="2014" actId="20577"/>
          <ac:spMkLst>
            <pc:docMk/>
            <pc:sldMk cId="2053264949" sldId="524"/>
            <ac:spMk id="5" creationId="{E40AE5C8-29A4-731E-F869-0053E94F6E8E}"/>
          </ac:spMkLst>
        </pc:spChg>
      </pc:sldChg>
      <pc:sldChg chg="del">
        <pc:chgData name="Kevin Dockx" userId="0b4eb0c7a560de9a" providerId="LiveId" clId="{BECE21F2-D659-47C6-8ADC-E5BFC16B916C}" dt="2024-04-04T07:01:40.196" v="291" actId="47"/>
        <pc:sldMkLst>
          <pc:docMk/>
          <pc:sldMk cId="1546071099" sldId="525"/>
        </pc:sldMkLst>
      </pc:sldChg>
      <pc:sldChg chg="addSp delSp modSp new mod modClrScheme chgLayout modNotesTx">
        <pc:chgData name="Kevin Dockx" userId="0b4eb0c7a560de9a" providerId="LiveId" clId="{BECE21F2-D659-47C6-8ADC-E5BFC16B916C}" dt="2024-04-04T07:15:18.879" v="517" actId="21"/>
        <pc:sldMkLst>
          <pc:docMk/>
          <pc:sldMk cId="1853178875" sldId="525"/>
        </pc:sldMkLst>
        <pc:spChg chg="del mod ord">
          <ac:chgData name="Kevin Dockx" userId="0b4eb0c7a560de9a" providerId="LiveId" clId="{BECE21F2-D659-47C6-8ADC-E5BFC16B916C}" dt="2024-04-04T07:07:06.013" v="294" actId="700"/>
          <ac:spMkLst>
            <pc:docMk/>
            <pc:sldMk cId="1853178875" sldId="525"/>
            <ac:spMk id="2" creationId="{CE5615B9-852A-2C37-08C8-5C40280A8CFA}"/>
          </ac:spMkLst>
        </pc:spChg>
        <pc:spChg chg="del mod ord">
          <ac:chgData name="Kevin Dockx" userId="0b4eb0c7a560de9a" providerId="LiveId" clId="{BECE21F2-D659-47C6-8ADC-E5BFC16B916C}" dt="2024-04-04T07:07:06.013" v="294" actId="700"/>
          <ac:spMkLst>
            <pc:docMk/>
            <pc:sldMk cId="1853178875" sldId="525"/>
            <ac:spMk id="3" creationId="{86E88132-0002-476F-3ABA-DD0637E055D8}"/>
          </ac:spMkLst>
        </pc:spChg>
        <pc:spChg chg="add mod ord">
          <ac:chgData name="Kevin Dockx" userId="0b4eb0c7a560de9a" providerId="LiveId" clId="{BECE21F2-D659-47C6-8ADC-E5BFC16B916C}" dt="2024-04-04T07:15:15.873" v="516" actId="700"/>
          <ac:spMkLst>
            <pc:docMk/>
            <pc:sldMk cId="1853178875" sldId="525"/>
            <ac:spMk id="4" creationId="{9EC2A9FE-1742-1384-3E28-A5F9E02F7F4E}"/>
          </ac:spMkLst>
        </pc:spChg>
        <pc:spChg chg="add del mod ord">
          <ac:chgData name="Kevin Dockx" userId="0b4eb0c7a560de9a" providerId="LiveId" clId="{BECE21F2-D659-47C6-8ADC-E5BFC16B916C}" dt="2024-04-04T07:15:15.873" v="516" actId="700"/>
          <ac:spMkLst>
            <pc:docMk/>
            <pc:sldMk cId="1853178875" sldId="525"/>
            <ac:spMk id="5" creationId="{F902242A-7F4E-2314-123D-FBAB8B7B63D3}"/>
          </ac:spMkLst>
        </pc:spChg>
        <pc:spChg chg="add mod ord">
          <ac:chgData name="Kevin Dockx" userId="0b4eb0c7a560de9a" providerId="LiveId" clId="{BECE21F2-D659-47C6-8ADC-E5BFC16B916C}" dt="2024-04-04T07:15:15.873" v="516" actId="700"/>
          <ac:spMkLst>
            <pc:docMk/>
            <pc:sldMk cId="1853178875" sldId="525"/>
            <ac:spMk id="6" creationId="{A98B07B0-96DB-5A4B-1CD1-CBCA26950EF7}"/>
          </ac:spMkLst>
        </pc:spChg>
        <pc:spChg chg="add del mod ord">
          <ac:chgData name="Kevin Dockx" userId="0b4eb0c7a560de9a" providerId="LiveId" clId="{BECE21F2-D659-47C6-8ADC-E5BFC16B916C}" dt="2024-04-04T07:15:15.873" v="516" actId="700"/>
          <ac:spMkLst>
            <pc:docMk/>
            <pc:sldMk cId="1853178875" sldId="525"/>
            <ac:spMk id="7" creationId="{EF46E7F5-BF7F-2779-28D4-FFBD75B201FD}"/>
          </ac:spMkLst>
        </pc:spChg>
        <pc:spChg chg="add del mod ord">
          <ac:chgData name="Kevin Dockx" userId="0b4eb0c7a560de9a" providerId="LiveId" clId="{BECE21F2-D659-47C6-8ADC-E5BFC16B916C}" dt="2024-04-04T07:15:15.873" v="516" actId="700"/>
          <ac:spMkLst>
            <pc:docMk/>
            <pc:sldMk cId="1853178875" sldId="525"/>
            <ac:spMk id="8" creationId="{C1EE606F-726F-1444-C594-5C02740687A1}"/>
          </ac:spMkLst>
        </pc:spChg>
        <pc:spChg chg="add del mod ord">
          <ac:chgData name="Kevin Dockx" userId="0b4eb0c7a560de9a" providerId="LiveId" clId="{BECE21F2-D659-47C6-8ADC-E5BFC16B916C}" dt="2024-04-04T07:15:15.873" v="516" actId="700"/>
          <ac:spMkLst>
            <pc:docMk/>
            <pc:sldMk cId="1853178875" sldId="525"/>
            <ac:spMk id="9" creationId="{F3708604-4497-CCD0-BFE8-1A2D67B8E1FC}"/>
          </ac:spMkLst>
        </pc:spChg>
        <pc:spChg chg="add mod ord">
          <ac:chgData name="Kevin Dockx" userId="0b4eb0c7a560de9a" providerId="LiveId" clId="{BECE21F2-D659-47C6-8ADC-E5BFC16B916C}" dt="2024-04-04T07:15:15.873" v="516" actId="700"/>
          <ac:spMkLst>
            <pc:docMk/>
            <pc:sldMk cId="1853178875" sldId="525"/>
            <ac:spMk id="10" creationId="{9DDC9E37-2748-D588-E5F5-1A3A1AC912BD}"/>
          </ac:spMkLst>
        </pc:spChg>
        <pc:spChg chg="add mod ord">
          <ac:chgData name="Kevin Dockx" userId="0b4eb0c7a560de9a" providerId="LiveId" clId="{BECE21F2-D659-47C6-8ADC-E5BFC16B916C}" dt="2024-04-04T07:15:15.873" v="516" actId="700"/>
          <ac:spMkLst>
            <pc:docMk/>
            <pc:sldMk cId="1853178875" sldId="525"/>
            <ac:spMk id="11" creationId="{E76C1A22-44A2-DFBC-54FE-749D074A6D85}"/>
          </ac:spMkLst>
        </pc:spChg>
        <pc:spChg chg="add mod ord">
          <ac:chgData name="Kevin Dockx" userId="0b4eb0c7a560de9a" providerId="LiveId" clId="{BECE21F2-D659-47C6-8ADC-E5BFC16B916C}" dt="2024-04-04T07:15:18.879" v="517" actId="21"/>
          <ac:spMkLst>
            <pc:docMk/>
            <pc:sldMk cId="1853178875" sldId="525"/>
            <ac:spMk id="12" creationId="{BFDD1F77-326C-D7A8-B91A-4BFCDA8FA88C}"/>
          </ac:spMkLst>
        </pc:spChg>
        <pc:spChg chg="add mod ord">
          <ac:chgData name="Kevin Dockx" userId="0b4eb0c7a560de9a" providerId="LiveId" clId="{BECE21F2-D659-47C6-8ADC-E5BFC16B916C}" dt="2024-04-04T07:15:15.873" v="516" actId="700"/>
          <ac:spMkLst>
            <pc:docMk/>
            <pc:sldMk cId="1853178875" sldId="525"/>
            <ac:spMk id="13" creationId="{C83C3A4A-9AAD-AFD8-7D48-A96B01C38A3E}"/>
          </ac:spMkLst>
        </pc:spChg>
        <pc:spChg chg="add mod ord">
          <ac:chgData name="Kevin Dockx" userId="0b4eb0c7a560de9a" providerId="LiveId" clId="{BECE21F2-D659-47C6-8ADC-E5BFC16B916C}" dt="2024-04-04T07:15:15.873" v="516" actId="700"/>
          <ac:spMkLst>
            <pc:docMk/>
            <pc:sldMk cId="1853178875" sldId="525"/>
            <ac:spMk id="14" creationId="{DAC0792D-8369-F45D-9703-3FBB58AE5B5F}"/>
          </ac:spMkLst>
        </pc:spChg>
      </pc:sldChg>
      <pc:sldChg chg="del">
        <pc:chgData name="Kevin Dockx" userId="0b4eb0c7a560de9a" providerId="LiveId" clId="{BECE21F2-D659-47C6-8ADC-E5BFC16B916C}" dt="2024-04-04T07:01:40.196" v="291" actId="47"/>
        <pc:sldMkLst>
          <pc:docMk/>
          <pc:sldMk cId="1444172298" sldId="526"/>
        </pc:sldMkLst>
      </pc:sldChg>
      <pc:sldChg chg="addSp delSp modSp add mod modClrScheme chgLayout">
        <pc:chgData name="Kevin Dockx" userId="0b4eb0c7a560de9a" providerId="LiveId" clId="{BECE21F2-D659-47C6-8ADC-E5BFC16B916C}" dt="2024-04-04T07:39:13.853" v="572" actId="700"/>
        <pc:sldMkLst>
          <pc:docMk/>
          <pc:sldMk cId="3304435458" sldId="526"/>
        </pc:sldMkLst>
        <pc:spChg chg="add mod ord">
          <ac:chgData name="Kevin Dockx" userId="0b4eb0c7a560de9a" providerId="LiveId" clId="{BECE21F2-D659-47C6-8ADC-E5BFC16B916C}" dt="2024-04-04T07:39:13.853" v="572" actId="700"/>
          <ac:spMkLst>
            <pc:docMk/>
            <pc:sldMk cId="3304435458" sldId="526"/>
            <ac:spMk id="2" creationId="{097DE3AF-06F7-7BA4-5DD3-D5BF514D762E}"/>
          </ac:spMkLst>
        </pc:spChg>
        <pc:spChg chg="add mod ord">
          <ac:chgData name="Kevin Dockx" userId="0b4eb0c7a560de9a" providerId="LiveId" clId="{BECE21F2-D659-47C6-8ADC-E5BFC16B916C}" dt="2024-04-04T07:39:13.853" v="572" actId="700"/>
          <ac:spMkLst>
            <pc:docMk/>
            <pc:sldMk cId="3304435458" sldId="526"/>
            <ac:spMk id="3" creationId="{8C2C581F-A38C-EB53-9A31-7B2E670882AF}"/>
          </ac:spMkLst>
        </pc:spChg>
        <pc:spChg chg="del mod ord">
          <ac:chgData name="Kevin Dockx" userId="0b4eb0c7a560de9a" providerId="LiveId" clId="{BECE21F2-D659-47C6-8ADC-E5BFC16B916C}" dt="2024-04-04T07:07:49.647" v="342" actId="478"/>
          <ac:spMkLst>
            <pc:docMk/>
            <pc:sldMk cId="3304435458" sldId="526"/>
            <ac:spMk id="4" creationId="{9EC2A9FE-1742-1384-3E28-A5F9E02F7F4E}"/>
          </ac:spMkLst>
        </pc:spChg>
        <pc:spChg chg="del mod ord">
          <ac:chgData name="Kevin Dockx" userId="0b4eb0c7a560de9a" providerId="LiveId" clId="{BECE21F2-D659-47C6-8ADC-E5BFC16B916C}" dt="2024-04-04T07:07:31.088" v="336" actId="700"/>
          <ac:spMkLst>
            <pc:docMk/>
            <pc:sldMk cId="3304435458" sldId="526"/>
            <ac:spMk id="5" creationId="{F902242A-7F4E-2314-123D-FBAB8B7B63D3}"/>
          </ac:spMkLst>
        </pc:spChg>
        <pc:spChg chg="del mod ord">
          <ac:chgData name="Kevin Dockx" userId="0b4eb0c7a560de9a" providerId="LiveId" clId="{BECE21F2-D659-47C6-8ADC-E5BFC16B916C}" dt="2024-04-04T07:07:31.088" v="336" actId="700"/>
          <ac:spMkLst>
            <pc:docMk/>
            <pc:sldMk cId="3304435458" sldId="526"/>
            <ac:spMk id="6" creationId="{A98B07B0-96DB-5A4B-1CD1-CBCA26950EF7}"/>
          </ac:spMkLst>
        </pc:spChg>
        <pc:spChg chg="del">
          <ac:chgData name="Kevin Dockx" userId="0b4eb0c7a560de9a" providerId="LiveId" clId="{BECE21F2-D659-47C6-8ADC-E5BFC16B916C}" dt="2024-04-04T07:07:31.088" v="336" actId="700"/>
          <ac:spMkLst>
            <pc:docMk/>
            <pc:sldMk cId="3304435458" sldId="526"/>
            <ac:spMk id="7" creationId="{EF46E7F5-BF7F-2779-28D4-FFBD75B201FD}"/>
          </ac:spMkLst>
        </pc:spChg>
        <pc:spChg chg="del">
          <ac:chgData name="Kevin Dockx" userId="0b4eb0c7a560de9a" providerId="LiveId" clId="{BECE21F2-D659-47C6-8ADC-E5BFC16B916C}" dt="2024-04-04T07:07:31.088" v="336" actId="700"/>
          <ac:spMkLst>
            <pc:docMk/>
            <pc:sldMk cId="3304435458" sldId="526"/>
            <ac:spMk id="8" creationId="{C1EE606F-726F-1444-C594-5C02740687A1}"/>
          </ac:spMkLst>
        </pc:spChg>
        <pc:spChg chg="del">
          <ac:chgData name="Kevin Dockx" userId="0b4eb0c7a560de9a" providerId="LiveId" clId="{BECE21F2-D659-47C6-8ADC-E5BFC16B916C}" dt="2024-04-04T07:07:31.088" v="336" actId="700"/>
          <ac:spMkLst>
            <pc:docMk/>
            <pc:sldMk cId="3304435458" sldId="526"/>
            <ac:spMk id="9" creationId="{F3708604-4497-CCD0-BFE8-1A2D67B8E1FC}"/>
          </ac:spMkLst>
        </pc:spChg>
        <pc:spChg chg="del">
          <ac:chgData name="Kevin Dockx" userId="0b4eb0c7a560de9a" providerId="LiveId" clId="{BECE21F2-D659-47C6-8ADC-E5BFC16B916C}" dt="2024-04-04T07:07:31.088" v="336" actId="700"/>
          <ac:spMkLst>
            <pc:docMk/>
            <pc:sldMk cId="3304435458" sldId="526"/>
            <ac:spMk id="10" creationId="{9DDC9E37-2748-D588-E5F5-1A3A1AC912BD}"/>
          </ac:spMkLst>
        </pc:spChg>
        <pc:spChg chg="del">
          <ac:chgData name="Kevin Dockx" userId="0b4eb0c7a560de9a" providerId="LiveId" clId="{BECE21F2-D659-47C6-8ADC-E5BFC16B916C}" dt="2024-04-04T07:07:31.088" v="336" actId="700"/>
          <ac:spMkLst>
            <pc:docMk/>
            <pc:sldMk cId="3304435458" sldId="526"/>
            <ac:spMk id="11" creationId="{E76C1A22-44A2-DFBC-54FE-749D074A6D85}"/>
          </ac:spMkLst>
        </pc:spChg>
        <pc:spChg chg="del">
          <ac:chgData name="Kevin Dockx" userId="0b4eb0c7a560de9a" providerId="LiveId" clId="{BECE21F2-D659-47C6-8ADC-E5BFC16B916C}" dt="2024-04-04T07:07:31.088" v="336" actId="700"/>
          <ac:spMkLst>
            <pc:docMk/>
            <pc:sldMk cId="3304435458" sldId="526"/>
            <ac:spMk id="12" creationId="{BFDD1F77-326C-D7A8-B91A-4BFCDA8FA88C}"/>
          </ac:spMkLst>
        </pc:spChg>
      </pc:sldChg>
      <pc:sldChg chg="add del">
        <pc:chgData name="Kevin Dockx" userId="0b4eb0c7a560de9a" providerId="LiveId" clId="{BECE21F2-D659-47C6-8ADC-E5BFC16B916C}" dt="2024-04-04T07:07:34.842" v="338"/>
        <pc:sldMkLst>
          <pc:docMk/>
          <pc:sldMk cId="1410526678" sldId="527"/>
        </pc:sldMkLst>
      </pc:sldChg>
      <pc:sldChg chg="add del">
        <pc:chgData name="Kevin Dockx" userId="0b4eb0c7a560de9a" providerId="LiveId" clId="{BECE21F2-D659-47C6-8ADC-E5BFC16B916C}" dt="2024-04-04T07:15:30.667" v="526" actId="47"/>
        <pc:sldMkLst>
          <pc:docMk/>
          <pc:sldMk cId="2747429669" sldId="527"/>
        </pc:sldMkLst>
      </pc:sldChg>
      <pc:sldChg chg="del">
        <pc:chgData name="Kevin Dockx" userId="0b4eb0c7a560de9a" providerId="LiveId" clId="{BECE21F2-D659-47C6-8ADC-E5BFC16B916C}" dt="2024-04-04T07:01:40.196" v="291" actId="47"/>
        <pc:sldMkLst>
          <pc:docMk/>
          <pc:sldMk cId="2772813365" sldId="527"/>
        </pc:sldMkLst>
      </pc:sldChg>
      <pc:sldChg chg="modSp add mod">
        <pc:chgData name="Kevin Dockx" userId="0b4eb0c7a560de9a" providerId="LiveId" clId="{BECE21F2-D659-47C6-8ADC-E5BFC16B916C}" dt="2024-04-04T07:15:54.902" v="570" actId="20577"/>
        <pc:sldMkLst>
          <pc:docMk/>
          <pc:sldMk cId="2376335375" sldId="528"/>
        </pc:sldMkLst>
        <pc:spChg chg="mod">
          <ac:chgData name="Kevin Dockx" userId="0b4eb0c7a560de9a" providerId="LiveId" clId="{BECE21F2-D659-47C6-8ADC-E5BFC16B916C}" dt="2024-04-04T07:15:27.137" v="525" actId="20577"/>
          <ac:spMkLst>
            <pc:docMk/>
            <pc:sldMk cId="2376335375" sldId="528"/>
            <ac:spMk id="6" creationId="{A98B07B0-96DB-5A4B-1CD1-CBCA26950EF7}"/>
          </ac:spMkLst>
        </pc:spChg>
        <pc:spChg chg="mod">
          <ac:chgData name="Kevin Dockx" userId="0b4eb0c7a560de9a" providerId="LiveId" clId="{BECE21F2-D659-47C6-8ADC-E5BFC16B916C}" dt="2024-04-04T07:15:54.902" v="570" actId="20577"/>
          <ac:spMkLst>
            <pc:docMk/>
            <pc:sldMk cId="2376335375" sldId="528"/>
            <ac:spMk id="10" creationId="{9DDC9E37-2748-D588-E5F5-1A3A1AC912BD}"/>
          </ac:spMkLst>
        </pc:spChg>
        <pc:spChg chg="mod">
          <ac:chgData name="Kevin Dockx" userId="0b4eb0c7a560de9a" providerId="LiveId" clId="{BECE21F2-D659-47C6-8ADC-E5BFC16B916C}" dt="2024-04-04T07:15:48.689" v="560" actId="20577"/>
          <ac:spMkLst>
            <pc:docMk/>
            <pc:sldMk cId="2376335375" sldId="528"/>
            <ac:spMk id="11" creationId="{E76C1A22-44A2-DFBC-54FE-749D074A6D85}"/>
          </ac:spMkLst>
        </pc:spChg>
      </pc:sldChg>
      <pc:sldChg chg="del">
        <pc:chgData name="Kevin Dockx" userId="0b4eb0c7a560de9a" providerId="LiveId" clId="{BECE21F2-D659-47C6-8ADC-E5BFC16B916C}" dt="2024-04-04T07:01:40.196" v="291" actId="47"/>
        <pc:sldMkLst>
          <pc:docMk/>
          <pc:sldMk cId="2379511385" sldId="528"/>
        </pc:sldMkLst>
      </pc:sldChg>
      <pc:sldChg chg="del">
        <pc:chgData name="Kevin Dockx" userId="0b4eb0c7a560de9a" providerId="LiveId" clId="{BECE21F2-D659-47C6-8ADC-E5BFC16B916C}" dt="2024-04-04T07:01:40.196" v="291" actId="47"/>
        <pc:sldMkLst>
          <pc:docMk/>
          <pc:sldMk cId="128407349" sldId="529"/>
        </pc:sldMkLst>
      </pc:sldChg>
      <pc:sldChg chg="new del">
        <pc:chgData name="Kevin Dockx" userId="0b4eb0c7a560de9a" providerId="LiveId" clId="{BECE21F2-D659-47C6-8ADC-E5BFC16B916C}" dt="2024-04-04T07:39:17.642" v="573" actId="47"/>
        <pc:sldMkLst>
          <pc:docMk/>
          <pc:sldMk cId="531627959" sldId="529"/>
        </pc:sldMkLst>
      </pc:sldChg>
      <pc:sldChg chg="addSp delSp modSp add mod modClrScheme chgLayout">
        <pc:chgData name="Kevin Dockx" userId="0b4eb0c7a560de9a" providerId="LiveId" clId="{BECE21F2-D659-47C6-8ADC-E5BFC16B916C}" dt="2024-04-04T08:59:26.644" v="1981" actId="20577"/>
        <pc:sldMkLst>
          <pc:docMk/>
          <pc:sldMk cId="2647180197" sldId="529"/>
        </pc:sldMkLst>
        <pc:spChg chg="del mod ord">
          <ac:chgData name="Kevin Dockx" userId="0b4eb0c7a560de9a" providerId="LiveId" clId="{BECE21F2-D659-47C6-8ADC-E5BFC16B916C}" dt="2024-04-04T07:39:45.876" v="597" actId="478"/>
          <ac:spMkLst>
            <pc:docMk/>
            <pc:sldMk cId="2647180197" sldId="529"/>
            <ac:spMk id="2" creationId="{097DE3AF-06F7-7BA4-5DD3-D5BF514D762E}"/>
          </ac:spMkLst>
        </pc:spChg>
        <pc:spChg chg="del mod ord">
          <ac:chgData name="Kevin Dockx" userId="0b4eb0c7a560de9a" providerId="LiveId" clId="{BECE21F2-D659-47C6-8ADC-E5BFC16B916C}" dt="2024-04-04T07:39:44.739" v="596" actId="478"/>
          <ac:spMkLst>
            <pc:docMk/>
            <pc:sldMk cId="2647180197" sldId="529"/>
            <ac:spMk id="3" creationId="{8C2C581F-A38C-EB53-9A31-7B2E670882AF}"/>
          </ac:spMkLst>
        </pc:spChg>
        <pc:spChg chg="add mod ord">
          <ac:chgData name="Kevin Dockx" userId="0b4eb0c7a560de9a" providerId="LiveId" clId="{BECE21F2-D659-47C6-8ADC-E5BFC16B916C}" dt="2024-04-04T08:59:26.644" v="1981" actId="20577"/>
          <ac:spMkLst>
            <pc:docMk/>
            <pc:sldMk cId="2647180197" sldId="529"/>
            <ac:spMk id="4" creationId="{4D3ED89B-5134-DB74-B75B-41798A174C1F}"/>
          </ac:spMkLst>
        </pc:spChg>
      </pc:sldChg>
      <pc:sldChg chg="modSp add mod">
        <pc:chgData name="Kevin Dockx" userId="0b4eb0c7a560de9a" providerId="LiveId" clId="{BECE21F2-D659-47C6-8ADC-E5BFC16B916C}" dt="2024-04-04T07:59:29.717" v="1516" actId="20577"/>
        <pc:sldMkLst>
          <pc:docMk/>
          <pc:sldMk cId="220117851" sldId="530"/>
        </pc:sldMkLst>
        <pc:spChg chg="mod">
          <ac:chgData name="Kevin Dockx" userId="0b4eb0c7a560de9a" providerId="LiveId" clId="{BECE21F2-D659-47C6-8ADC-E5BFC16B916C}" dt="2024-04-04T07:59:29.717" v="1516" actId="20577"/>
          <ac:spMkLst>
            <pc:docMk/>
            <pc:sldMk cId="220117851" sldId="530"/>
            <ac:spMk id="4" creationId="{4D3ED89B-5134-DB74-B75B-41798A174C1F}"/>
          </ac:spMkLst>
        </pc:spChg>
      </pc:sldChg>
      <pc:sldChg chg="del">
        <pc:chgData name="Kevin Dockx" userId="0b4eb0c7a560de9a" providerId="LiveId" clId="{BECE21F2-D659-47C6-8ADC-E5BFC16B916C}" dt="2024-04-04T07:01:40.196" v="291" actId="47"/>
        <pc:sldMkLst>
          <pc:docMk/>
          <pc:sldMk cId="2813280962" sldId="530"/>
        </pc:sldMkLst>
      </pc:sldChg>
      <pc:sldChg chg="addSp delSp modSp new mod modClrScheme chgLayout">
        <pc:chgData name="Kevin Dockx" userId="0b4eb0c7a560de9a" providerId="LiveId" clId="{BECE21F2-D659-47C6-8ADC-E5BFC16B916C}" dt="2024-04-04T08:43:03.562" v="1597" actId="6549"/>
        <pc:sldMkLst>
          <pc:docMk/>
          <pc:sldMk cId="2633601195" sldId="531"/>
        </pc:sldMkLst>
        <pc:spChg chg="del">
          <ac:chgData name="Kevin Dockx" userId="0b4eb0c7a560de9a" providerId="LiveId" clId="{BECE21F2-D659-47C6-8ADC-E5BFC16B916C}" dt="2024-04-04T07:48:54.747" v="756" actId="700"/>
          <ac:spMkLst>
            <pc:docMk/>
            <pc:sldMk cId="2633601195" sldId="531"/>
            <ac:spMk id="2" creationId="{FFAACF9F-58A0-9E10-ECAC-12B13C30845E}"/>
          </ac:spMkLst>
        </pc:spChg>
        <pc:spChg chg="add mod">
          <ac:chgData name="Kevin Dockx" userId="0b4eb0c7a560de9a" providerId="LiveId" clId="{BECE21F2-D659-47C6-8ADC-E5BFC16B916C}" dt="2024-04-04T08:43:03.562" v="1597" actId="6549"/>
          <ac:spMkLst>
            <pc:docMk/>
            <pc:sldMk cId="2633601195" sldId="531"/>
            <ac:spMk id="3" creationId="{5EC9C29E-0266-73F4-5209-069A8F1A168B}"/>
          </ac:spMkLst>
        </pc:spChg>
        <pc:spChg chg="add mod">
          <ac:chgData name="Kevin Dockx" userId="0b4eb0c7a560de9a" providerId="LiveId" clId="{BECE21F2-D659-47C6-8ADC-E5BFC16B916C}" dt="2024-04-04T07:49:09.733" v="789" actId="20577"/>
          <ac:spMkLst>
            <pc:docMk/>
            <pc:sldMk cId="2633601195" sldId="531"/>
            <ac:spMk id="4" creationId="{2E3AD280-6E07-4F7E-DF49-F0D691B0DC50}"/>
          </ac:spMkLst>
        </pc:spChg>
        <pc:spChg chg="add">
          <ac:chgData name="Kevin Dockx" userId="0b4eb0c7a560de9a" providerId="LiveId" clId="{BECE21F2-D659-47C6-8ADC-E5BFC16B916C}" dt="2024-04-04T08:42:07.362" v="1579"/>
          <ac:spMkLst>
            <pc:docMk/>
            <pc:sldMk cId="2633601195" sldId="531"/>
            <ac:spMk id="5" creationId="{6A91C5DB-8B6C-F944-8B4D-43FC7149BA2A}"/>
          </ac:spMkLst>
        </pc:spChg>
      </pc:sldChg>
      <pc:sldChg chg="del">
        <pc:chgData name="Kevin Dockx" userId="0b4eb0c7a560de9a" providerId="LiveId" clId="{BECE21F2-D659-47C6-8ADC-E5BFC16B916C}" dt="2024-04-04T07:01:40.196" v="291" actId="47"/>
        <pc:sldMkLst>
          <pc:docMk/>
          <pc:sldMk cId="4162270969" sldId="531"/>
        </pc:sldMkLst>
      </pc:sldChg>
      <pc:sldChg chg="modSp new mod">
        <pc:chgData name="Kevin Dockx" userId="0b4eb0c7a560de9a" providerId="LiveId" clId="{BECE21F2-D659-47C6-8ADC-E5BFC16B916C}" dt="2024-04-04T07:52:19.717" v="1177" actId="20577"/>
        <pc:sldMkLst>
          <pc:docMk/>
          <pc:sldMk cId="2845387401" sldId="532"/>
        </pc:sldMkLst>
        <pc:spChg chg="mod">
          <ac:chgData name="Kevin Dockx" userId="0b4eb0c7a560de9a" providerId="LiveId" clId="{BECE21F2-D659-47C6-8ADC-E5BFC16B916C}" dt="2024-04-04T07:51:18.722" v="930" actId="20577"/>
          <ac:spMkLst>
            <pc:docMk/>
            <pc:sldMk cId="2845387401" sldId="532"/>
            <ac:spMk id="2" creationId="{DC1985D1-E59A-173D-9393-76F9A5103012}"/>
          </ac:spMkLst>
        </pc:spChg>
        <pc:spChg chg="mod">
          <ac:chgData name="Kevin Dockx" userId="0b4eb0c7a560de9a" providerId="LiveId" clId="{BECE21F2-D659-47C6-8ADC-E5BFC16B916C}" dt="2024-04-04T07:52:19.717" v="1177" actId="20577"/>
          <ac:spMkLst>
            <pc:docMk/>
            <pc:sldMk cId="2845387401" sldId="532"/>
            <ac:spMk id="3" creationId="{54117736-2852-9FF1-B0BB-76CCCD42DD80}"/>
          </ac:spMkLst>
        </pc:spChg>
      </pc:sldChg>
      <pc:sldChg chg="del">
        <pc:chgData name="Kevin Dockx" userId="0b4eb0c7a560de9a" providerId="LiveId" clId="{BECE21F2-D659-47C6-8ADC-E5BFC16B916C}" dt="2024-04-04T07:01:40.196" v="291" actId="47"/>
        <pc:sldMkLst>
          <pc:docMk/>
          <pc:sldMk cId="3874931882" sldId="532"/>
        </pc:sldMkLst>
      </pc:sldChg>
      <pc:sldChg chg="modSp add mod">
        <pc:chgData name="Kevin Dockx" userId="0b4eb0c7a560de9a" providerId="LiveId" clId="{BECE21F2-D659-47C6-8ADC-E5BFC16B916C}" dt="2024-04-04T07:57:15.924" v="1452" actId="20577"/>
        <pc:sldMkLst>
          <pc:docMk/>
          <pc:sldMk cId="1283459488" sldId="533"/>
        </pc:sldMkLst>
        <pc:spChg chg="mod">
          <ac:chgData name="Kevin Dockx" userId="0b4eb0c7a560de9a" providerId="LiveId" clId="{BECE21F2-D659-47C6-8ADC-E5BFC16B916C}" dt="2024-04-04T07:52:44.920" v="1209" actId="20577"/>
          <ac:spMkLst>
            <pc:docMk/>
            <pc:sldMk cId="1283459488" sldId="533"/>
            <ac:spMk id="2" creationId="{DC1985D1-E59A-173D-9393-76F9A5103012}"/>
          </ac:spMkLst>
        </pc:spChg>
        <pc:spChg chg="mod">
          <ac:chgData name="Kevin Dockx" userId="0b4eb0c7a560de9a" providerId="LiveId" clId="{BECE21F2-D659-47C6-8ADC-E5BFC16B916C}" dt="2024-04-04T07:57:15.924" v="1452" actId="20577"/>
          <ac:spMkLst>
            <pc:docMk/>
            <pc:sldMk cId="1283459488" sldId="533"/>
            <ac:spMk id="3" creationId="{54117736-2852-9FF1-B0BB-76CCCD42DD80}"/>
          </ac:spMkLst>
        </pc:spChg>
      </pc:sldChg>
      <pc:sldChg chg="del">
        <pc:chgData name="Kevin Dockx" userId="0b4eb0c7a560de9a" providerId="LiveId" clId="{BECE21F2-D659-47C6-8ADC-E5BFC16B916C}" dt="2024-04-04T07:01:40.196" v="291" actId="47"/>
        <pc:sldMkLst>
          <pc:docMk/>
          <pc:sldMk cId="3512221315" sldId="533"/>
        </pc:sldMkLst>
      </pc:sldChg>
      <pc:sldChg chg="modSp add mod">
        <pc:chgData name="Kevin Dockx" userId="0b4eb0c7a560de9a" providerId="LiveId" clId="{BECE21F2-D659-47C6-8ADC-E5BFC16B916C}" dt="2024-04-04T08:43:00.422" v="1596" actId="6549"/>
        <pc:sldMkLst>
          <pc:docMk/>
          <pc:sldMk cId="735047385" sldId="534"/>
        </pc:sldMkLst>
        <pc:spChg chg="mod">
          <ac:chgData name="Kevin Dockx" userId="0b4eb0c7a560de9a" providerId="LiveId" clId="{BECE21F2-D659-47C6-8ADC-E5BFC16B916C}" dt="2024-04-04T08:43:00.422" v="1596" actId="6549"/>
          <ac:spMkLst>
            <pc:docMk/>
            <pc:sldMk cId="735047385" sldId="534"/>
            <ac:spMk id="3" creationId="{5EC9C29E-0266-73F4-5209-069A8F1A168B}"/>
          </ac:spMkLst>
        </pc:spChg>
      </pc:sldChg>
      <pc:sldChg chg="del">
        <pc:chgData name="Kevin Dockx" userId="0b4eb0c7a560de9a" providerId="LiveId" clId="{BECE21F2-D659-47C6-8ADC-E5BFC16B916C}" dt="2024-04-04T07:01:40.196" v="291" actId="47"/>
        <pc:sldMkLst>
          <pc:docMk/>
          <pc:sldMk cId="1977903496" sldId="534"/>
        </pc:sldMkLst>
      </pc:sldChg>
      <pc:sldChg chg="del">
        <pc:chgData name="Kevin Dockx" userId="0b4eb0c7a560de9a" providerId="LiveId" clId="{BECE21F2-D659-47C6-8ADC-E5BFC16B916C}" dt="2024-04-04T07:01:40.196" v="291" actId="47"/>
        <pc:sldMkLst>
          <pc:docMk/>
          <pc:sldMk cId="127402404" sldId="535"/>
        </pc:sldMkLst>
      </pc:sldChg>
      <pc:sldChg chg="addSp delSp modSp new mod modClrScheme chgLayout">
        <pc:chgData name="Kevin Dockx" userId="0b4eb0c7a560de9a" providerId="LiveId" clId="{BECE21F2-D659-47C6-8ADC-E5BFC16B916C}" dt="2024-04-04T08:47:29.319" v="1970" actId="20577"/>
        <pc:sldMkLst>
          <pc:docMk/>
          <pc:sldMk cId="471679789" sldId="535"/>
        </pc:sldMkLst>
        <pc:spChg chg="del">
          <ac:chgData name="Kevin Dockx" userId="0b4eb0c7a560de9a" providerId="LiveId" clId="{BECE21F2-D659-47C6-8ADC-E5BFC16B916C}" dt="2024-04-04T08:43:41.048" v="1599" actId="700"/>
          <ac:spMkLst>
            <pc:docMk/>
            <pc:sldMk cId="471679789" sldId="535"/>
            <ac:spMk id="2" creationId="{94104F59-979A-6C95-6D25-97D5B74D03B7}"/>
          </ac:spMkLst>
        </pc:spChg>
        <pc:spChg chg="add mod">
          <ac:chgData name="Kevin Dockx" userId="0b4eb0c7a560de9a" providerId="LiveId" clId="{BECE21F2-D659-47C6-8ADC-E5BFC16B916C}" dt="2024-04-04T08:47:29.319" v="1970" actId="20577"/>
          <ac:spMkLst>
            <pc:docMk/>
            <pc:sldMk cId="471679789" sldId="535"/>
            <ac:spMk id="3" creationId="{B52D40A7-09ED-D020-A857-CBB61C02807D}"/>
          </ac:spMkLst>
        </pc:spChg>
        <pc:spChg chg="add mod">
          <ac:chgData name="Kevin Dockx" userId="0b4eb0c7a560de9a" providerId="LiveId" clId="{BECE21F2-D659-47C6-8ADC-E5BFC16B916C}" dt="2024-04-04T08:43:45.443" v="1604" actId="20577"/>
          <ac:spMkLst>
            <pc:docMk/>
            <pc:sldMk cId="471679789" sldId="535"/>
            <ac:spMk id="4" creationId="{5C51FFA1-8A55-C020-F59A-3F0D6B3066A3}"/>
          </ac:spMkLst>
        </pc:spChg>
      </pc:sldChg>
      <pc:sldChg chg="addSp delSp modSp new mod modClrScheme chgLayout">
        <pc:chgData name="Kevin Dockx" userId="0b4eb0c7a560de9a" providerId="LiveId" clId="{BECE21F2-D659-47C6-8ADC-E5BFC16B916C}" dt="2024-04-04T08:44:48.353" v="1646" actId="20577"/>
        <pc:sldMkLst>
          <pc:docMk/>
          <pc:sldMk cId="2019508071" sldId="536"/>
        </pc:sldMkLst>
        <pc:spChg chg="del mod ord">
          <ac:chgData name="Kevin Dockx" userId="0b4eb0c7a560de9a" providerId="LiveId" clId="{BECE21F2-D659-47C6-8ADC-E5BFC16B916C}" dt="2024-04-04T08:43:59.049" v="1606" actId="700"/>
          <ac:spMkLst>
            <pc:docMk/>
            <pc:sldMk cId="2019508071" sldId="536"/>
            <ac:spMk id="2" creationId="{FECC850F-FE62-E979-EDBC-3743D825E194}"/>
          </ac:spMkLst>
        </pc:spChg>
        <pc:spChg chg="add mod ord">
          <ac:chgData name="Kevin Dockx" userId="0b4eb0c7a560de9a" providerId="LiveId" clId="{BECE21F2-D659-47C6-8ADC-E5BFC16B916C}" dt="2024-04-04T08:44:48.353" v="1646" actId="20577"/>
          <ac:spMkLst>
            <pc:docMk/>
            <pc:sldMk cId="2019508071" sldId="536"/>
            <ac:spMk id="3" creationId="{D792B9C3-2B6A-89D9-8DA9-3C5733C81E16}"/>
          </ac:spMkLst>
        </pc:spChg>
      </pc:sldChg>
      <pc:sldChg chg="del">
        <pc:chgData name="Kevin Dockx" userId="0b4eb0c7a560de9a" providerId="LiveId" clId="{BECE21F2-D659-47C6-8ADC-E5BFC16B916C}" dt="2024-04-04T07:01:40.196" v="291" actId="47"/>
        <pc:sldMkLst>
          <pc:docMk/>
          <pc:sldMk cId="4125346363" sldId="536"/>
        </pc:sldMkLst>
      </pc:sldChg>
      <pc:sldChg chg="modSp add mod">
        <pc:chgData name="Kevin Dockx" userId="0b4eb0c7a560de9a" providerId="LiveId" clId="{BECE21F2-D659-47C6-8ADC-E5BFC16B916C}" dt="2024-04-04T08:47:39.728" v="1971" actId="20577"/>
        <pc:sldMkLst>
          <pc:docMk/>
          <pc:sldMk cId="1270543088" sldId="537"/>
        </pc:sldMkLst>
        <pc:spChg chg="mod">
          <ac:chgData name="Kevin Dockx" userId="0b4eb0c7a560de9a" providerId="LiveId" clId="{BECE21F2-D659-47C6-8ADC-E5BFC16B916C}" dt="2024-04-04T08:46:47.184" v="1871" actId="20577"/>
          <ac:spMkLst>
            <pc:docMk/>
            <pc:sldMk cId="1270543088" sldId="537"/>
            <ac:spMk id="3" creationId="{B52D40A7-09ED-D020-A857-CBB61C02807D}"/>
          </ac:spMkLst>
        </pc:spChg>
        <pc:spChg chg="mod">
          <ac:chgData name="Kevin Dockx" userId="0b4eb0c7a560de9a" providerId="LiveId" clId="{BECE21F2-D659-47C6-8ADC-E5BFC16B916C}" dt="2024-04-04T08:47:39.728" v="1971" actId="20577"/>
          <ac:spMkLst>
            <pc:docMk/>
            <pc:sldMk cId="1270543088" sldId="537"/>
            <ac:spMk id="4" creationId="{5C51FFA1-8A55-C020-F59A-3F0D6B3066A3}"/>
          </ac:spMkLst>
        </pc:spChg>
      </pc:sldChg>
      <pc:sldChg chg="del">
        <pc:chgData name="Kevin Dockx" userId="0b4eb0c7a560de9a" providerId="LiveId" clId="{BECE21F2-D659-47C6-8ADC-E5BFC16B916C}" dt="2024-04-04T07:01:42.609" v="292" actId="47"/>
        <pc:sldMkLst>
          <pc:docMk/>
          <pc:sldMk cId="1323482014" sldId="538"/>
        </pc:sldMkLst>
      </pc:sldChg>
      <pc:sldChg chg="modSp add mod ord">
        <pc:chgData name="Kevin Dockx" userId="0b4eb0c7a560de9a" providerId="LiveId" clId="{BECE21F2-D659-47C6-8ADC-E5BFC16B916C}" dt="2024-04-04T09:57:33.658" v="3217" actId="20577"/>
        <pc:sldMkLst>
          <pc:docMk/>
          <pc:sldMk cId="2468102213" sldId="538"/>
        </pc:sldMkLst>
        <pc:spChg chg="mod">
          <ac:chgData name="Kevin Dockx" userId="0b4eb0c7a560de9a" providerId="LiveId" clId="{BECE21F2-D659-47C6-8ADC-E5BFC16B916C}" dt="2024-04-04T09:57:33.658" v="3217" actId="20577"/>
          <ac:spMkLst>
            <pc:docMk/>
            <pc:sldMk cId="2468102213" sldId="538"/>
            <ac:spMk id="3" creationId="{5EC9C29E-0266-73F4-5209-069A8F1A168B}"/>
          </ac:spMkLst>
        </pc:spChg>
        <pc:spChg chg="mod">
          <ac:chgData name="Kevin Dockx" userId="0b4eb0c7a560de9a" providerId="LiveId" clId="{BECE21F2-D659-47C6-8ADC-E5BFC16B916C}" dt="2024-04-04T09:21:41.807" v="2190" actId="20577"/>
          <ac:spMkLst>
            <pc:docMk/>
            <pc:sldMk cId="2468102213" sldId="538"/>
            <ac:spMk id="4" creationId="{2E3AD280-6E07-4F7E-DF49-F0D691B0DC50}"/>
          </ac:spMkLst>
        </pc:spChg>
      </pc:sldChg>
      <pc:sldChg chg="del">
        <pc:chgData name="Kevin Dockx" userId="0b4eb0c7a560de9a" providerId="LiveId" clId="{BECE21F2-D659-47C6-8ADC-E5BFC16B916C}" dt="2024-04-04T07:01:40.196" v="291" actId="47"/>
        <pc:sldMkLst>
          <pc:docMk/>
          <pc:sldMk cId="474455063" sldId="539"/>
        </pc:sldMkLst>
      </pc:sldChg>
      <pc:sldChg chg="modSp add mod ord">
        <pc:chgData name="Kevin Dockx" userId="0b4eb0c7a560de9a" providerId="LiveId" clId="{BECE21F2-D659-47C6-8ADC-E5BFC16B916C}" dt="2024-04-04T12:23:23.083" v="4210"/>
        <pc:sldMkLst>
          <pc:docMk/>
          <pc:sldMk cId="3569899188" sldId="539"/>
        </pc:sldMkLst>
        <pc:spChg chg="mod">
          <ac:chgData name="Kevin Dockx" userId="0b4eb0c7a560de9a" providerId="LiveId" clId="{BECE21F2-D659-47C6-8ADC-E5BFC16B916C}" dt="2024-04-04T08:59:40.556" v="2011" actId="20577"/>
          <ac:spMkLst>
            <pc:docMk/>
            <pc:sldMk cId="3569899188" sldId="539"/>
            <ac:spMk id="4" creationId="{2E3AD280-6E07-4F7E-DF49-F0D691B0DC50}"/>
          </ac:spMkLst>
        </pc:spChg>
      </pc:sldChg>
      <pc:sldChg chg="modSp new mod">
        <pc:chgData name="Kevin Dockx" userId="0b4eb0c7a560de9a" providerId="LiveId" clId="{BECE21F2-D659-47C6-8ADC-E5BFC16B916C}" dt="2024-04-04T09:20:16.623" v="2096" actId="20577"/>
        <pc:sldMkLst>
          <pc:docMk/>
          <pc:sldMk cId="3088785030" sldId="540"/>
        </pc:sldMkLst>
        <pc:spChg chg="mod">
          <ac:chgData name="Kevin Dockx" userId="0b4eb0c7a560de9a" providerId="LiveId" clId="{BECE21F2-D659-47C6-8ADC-E5BFC16B916C}" dt="2024-04-04T09:20:16.623" v="2096" actId="20577"/>
          <ac:spMkLst>
            <pc:docMk/>
            <pc:sldMk cId="3088785030" sldId="540"/>
            <ac:spMk id="2" creationId="{4A54B898-DC98-63FB-D084-6523DDAF3FCA}"/>
          </ac:spMkLst>
        </pc:spChg>
      </pc:sldChg>
      <pc:sldChg chg="del">
        <pc:chgData name="Kevin Dockx" userId="0b4eb0c7a560de9a" providerId="LiveId" clId="{BECE21F2-D659-47C6-8ADC-E5BFC16B916C}" dt="2024-04-04T07:01:40.196" v="291" actId="47"/>
        <pc:sldMkLst>
          <pc:docMk/>
          <pc:sldMk cId="3662076258" sldId="540"/>
        </pc:sldMkLst>
      </pc:sldChg>
      <pc:sldChg chg="modSp new mod">
        <pc:chgData name="Kevin Dockx" userId="0b4eb0c7a560de9a" providerId="LiveId" clId="{BECE21F2-D659-47C6-8ADC-E5BFC16B916C}" dt="2024-04-04T09:20:29.211" v="2155" actId="20577"/>
        <pc:sldMkLst>
          <pc:docMk/>
          <pc:sldMk cId="830277628" sldId="541"/>
        </pc:sldMkLst>
        <pc:spChg chg="mod">
          <ac:chgData name="Kevin Dockx" userId="0b4eb0c7a560de9a" providerId="LiveId" clId="{BECE21F2-D659-47C6-8ADC-E5BFC16B916C}" dt="2024-04-04T09:20:27.389" v="2153" actId="20577"/>
          <ac:spMkLst>
            <pc:docMk/>
            <pc:sldMk cId="830277628" sldId="541"/>
            <ac:spMk id="2" creationId="{13CBBB47-5338-F1BA-A262-8C3DDFB8045B}"/>
          </ac:spMkLst>
        </pc:spChg>
        <pc:spChg chg="mod">
          <ac:chgData name="Kevin Dockx" userId="0b4eb0c7a560de9a" providerId="LiveId" clId="{BECE21F2-D659-47C6-8ADC-E5BFC16B916C}" dt="2024-04-04T09:20:29.211" v="2155" actId="20577"/>
          <ac:spMkLst>
            <pc:docMk/>
            <pc:sldMk cId="830277628" sldId="541"/>
            <ac:spMk id="3" creationId="{1EAC12E3-4E35-68C1-7EB0-ABBA3CCA3A5C}"/>
          </ac:spMkLst>
        </pc:spChg>
      </pc:sldChg>
      <pc:sldChg chg="del">
        <pc:chgData name="Kevin Dockx" userId="0b4eb0c7a560de9a" providerId="LiveId" clId="{BECE21F2-D659-47C6-8ADC-E5BFC16B916C}" dt="2024-04-04T07:01:40.196" v="291" actId="47"/>
        <pc:sldMkLst>
          <pc:docMk/>
          <pc:sldMk cId="993531273" sldId="541"/>
        </pc:sldMkLst>
      </pc:sldChg>
      <pc:sldChg chg="modSp new mod">
        <pc:chgData name="Kevin Dockx" userId="0b4eb0c7a560de9a" providerId="LiveId" clId="{BECE21F2-D659-47C6-8ADC-E5BFC16B916C}" dt="2024-04-04T09:21:18.061" v="2161" actId="14100"/>
        <pc:sldMkLst>
          <pc:docMk/>
          <pc:sldMk cId="465615635" sldId="542"/>
        </pc:sldMkLst>
        <pc:spChg chg="mod">
          <ac:chgData name="Kevin Dockx" userId="0b4eb0c7a560de9a" providerId="LiveId" clId="{BECE21F2-D659-47C6-8ADC-E5BFC16B916C}" dt="2024-04-04T09:21:18.061" v="2161" actId="14100"/>
          <ac:spMkLst>
            <pc:docMk/>
            <pc:sldMk cId="465615635" sldId="542"/>
            <ac:spMk id="2" creationId="{AA11FBE3-B449-0E24-C1EA-41DA8A134904}"/>
          </ac:spMkLst>
        </pc:spChg>
      </pc:sldChg>
      <pc:sldChg chg="add del">
        <pc:chgData name="Kevin Dockx" userId="0b4eb0c7a560de9a" providerId="LiveId" clId="{BECE21F2-D659-47C6-8ADC-E5BFC16B916C}" dt="2024-04-04T09:21:26.599" v="2163"/>
        <pc:sldMkLst>
          <pc:docMk/>
          <pc:sldMk cId="1698457201" sldId="543"/>
        </pc:sldMkLst>
      </pc:sldChg>
      <pc:sldChg chg="modSp add mod">
        <pc:chgData name="Kevin Dockx" userId="0b4eb0c7a560de9a" providerId="LiveId" clId="{BECE21F2-D659-47C6-8ADC-E5BFC16B916C}" dt="2024-04-04T09:21:58.089" v="2260" actId="20577"/>
        <pc:sldMkLst>
          <pc:docMk/>
          <pc:sldMk cId="2038670745" sldId="543"/>
        </pc:sldMkLst>
        <pc:spChg chg="mod">
          <ac:chgData name="Kevin Dockx" userId="0b4eb0c7a560de9a" providerId="LiveId" clId="{BECE21F2-D659-47C6-8ADC-E5BFC16B916C}" dt="2024-04-04T09:21:58.089" v="2260" actId="20577"/>
          <ac:spMkLst>
            <pc:docMk/>
            <pc:sldMk cId="2038670745" sldId="543"/>
            <ac:spMk id="3" creationId="{5EC9C29E-0266-73F4-5209-069A8F1A168B}"/>
          </ac:spMkLst>
        </pc:spChg>
      </pc:sldChg>
      <pc:sldChg chg="modSp add mod ord modClrScheme chgLayout">
        <pc:chgData name="Kevin Dockx" userId="0b4eb0c7a560de9a" providerId="LiveId" clId="{BECE21F2-D659-47C6-8ADC-E5BFC16B916C}" dt="2024-04-04T09:25:42.838" v="2429"/>
        <pc:sldMkLst>
          <pc:docMk/>
          <pc:sldMk cId="2861630819" sldId="544"/>
        </pc:sldMkLst>
        <pc:spChg chg="mod ord">
          <ac:chgData name="Kevin Dockx" userId="0b4eb0c7a560de9a" providerId="LiveId" clId="{BECE21F2-D659-47C6-8ADC-E5BFC16B916C}" dt="2024-04-04T09:23:04.922" v="2301" actId="20577"/>
          <ac:spMkLst>
            <pc:docMk/>
            <pc:sldMk cId="2861630819" sldId="544"/>
            <ac:spMk id="2" creationId="{AA11FBE3-B449-0E24-C1EA-41DA8A134904}"/>
          </ac:spMkLst>
        </pc:spChg>
      </pc:sldChg>
      <pc:sldChg chg="modSp add del mod">
        <pc:chgData name="Kevin Dockx" userId="0b4eb0c7a560de9a" providerId="LiveId" clId="{BECE21F2-D659-47C6-8ADC-E5BFC16B916C}" dt="2024-04-04T09:36:42.643" v="2482" actId="47"/>
        <pc:sldMkLst>
          <pc:docMk/>
          <pc:sldMk cId="2591757325" sldId="545"/>
        </pc:sldMkLst>
        <pc:spChg chg="mod">
          <ac:chgData name="Kevin Dockx" userId="0b4eb0c7a560de9a" providerId="LiveId" clId="{BECE21F2-D659-47C6-8ADC-E5BFC16B916C}" dt="2024-04-04T09:24:45.012" v="2365"/>
          <ac:spMkLst>
            <pc:docMk/>
            <pc:sldMk cId="2591757325" sldId="545"/>
            <ac:spMk id="2" creationId="{AA11FBE3-B449-0E24-C1EA-41DA8A134904}"/>
          </ac:spMkLst>
        </pc:spChg>
      </pc:sldChg>
      <pc:sldChg chg="modSp add mod">
        <pc:chgData name="Kevin Dockx" userId="0b4eb0c7a560de9a" providerId="LiveId" clId="{BECE21F2-D659-47C6-8ADC-E5BFC16B916C}" dt="2024-04-04T09:26:06.718" v="2481" actId="20577"/>
        <pc:sldMkLst>
          <pc:docMk/>
          <pc:sldMk cId="413544963" sldId="546"/>
        </pc:sldMkLst>
        <pc:spChg chg="mod">
          <ac:chgData name="Kevin Dockx" userId="0b4eb0c7a560de9a" providerId="LiveId" clId="{BECE21F2-D659-47C6-8ADC-E5BFC16B916C}" dt="2024-04-04T09:26:06.718" v="2481" actId="20577"/>
          <ac:spMkLst>
            <pc:docMk/>
            <pc:sldMk cId="413544963" sldId="546"/>
            <ac:spMk id="3" creationId="{5EC9C29E-0266-73F4-5209-069A8F1A168B}"/>
          </ac:spMkLst>
        </pc:spChg>
        <pc:spChg chg="mod">
          <ac:chgData name="Kevin Dockx" userId="0b4eb0c7a560de9a" providerId="LiveId" clId="{BECE21F2-D659-47C6-8ADC-E5BFC16B916C}" dt="2024-04-04T09:24:58.054" v="2395" actId="20577"/>
          <ac:spMkLst>
            <pc:docMk/>
            <pc:sldMk cId="413544963" sldId="546"/>
            <ac:spMk id="4" creationId="{2E3AD280-6E07-4F7E-DF49-F0D691B0DC50}"/>
          </ac:spMkLst>
        </pc:spChg>
      </pc:sldChg>
      <pc:sldChg chg="add del">
        <pc:chgData name="Kevin Dockx" userId="0b4eb0c7a560de9a" providerId="LiveId" clId="{BECE21F2-D659-47C6-8ADC-E5BFC16B916C}" dt="2024-04-04T09:24:34.929" v="2361"/>
        <pc:sldMkLst>
          <pc:docMk/>
          <pc:sldMk cId="1339230989" sldId="547"/>
        </pc:sldMkLst>
      </pc:sldChg>
      <pc:sldChg chg="addSp modSp add mod modClrScheme chgLayout">
        <pc:chgData name="Kevin Dockx" userId="0b4eb0c7a560de9a" providerId="LiveId" clId="{BECE21F2-D659-47C6-8ADC-E5BFC16B916C}" dt="2024-04-04T09:41:14.772" v="2541" actId="6549"/>
        <pc:sldMkLst>
          <pc:docMk/>
          <pc:sldMk cId="3704623185" sldId="547"/>
        </pc:sldMkLst>
        <pc:spChg chg="add mod ord">
          <ac:chgData name="Kevin Dockx" userId="0b4eb0c7a560de9a" providerId="LiveId" clId="{BECE21F2-D659-47C6-8ADC-E5BFC16B916C}" dt="2024-04-04T09:40:14.311" v="2513" actId="20577"/>
          <ac:spMkLst>
            <pc:docMk/>
            <pc:sldMk cId="3704623185" sldId="547"/>
            <ac:spMk id="2" creationId="{8193300A-3479-C527-8DF5-9DD8FA425ED4}"/>
          </ac:spMkLst>
        </pc:spChg>
        <pc:spChg chg="mod ord">
          <ac:chgData name="Kevin Dockx" userId="0b4eb0c7a560de9a" providerId="LiveId" clId="{BECE21F2-D659-47C6-8ADC-E5BFC16B916C}" dt="2024-04-04T09:41:06.268" v="2524" actId="20577"/>
          <ac:spMkLst>
            <pc:docMk/>
            <pc:sldMk cId="3704623185" sldId="547"/>
            <ac:spMk id="3" creationId="{5EC9C29E-0266-73F4-5209-069A8F1A168B}"/>
          </ac:spMkLst>
        </pc:spChg>
        <pc:spChg chg="mod ord">
          <ac:chgData name="Kevin Dockx" userId="0b4eb0c7a560de9a" providerId="LiveId" clId="{BECE21F2-D659-47C6-8ADC-E5BFC16B916C}" dt="2024-04-04T09:41:14.772" v="2541" actId="6549"/>
          <ac:spMkLst>
            <pc:docMk/>
            <pc:sldMk cId="3704623185" sldId="547"/>
            <ac:spMk id="4" creationId="{2E3AD280-6E07-4F7E-DF49-F0D691B0DC50}"/>
          </ac:spMkLst>
        </pc:spChg>
        <pc:spChg chg="add mod ord">
          <ac:chgData name="Kevin Dockx" userId="0b4eb0c7a560de9a" providerId="LiveId" clId="{BECE21F2-D659-47C6-8ADC-E5BFC16B916C}" dt="2024-04-04T09:37:01.326" v="2484" actId="700"/>
          <ac:spMkLst>
            <pc:docMk/>
            <pc:sldMk cId="3704623185" sldId="547"/>
            <ac:spMk id="5" creationId="{B2515BAD-A5A1-449B-ACC3-D94A65FF085E}"/>
          </ac:spMkLst>
        </pc:spChg>
        <pc:spChg chg="add mod ord">
          <ac:chgData name="Kevin Dockx" userId="0b4eb0c7a560de9a" providerId="LiveId" clId="{BECE21F2-D659-47C6-8ADC-E5BFC16B916C}" dt="2024-04-04T09:41:10.328" v="2540" actId="20577"/>
          <ac:spMkLst>
            <pc:docMk/>
            <pc:sldMk cId="3704623185" sldId="547"/>
            <ac:spMk id="6" creationId="{26ED52D2-2BAB-79C4-6FAD-3ED250E98079}"/>
          </ac:spMkLst>
        </pc:spChg>
      </pc:sldChg>
      <pc:sldChg chg="addSp delSp modSp add mod ord modClrScheme chgLayout">
        <pc:chgData name="Kevin Dockx" userId="0b4eb0c7a560de9a" providerId="LiveId" clId="{BECE21F2-D659-47C6-8ADC-E5BFC16B916C}" dt="2024-04-04T12:23:21.961" v="4208"/>
        <pc:sldMkLst>
          <pc:docMk/>
          <pc:sldMk cId="1634699157" sldId="548"/>
        </pc:sldMkLst>
        <pc:spChg chg="add mod ord">
          <ac:chgData name="Kevin Dockx" userId="0b4eb0c7a560de9a" providerId="LiveId" clId="{BECE21F2-D659-47C6-8ADC-E5BFC16B916C}" dt="2024-04-04T09:41:33.656" v="2563" actId="20577"/>
          <ac:spMkLst>
            <pc:docMk/>
            <pc:sldMk cId="1634699157" sldId="548"/>
            <ac:spMk id="2" creationId="{E26B0BDC-90BC-4441-2FD4-3F5111426F17}"/>
          </ac:spMkLst>
        </pc:spChg>
        <pc:spChg chg="del mod ord">
          <ac:chgData name="Kevin Dockx" userId="0b4eb0c7a560de9a" providerId="LiveId" clId="{BECE21F2-D659-47C6-8ADC-E5BFC16B916C}" dt="2024-04-04T09:41:36.703" v="2564" actId="478"/>
          <ac:spMkLst>
            <pc:docMk/>
            <pc:sldMk cId="1634699157" sldId="548"/>
            <ac:spMk id="3" creationId="{5EC9C29E-0266-73F4-5209-069A8F1A168B}"/>
          </ac:spMkLst>
        </pc:spChg>
        <pc:spChg chg="del mod ord">
          <ac:chgData name="Kevin Dockx" userId="0b4eb0c7a560de9a" providerId="LiveId" clId="{BECE21F2-D659-47C6-8ADC-E5BFC16B916C}" dt="2024-04-04T09:41:38.443" v="2565" actId="478"/>
          <ac:spMkLst>
            <pc:docMk/>
            <pc:sldMk cId="1634699157" sldId="548"/>
            <ac:spMk id="4" creationId="{2E3AD280-6E07-4F7E-DF49-F0D691B0DC50}"/>
          </ac:spMkLst>
        </pc:spChg>
        <pc:graphicFrameChg chg="add del mod modGraphic">
          <ac:chgData name="Kevin Dockx" userId="0b4eb0c7a560de9a" providerId="LiveId" clId="{BECE21F2-D659-47C6-8ADC-E5BFC16B916C}" dt="2024-04-04T09:42:22.073" v="2594" actId="1032"/>
          <ac:graphicFrameMkLst>
            <pc:docMk/>
            <pc:sldMk cId="1634699157" sldId="548"/>
            <ac:graphicFrameMk id="5" creationId="{04EB7813-132C-C700-14A6-1A9653664C5A}"/>
          </ac:graphicFrameMkLst>
        </pc:graphicFrameChg>
        <pc:graphicFrameChg chg="add mod modGraphic">
          <ac:chgData name="Kevin Dockx" userId="0b4eb0c7a560de9a" providerId="LiveId" clId="{BECE21F2-D659-47C6-8ADC-E5BFC16B916C}" dt="2024-04-04T09:44:21.747" v="2755" actId="20577"/>
          <ac:graphicFrameMkLst>
            <pc:docMk/>
            <pc:sldMk cId="1634699157" sldId="548"/>
            <ac:graphicFrameMk id="6" creationId="{01E9782D-0183-C152-C7C1-F5A72EE03DF9}"/>
          </ac:graphicFrameMkLst>
        </pc:graphicFrameChg>
      </pc:sldChg>
      <pc:sldChg chg="add del">
        <pc:chgData name="Kevin Dockx" userId="0b4eb0c7a560de9a" providerId="LiveId" clId="{BECE21F2-D659-47C6-8ADC-E5BFC16B916C}" dt="2024-04-04T09:46:48.454" v="2760" actId="47"/>
        <pc:sldMkLst>
          <pc:docMk/>
          <pc:sldMk cId="407282286" sldId="549"/>
        </pc:sldMkLst>
      </pc:sldChg>
      <pc:sldChg chg="modSp add mod">
        <pc:chgData name="Kevin Dockx" userId="0b4eb0c7a560de9a" providerId="LiveId" clId="{BECE21F2-D659-47C6-8ADC-E5BFC16B916C}" dt="2024-04-04T10:19:40.735" v="3685" actId="113"/>
        <pc:sldMkLst>
          <pc:docMk/>
          <pc:sldMk cId="731933434" sldId="550"/>
        </pc:sldMkLst>
        <pc:spChg chg="mod">
          <ac:chgData name="Kevin Dockx" userId="0b4eb0c7a560de9a" providerId="LiveId" clId="{BECE21F2-D659-47C6-8ADC-E5BFC16B916C}" dt="2024-04-04T09:46:54.226" v="2768" actId="20577"/>
          <ac:spMkLst>
            <pc:docMk/>
            <pc:sldMk cId="731933434" sldId="550"/>
            <ac:spMk id="2" creationId="{8193300A-3479-C527-8DF5-9DD8FA425ED4}"/>
          </ac:spMkLst>
        </pc:spChg>
        <pc:spChg chg="mod">
          <ac:chgData name="Kevin Dockx" userId="0b4eb0c7a560de9a" providerId="LiveId" clId="{BECE21F2-D659-47C6-8ADC-E5BFC16B916C}" dt="2024-04-04T10:19:40.735" v="3685" actId="113"/>
          <ac:spMkLst>
            <pc:docMk/>
            <pc:sldMk cId="731933434" sldId="550"/>
            <ac:spMk id="3" creationId="{5EC9C29E-0266-73F4-5209-069A8F1A168B}"/>
          </ac:spMkLst>
        </pc:spChg>
        <pc:spChg chg="mod">
          <ac:chgData name="Kevin Dockx" userId="0b4eb0c7a560de9a" providerId="LiveId" clId="{BECE21F2-D659-47C6-8ADC-E5BFC16B916C}" dt="2024-04-04T09:48:37.491" v="2918" actId="20577"/>
          <ac:spMkLst>
            <pc:docMk/>
            <pc:sldMk cId="731933434" sldId="550"/>
            <ac:spMk id="6" creationId="{26ED52D2-2BAB-79C4-6FAD-3ED250E98079}"/>
          </ac:spMkLst>
        </pc:spChg>
      </pc:sldChg>
      <pc:sldChg chg="modSp new mod">
        <pc:chgData name="Kevin Dockx" userId="0b4eb0c7a560de9a" providerId="LiveId" clId="{BECE21F2-D659-47C6-8ADC-E5BFC16B916C}" dt="2024-04-04T09:56:47.972" v="3170" actId="20577"/>
        <pc:sldMkLst>
          <pc:docMk/>
          <pc:sldMk cId="705680731" sldId="551"/>
        </pc:sldMkLst>
        <pc:spChg chg="mod">
          <ac:chgData name="Kevin Dockx" userId="0b4eb0c7a560de9a" providerId="LiveId" clId="{BECE21F2-D659-47C6-8ADC-E5BFC16B916C}" dt="2024-04-04T09:56:47.972" v="3170" actId="20577"/>
          <ac:spMkLst>
            <pc:docMk/>
            <pc:sldMk cId="705680731" sldId="551"/>
            <ac:spMk id="2" creationId="{D1A4B8C1-4D5F-95CF-9C97-A0E6D29C0704}"/>
          </ac:spMkLst>
        </pc:spChg>
        <pc:spChg chg="mod">
          <ac:chgData name="Kevin Dockx" userId="0b4eb0c7a560de9a" providerId="LiveId" clId="{BECE21F2-D659-47C6-8ADC-E5BFC16B916C}" dt="2024-04-04T09:56:33.039" v="3118" actId="20577"/>
          <ac:spMkLst>
            <pc:docMk/>
            <pc:sldMk cId="705680731" sldId="551"/>
            <ac:spMk id="3" creationId="{B3A9FBD8-F48A-DED7-80A0-CA8EF7B5E667}"/>
          </ac:spMkLst>
        </pc:spChg>
      </pc:sldChg>
      <pc:sldChg chg="addSp delSp modSp add mod chgLayout">
        <pc:chgData name="Kevin Dockx" userId="0b4eb0c7a560de9a" providerId="LiveId" clId="{BECE21F2-D659-47C6-8ADC-E5BFC16B916C}" dt="2024-04-04T09:57:45.953" v="3219" actId="6264"/>
        <pc:sldMkLst>
          <pc:docMk/>
          <pc:sldMk cId="2971047868" sldId="552"/>
        </pc:sldMkLst>
        <pc:spChg chg="mod ord">
          <ac:chgData name="Kevin Dockx" userId="0b4eb0c7a560de9a" providerId="LiveId" clId="{BECE21F2-D659-47C6-8ADC-E5BFC16B916C}" dt="2024-04-04T09:57:45.953" v="3219" actId="6264"/>
          <ac:spMkLst>
            <pc:docMk/>
            <pc:sldMk cId="2971047868" sldId="552"/>
            <ac:spMk id="2" creationId="{AA11FBE3-B449-0E24-C1EA-41DA8A134904}"/>
          </ac:spMkLst>
        </pc:spChg>
        <pc:spChg chg="add del mod">
          <ac:chgData name="Kevin Dockx" userId="0b4eb0c7a560de9a" providerId="LiveId" clId="{BECE21F2-D659-47C6-8ADC-E5BFC16B916C}" dt="2024-04-04T09:57:45.953" v="3219" actId="6264"/>
          <ac:spMkLst>
            <pc:docMk/>
            <pc:sldMk cId="2971047868" sldId="552"/>
            <ac:spMk id="3" creationId="{84AB9C12-EB30-3716-CFF1-1A6313A1F770}"/>
          </ac:spMkLst>
        </pc:spChg>
      </pc:sldChg>
      <pc:sldChg chg="addSp delSp modSp new mod modClrScheme chgLayout">
        <pc:chgData name="Kevin Dockx" userId="0b4eb0c7a560de9a" providerId="LiveId" clId="{BECE21F2-D659-47C6-8ADC-E5BFC16B916C}" dt="2024-04-04T10:01:17.637" v="3277" actId="20577"/>
        <pc:sldMkLst>
          <pc:docMk/>
          <pc:sldMk cId="3341765305" sldId="553"/>
        </pc:sldMkLst>
        <pc:spChg chg="del mod ord">
          <ac:chgData name="Kevin Dockx" userId="0b4eb0c7a560de9a" providerId="LiveId" clId="{BECE21F2-D659-47C6-8ADC-E5BFC16B916C}" dt="2024-04-04T09:58:45.201" v="3221" actId="700"/>
          <ac:spMkLst>
            <pc:docMk/>
            <pc:sldMk cId="3341765305" sldId="553"/>
            <ac:spMk id="2" creationId="{11556442-67FA-9292-103F-8B1285A664C4}"/>
          </ac:spMkLst>
        </pc:spChg>
        <pc:spChg chg="add mod ord">
          <ac:chgData name="Kevin Dockx" userId="0b4eb0c7a560de9a" providerId="LiveId" clId="{BECE21F2-D659-47C6-8ADC-E5BFC16B916C}" dt="2024-04-04T09:58:54.025" v="3262" actId="5793"/>
          <ac:spMkLst>
            <pc:docMk/>
            <pc:sldMk cId="3341765305" sldId="553"/>
            <ac:spMk id="3" creationId="{88900D6D-E14E-1520-DEE7-5984ADF6E9D7}"/>
          </ac:spMkLst>
        </pc:spChg>
        <pc:spChg chg="add mod ord">
          <ac:chgData name="Kevin Dockx" userId="0b4eb0c7a560de9a" providerId="LiveId" clId="{BECE21F2-D659-47C6-8ADC-E5BFC16B916C}" dt="2024-04-04T09:58:45.201" v="3221" actId="700"/>
          <ac:spMkLst>
            <pc:docMk/>
            <pc:sldMk cId="3341765305" sldId="553"/>
            <ac:spMk id="4" creationId="{1EB69522-4771-0374-BD64-907A6E4CDD14}"/>
          </ac:spMkLst>
        </pc:spChg>
        <pc:spChg chg="add mod ord">
          <ac:chgData name="Kevin Dockx" userId="0b4eb0c7a560de9a" providerId="LiveId" clId="{BECE21F2-D659-47C6-8ADC-E5BFC16B916C}" dt="2024-04-04T10:00:59.028" v="3267" actId="20577"/>
          <ac:spMkLst>
            <pc:docMk/>
            <pc:sldMk cId="3341765305" sldId="553"/>
            <ac:spMk id="5" creationId="{6661C602-61EA-E15C-3CB7-9C851DCC1843}"/>
          </ac:spMkLst>
        </pc:spChg>
        <pc:spChg chg="add mod ord">
          <ac:chgData name="Kevin Dockx" userId="0b4eb0c7a560de9a" providerId="LiveId" clId="{BECE21F2-D659-47C6-8ADC-E5BFC16B916C}" dt="2024-04-04T09:58:45.201" v="3221" actId="700"/>
          <ac:spMkLst>
            <pc:docMk/>
            <pc:sldMk cId="3341765305" sldId="553"/>
            <ac:spMk id="6" creationId="{D3474A90-DFB7-7F08-88D7-06E4BD440DA2}"/>
          </ac:spMkLst>
        </pc:spChg>
        <pc:spChg chg="add mod ord">
          <ac:chgData name="Kevin Dockx" userId="0b4eb0c7a560de9a" providerId="LiveId" clId="{BECE21F2-D659-47C6-8ADC-E5BFC16B916C}" dt="2024-04-04T10:01:17.637" v="3277" actId="20577"/>
          <ac:spMkLst>
            <pc:docMk/>
            <pc:sldMk cId="3341765305" sldId="553"/>
            <ac:spMk id="7" creationId="{28EE5031-5F50-7F37-ED2C-77733A0BF505}"/>
          </ac:spMkLst>
        </pc:spChg>
        <pc:spChg chg="add mod ord">
          <ac:chgData name="Kevin Dockx" userId="0b4eb0c7a560de9a" providerId="LiveId" clId="{BECE21F2-D659-47C6-8ADC-E5BFC16B916C}" dt="2024-04-04T09:58:45.201" v="3221" actId="700"/>
          <ac:spMkLst>
            <pc:docMk/>
            <pc:sldMk cId="3341765305" sldId="553"/>
            <ac:spMk id="8" creationId="{E78F1641-FC7C-B3A0-068D-92B8EC3A9698}"/>
          </ac:spMkLst>
        </pc:spChg>
        <pc:spChg chg="add mod ord">
          <ac:chgData name="Kevin Dockx" userId="0b4eb0c7a560de9a" providerId="LiveId" clId="{BECE21F2-D659-47C6-8ADC-E5BFC16B916C}" dt="2024-04-04T10:01:08.263" v="3272" actId="20577"/>
          <ac:spMkLst>
            <pc:docMk/>
            <pc:sldMk cId="3341765305" sldId="553"/>
            <ac:spMk id="9" creationId="{37F733D4-9BEA-D643-40B9-87CF58063A07}"/>
          </ac:spMkLst>
        </pc:spChg>
      </pc:sldChg>
      <pc:sldChg chg="modSp add mod">
        <pc:chgData name="Kevin Dockx" userId="0b4eb0c7a560de9a" providerId="LiveId" clId="{BECE21F2-D659-47C6-8ADC-E5BFC16B916C}" dt="2024-04-04T10:04:15.711" v="3404" actId="6549"/>
        <pc:sldMkLst>
          <pc:docMk/>
          <pc:sldMk cId="3556418338" sldId="554"/>
        </pc:sldMkLst>
        <pc:spChg chg="mod">
          <ac:chgData name="Kevin Dockx" userId="0b4eb0c7a560de9a" providerId="LiveId" clId="{BECE21F2-D659-47C6-8ADC-E5BFC16B916C}" dt="2024-04-04T10:04:15.711" v="3404" actId="6549"/>
          <ac:spMkLst>
            <pc:docMk/>
            <pc:sldMk cId="3556418338" sldId="554"/>
            <ac:spMk id="2" creationId="{AA11FBE3-B449-0E24-C1EA-41DA8A134904}"/>
          </ac:spMkLst>
        </pc:spChg>
      </pc:sldChg>
      <pc:sldChg chg="modSp add mod">
        <pc:chgData name="Kevin Dockx" userId="0b4eb0c7a560de9a" providerId="LiveId" clId="{BECE21F2-D659-47C6-8ADC-E5BFC16B916C}" dt="2024-04-04T10:19:14.984" v="3684" actId="114"/>
        <pc:sldMkLst>
          <pc:docMk/>
          <pc:sldMk cId="3755996166" sldId="555"/>
        </pc:sldMkLst>
        <pc:spChg chg="mod">
          <ac:chgData name="Kevin Dockx" userId="0b4eb0c7a560de9a" providerId="LiveId" clId="{BECE21F2-D659-47C6-8ADC-E5BFC16B916C}" dt="2024-04-04T10:19:14.984" v="3684" actId="114"/>
          <ac:spMkLst>
            <pc:docMk/>
            <pc:sldMk cId="3755996166" sldId="555"/>
            <ac:spMk id="3" creationId="{5EC9C29E-0266-73F4-5209-069A8F1A168B}"/>
          </ac:spMkLst>
        </pc:spChg>
        <pc:spChg chg="mod">
          <ac:chgData name="Kevin Dockx" userId="0b4eb0c7a560de9a" providerId="LiveId" clId="{BECE21F2-D659-47C6-8ADC-E5BFC16B916C}" dt="2024-04-04T10:17:49.102" v="3533" actId="20577"/>
          <ac:spMkLst>
            <pc:docMk/>
            <pc:sldMk cId="3755996166" sldId="555"/>
            <ac:spMk id="4" creationId="{2E3AD280-6E07-4F7E-DF49-F0D691B0DC50}"/>
          </ac:spMkLst>
        </pc:spChg>
      </pc:sldChg>
      <pc:sldChg chg="modSp add mod">
        <pc:chgData name="Kevin Dockx" userId="0b4eb0c7a560de9a" providerId="LiveId" clId="{BECE21F2-D659-47C6-8ADC-E5BFC16B916C}" dt="2024-04-04T10:22:40.685" v="4204" actId="6549"/>
        <pc:sldMkLst>
          <pc:docMk/>
          <pc:sldMk cId="1669534794" sldId="556"/>
        </pc:sldMkLst>
        <pc:spChg chg="mod">
          <ac:chgData name="Kevin Dockx" userId="0b4eb0c7a560de9a" providerId="LiveId" clId="{BECE21F2-D659-47C6-8ADC-E5BFC16B916C}" dt="2024-04-04T10:22:40.685" v="4204" actId="6549"/>
          <ac:spMkLst>
            <pc:docMk/>
            <pc:sldMk cId="1669534794" sldId="556"/>
            <ac:spMk id="3" creationId="{5EC9C29E-0266-73F4-5209-069A8F1A168B}"/>
          </ac:spMkLst>
        </pc:spChg>
      </pc:sldChg>
      <pc:sldChg chg="addSp modSp add mod chgLayout">
        <pc:chgData name="Kevin Dockx" userId="0b4eb0c7a560de9a" providerId="LiveId" clId="{BECE21F2-D659-47C6-8ADC-E5BFC16B916C}" dt="2024-04-04T12:44:23.517" v="4421" actId="20577"/>
        <pc:sldMkLst>
          <pc:docMk/>
          <pc:sldMk cId="2494627251" sldId="557"/>
        </pc:sldMkLst>
        <pc:spChg chg="add mod ord">
          <ac:chgData name="Kevin Dockx" userId="0b4eb0c7a560de9a" providerId="LiveId" clId="{BECE21F2-D659-47C6-8ADC-E5BFC16B916C}" dt="2024-04-04T12:43:15.148" v="4419" actId="20577"/>
          <ac:spMkLst>
            <pc:docMk/>
            <pc:sldMk cId="2494627251" sldId="557"/>
            <ac:spMk id="2" creationId="{14D07886-8DAB-FA2F-2F0C-EC351952B379}"/>
          </ac:spMkLst>
        </pc:spChg>
        <pc:spChg chg="mod ord">
          <ac:chgData name="Kevin Dockx" userId="0b4eb0c7a560de9a" providerId="LiveId" clId="{BECE21F2-D659-47C6-8ADC-E5BFC16B916C}" dt="2024-04-04T12:44:19.303" v="4420"/>
          <ac:spMkLst>
            <pc:docMk/>
            <pc:sldMk cId="2494627251" sldId="557"/>
            <ac:spMk id="3" creationId="{5EC9C29E-0266-73F4-5209-069A8F1A168B}"/>
          </ac:spMkLst>
        </pc:spChg>
        <pc:spChg chg="mod ord">
          <ac:chgData name="Kevin Dockx" userId="0b4eb0c7a560de9a" providerId="LiveId" clId="{BECE21F2-D659-47C6-8ADC-E5BFC16B916C}" dt="2024-04-04T12:44:23.517" v="4421" actId="20577"/>
          <ac:spMkLst>
            <pc:docMk/>
            <pc:sldMk cId="2494627251" sldId="557"/>
            <ac:spMk id="4" creationId="{2E3AD280-6E07-4F7E-DF49-F0D691B0DC50}"/>
          </ac:spMkLst>
        </pc:spChg>
      </pc:sldChg>
      <pc:sldChg chg="modSp add mod">
        <pc:chgData name="Kevin Dockx" userId="0b4eb0c7a560de9a" providerId="LiveId" clId="{BECE21F2-D659-47C6-8ADC-E5BFC16B916C}" dt="2024-04-04T13:54:27.991" v="5230" actId="20577"/>
        <pc:sldMkLst>
          <pc:docMk/>
          <pc:sldMk cId="2758588397" sldId="558"/>
        </pc:sldMkLst>
        <pc:spChg chg="mod">
          <ac:chgData name="Kevin Dockx" userId="0b4eb0c7a560de9a" providerId="LiveId" clId="{BECE21F2-D659-47C6-8ADC-E5BFC16B916C}" dt="2024-04-04T13:54:17.280" v="5210" actId="6549"/>
          <ac:spMkLst>
            <pc:docMk/>
            <pc:sldMk cId="2758588397" sldId="558"/>
            <ac:spMk id="3" creationId="{5EC9C29E-0266-73F4-5209-069A8F1A168B}"/>
          </ac:spMkLst>
        </pc:spChg>
        <pc:spChg chg="mod">
          <ac:chgData name="Kevin Dockx" userId="0b4eb0c7a560de9a" providerId="LiveId" clId="{BECE21F2-D659-47C6-8ADC-E5BFC16B916C}" dt="2024-04-04T13:54:27.991" v="5230" actId="20577"/>
          <ac:spMkLst>
            <pc:docMk/>
            <pc:sldMk cId="2758588397" sldId="558"/>
            <ac:spMk id="4" creationId="{2E3AD280-6E07-4F7E-DF49-F0D691B0DC50}"/>
          </ac:spMkLst>
        </pc:spChg>
      </pc:sldChg>
      <pc:sldChg chg="addSp delSp modSp new mod modClrScheme chgLayout">
        <pc:chgData name="Kevin Dockx" userId="0b4eb0c7a560de9a" providerId="LiveId" clId="{BECE21F2-D659-47C6-8ADC-E5BFC16B916C}" dt="2024-04-04T13:20:41.954" v="4661" actId="14100"/>
        <pc:sldMkLst>
          <pc:docMk/>
          <pc:sldMk cId="2791685416" sldId="559"/>
        </pc:sldMkLst>
        <pc:spChg chg="del">
          <ac:chgData name="Kevin Dockx" userId="0b4eb0c7a560de9a" providerId="LiveId" clId="{BECE21F2-D659-47C6-8ADC-E5BFC16B916C}" dt="2024-04-04T13:18:53.906" v="4559" actId="700"/>
          <ac:spMkLst>
            <pc:docMk/>
            <pc:sldMk cId="2791685416" sldId="559"/>
            <ac:spMk id="2" creationId="{B4A7A2AD-D8E3-8780-9FDB-EA941829FBBB}"/>
          </ac:spMkLst>
        </pc:spChg>
        <pc:spChg chg="del">
          <ac:chgData name="Kevin Dockx" userId="0b4eb0c7a560de9a" providerId="LiveId" clId="{BECE21F2-D659-47C6-8ADC-E5BFC16B916C}" dt="2024-04-04T13:18:53.906" v="4559" actId="700"/>
          <ac:spMkLst>
            <pc:docMk/>
            <pc:sldMk cId="2791685416" sldId="559"/>
            <ac:spMk id="3" creationId="{F54A15F5-35A6-B255-1DA9-6B31427F713E}"/>
          </ac:spMkLst>
        </pc:spChg>
        <pc:spChg chg="del">
          <ac:chgData name="Kevin Dockx" userId="0b4eb0c7a560de9a" providerId="LiveId" clId="{BECE21F2-D659-47C6-8ADC-E5BFC16B916C}" dt="2024-04-04T13:18:53.906" v="4559" actId="700"/>
          <ac:spMkLst>
            <pc:docMk/>
            <pc:sldMk cId="2791685416" sldId="559"/>
            <ac:spMk id="4" creationId="{7B60DA2B-5089-A648-5BFA-EED9741F07B7}"/>
          </ac:spMkLst>
        </pc:spChg>
        <pc:spChg chg="del">
          <ac:chgData name="Kevin Dockx" userId="0b4eb0c7a560de9a" providerId="LiveId" clId="{BECE21F2-D659-47C6-8ADC-E5BFC16B916C}" dt="2024-04-04T13:18:53.906" v="4559" actId="700"/>
          <ac:spMkLst>
            <pc:docMk/>
            <pc:sldMk cId="2791685416" sldId="559"/>
            <ac:spMk id="5" creationId="{78DFD01C-D894-3C04-01A1-B3913177893F}"/>
          </ac:spMkLst>
        </pc:spChg>
        <pc:spChg chg="del mod ord">
          <ac:chgData name="Kevin Dockx" userId="0b4eb0c7a560de9a" providerId="LiveId" clId="{BECE21F2-D659-47C6-8ADC-E5BFC16B916C}" dt="2024-04-04T13:18:53.906" v="4559" actId="700"/>
          <ac:spMkLst>
            <pc:docMk/>
            <pc:sldMk cId="2791685416" sldId="559"/>
            <ac:spMk id="6" creationId="{FB6EB5C4-5648-8412-2CC6-A35E3B15CC6E}"/>
          </ac:spMkLst>
        </pc:spChg>
        <pc:spChg chg="add mod ord">
          <ac:chgData name="Kevin Dockx" userId="0b4eb0c7a560de9a" providerId="LiveId" clId="{BECE21F2-D659-47C6-8ADC-E5BFC16B916C}" dt="2024-04-04T13:19:10.161" v="4603" actId="20577"/>
          <ac:spMkLst>
            <pc:docMk/>
            <pc:sldMk cId="2791685416" sldId="559"/>
            <ac:spMk id="7" creationId="{5E1790DD-BD8F-24E4-5363-DACD5C728736}"/>
          </ac:spMkLst>
        </pc:spChg>
        <pc:picChg chg="add del mod">
          <ac:chgData name="Kevin Dockx" userId="0b4eb0c7a560de9a" providerId="LiveId" clId="{BECE21F2-D659-47C6-8ADC-E5BFC16B916C}" dt="2024-04-04T13:20:41.954" v="4661" actId="14100"/>
          <ac:picMkLst>
            <pc:docMk/>
            <pc:sldMk cId="2791685416" sldId="559"/>
            <ac:picMk id="9" creationId="{B56D589B-2F07-3109-B528-36689F6F6B06}"/>
          </ac:picMkLst>
        </pc:picChg>
      </pc:sldChg>
      <pc:sldChg chg="addSp delSp modSp add mod">
        <pc:chgData name="Kevin Dockx" userId="0b4eb0c7a560de9a" providerId="LiveId" clId="{BECE21F2-D659-47C6-8ADC-E5BFC16B916C}" dt="2024-04-04T13:20:35.654" v="4660" actId="14100"/>
        <pc:sldMkLst>
          <pc:docMk/>
          <pc:sldMk cId="2950259767" sldId="560"/>
        </pc:sldMkLst>
        <pc:spChg chg="mod">
          <ac:chgData name="Kevin Dockx" userId="0b4eb0c7a560de9a" providerId="LiveId" clId="{BECE21F2-D659-47C6-8ADC-E5BFC16B916C}" dt="2024-04-04T13:19:26.475" v="4651" actId="20577"/>
          <ac:spMkLst>
            <pc:docMk/>
            <pc:sldMk cId="2950259767" sldId="560"/>
            <ac:spMk id="7" creationId="{5E1790DD-BD8F-24E4-5363-DACD5C728736}"/>
          </ac:spMkLst>
        </pc:spChg>
        <pc:picChg chg="add mod">
          <ac:chgData name="Kevin Dockx" userId="0b4eb0c7a560de9a" providerId="LiveId" clId="{BECE21F2-D659-47C6-8ADC-E5BFC16B916C}" dt="2024-04-04T13:20:35.654" v="4660" actId="14100"/>
          <ac:picMkLst>
            <pc:docMk/>
            <pc:sldMk cId="2950259767" sldId="560"/>
            <ac:picMk id="3" creationId="{01C4422C-F68F-2F25-EC30-657D0EF74E22}"/>
          </ac:picMkLst>
        </pc:picChg>
        <pc:picChg chg="del">
          <ac:chgData name="Kevin Dockx" userId="0b4eb0c7a560de9a" providerId="LiveId" clId="{BECE21F2-D659-47C6-8ADC-E5BFC16B916C}" dt="2024-04-04T13:19:39.792" v="4656" actId="478"/>
          <ac:picMkLst>
            <pc:docMk/>
            <pc:sldMk cId="2950259767" sldId="560"/>
            <ac:picMk id="9" creationId="{B56D589B-2F07-3109-B528-36689F6F6B06}"/>
          </ac:picMkLst>
        </pc:picChg>
      </pc:sldChg>
      <pc:sldChg chg="modSp add mod">
        <pc:chgData name="Kevin Dockx" userId="0b4eb0c7a560de9a" providerId="LiveId" clId="{BECE21F2-D659-47C6-8ADC-E5BFC16B916C}" dt="2024-04-04T13:43:58.597" v="4766" actId="20577"/>
        <pc:sldMkLst>
          <pc:docMk/>
          <pc:sldMk cId="3460333760" sldId="561"/>
        </pc:sldMkLst>
        <pc:spChg chg="mod">
          <ac:chgData name="Kevin Dockx" userId="0b4eb0c7a560de9a" providerId="LiveId" clId="{BECE21F2-D659-47C6-8ADC-E5BFC16B916C}" dt="2024-04-04T13:43:58.597" v="4766" actId="20577"/>
          <ac:spMkLst>
            <pc:docMk/>
            <pc:sldMk cId="3460333760" sldId="561"/>
            <ac:spMk id="2" creationId="{AA11FBE3-B449-0E24-C1EA-41DA8A134904}"/>
          </ac:spMkLst>
        </pc:spChg>
      </pc:sldChg>
      <pc:sldChg chg="modSp add mod">
        <pc:chgData name="Kevin Dockx" userId="0b4eb0c7a560de9a" providerId="LiveId" clId="{BECE21F2-D659-47C6-8ADC-E5BFC16B916C}" dt="2024-04-04T13:58:10.438" v="5466" actId="20577"/>
        <pc:sldMkLst>
          <pc:docMk/>
          <pc:sldMk cId="2657428292" sldId="562"/>
        </pc:sldMkLst>
        <pc:spChg chg="mod">
          <ac:chgData name="Kevin Dockx" userId="0b4eb0c7a560de9a" providerId="LiveId" clId="{BECE21F2-D659-47C6-8ADC-E5BFC16B916C}" dt="2024-04-04T13:44:36.273" v="4795" actId="20577"/>
          <ac:spMkLst>
            <pc:docMk/>
            <pc:sldMk cId="2657428292" sldId="562"/>
            <ac:spMk id="2" creationId="{14D07886-8DAB-FA2F-2F0C-EC351952B379}"/>
          </ac:spMkLst>
        </pc:spChg>
        <pc:spChg chg="mod">
          <ac:chgData name="Kevin Dockx" userId="0b4eb0c7a560de9a" providerId="LiveId" clId="{BECE21F2-D659-47C6-8ADC-E5BFC16B916C}" dt="2024-04-04T13:58:10.438" v="5466" actId="20577"/>
          <ac:spMkLst>
            <pc:docMk/>
            <pc:sldMk cId="2657428292" sldId="562"/>
            <ac:spMk id="3" creationId="{5EC9C29E-0266-73F4-5209-069A8F1A168B}"/>
          </ac:spMkLst>
        </pc:spChg>
        <pc:spChg chg="mod">
          <ac:chgData name="Kevin Dockx" userId="0b4eb0c7a560de9a" providerId="LiveId" clId="{BECE21F2-D659-47C6-8ADC-E5BFC16B916C}" dt="2024-04-04T13:57:06.320" v="5389" actId="21"/>
          <ac:spMkLst>
            <pc:docMk/>
            <pc:sldMk cId="2657428292" sldId="562"/>
            <ac:spMk id="4" creationId="{2E3AD280-6E07-4F7E-DF49-F0D691B0DC50}"/>
          </ac:spMkLst>
        </pc:spChg>
      </pc:sldChg>
      <pc:sldChg chg="addSp delSp modSp add mod">
        <pc:chgData name="Kevin Dockx" userId="0b4eb0c7a560de9a" providerId="LiveId" clId="{BECE21F2-D659-47C6-8ADC-E5BFC16B916C}" dt="2024-04-04T14:03:45.062" v="6126" actId="20577"/>
        <pc:sldMkLst>
          <pc:docMk/>
          <pc:sldMk cId="3554489931" sldId="563"/>
        </pc:sldMkLst>
        <pc:spChg chg="add mod">
          <ac:chgData name="Kevin Dockx" userId="0b4eb0c7a560de9a" providerId="LiveId" clId="{BECE21F2-D659-47C6-8ADC-E5BFC16B916C}" dt="2024-04-04T14:03:45.062" v="6126" actId="20577"/>
          <ac:spMkLst>
            <pc:docMk/>
            <pc:sldMk cId="3554489931" sldId="563"/>
            <ac:spMk id="2" creationId="{504BB528-F80A-4654-D184-680D14367C0E}"/>
          </ac:spMkLst>
        </pc:spChg>
        <pc:spChg chg="mod">
          <ac:chgData name="Kevin Dockx" userId="0b4eb0c7a560de9a" providerId="LiveId" clId="{BECE21F2-D659-47C6-8ADC-E5BFC16B916C}" dt="2024-04-04T13:52:45.070" v="4948" actId="20577"/>
          <ac:spMkLst>
            <pc:docMk/>
            <pc:sldMk cId="3554489931" sldId="563"/>
            <ac:spMk id="7" creationId="{5E1790DD-BD8F-24E4-5363-DACD5C728736}"/>
          </ac:spMkLst>
        </pc:spChg>
        <pc:picChg chg="del">
          <ac:chgData name="Kevin Dockx" userId="0b4eb0c7a560de9a" providerId="LiveId" clId="{BECE21F2-D659-47C6-8ADC-E5BFC16B916C}" dt="2024-04-04T13:57:37.601" v="5437" actId="478"/>
          <ac:picMkLst>
            <pc:docMk/>
            <pc:sldMk cId="3554489931" sldId="563"/>
            <ac:picMk id="3" creationId="{01C4422C-F68F-2F25-EC30-657D0EF74E22}"/>
          </ac:picMkLst>
        </pc:picChg>
      </pc:sldChg>
      <pc:sldChg chg="add del">
        <pc:chgData name="Kevin Dockx" userId="0b4eb0c7a560de9a" providerId="LiveId" clId="{BECE21F2-D659-47C6-8ADC-E5BFC16B916C}" dt="2024-04-04T13:53:32.324" v="5088" actId="47"/>
        <pc:sldMkLst>
          <pc:docMk/>
          <pc:sldMk cId="552997143" sldId="564"/>
        </pc:sldMkLst>
      </pc:sldChg>
      <pc:sldChg chg="modSp add mod">
        <pc:chgData name="Kevin Dockx" userId="0b4eb0c7a560de9a" providerId="LiveId" clId="{BECE21F2-D659-47C6-8ADC-E5BFC16B916C}" dt="2024-04-04T13:54:02.701" v="5173" actId="20577"/>
        <pc:sldMkLst>
          <pc:docMk/>
          <pc:sldMk cId="2375187636" sldId="565"/>
        </pc:sldMkLst>
        <pc:spChg chg="mod">
          <ac:chgData name="Kevin Dockx" userId="0b4eb0c7a560de9a" providerId="LiveId" clId="{BECE21F2-D659-47C6-8ADC-E5BFC16B916C}" dt="2024-04-04T13:54:02.701" v="5173" actId="20577"/>
          <ac:spMkLst>
            <pc:docMk/>
            <pc:sldMk cId="2375187636" sldId="565"/>
            <ac:spMk id="2" creationId="{14D07886-8DAB-FA2F-2F0C-EC351952B379}"/>
          </ac:spMkLst>
        </pc:spChg>
      </pc:sldChg>
      <pc:sldChg chg="modSp add mod ord">
        <pc:chgData name="Kevin Dockx" userId="0b4eb0c7a560de9a" providerId="LiveId" clId="{BECE21F2-D659-47C6-8ADC-E5BFC16B916C}" dt="2024-04-04T13:53:54.245" v="5163" actId="20577"/>
        <pc:sldMkLst>
          <pc:docMk/>
          <pc:sldMk cId="2273731553" sldId="566"/>
        </pc:sldMkLst>
        <pc:spChg chg="mod">
          <ac:chgData name="Kevin Dockx" userId="0b4eb0c7a560de9a" providerId="LiveId" clId="{BECE21F2-D659-47C6-8ADC-E5BFC16B916C}" dt="2024-04-04T13:53:54.245" v="5163" actId="20577"/>
          <ac:spMkLst>
            <pc:docMk/>
            <pc:sldMk cId="2273731553" sldId="566"/>
            <ac:spMk id="2" creationId="{14D07886-8DAB-FA2F-2F0C-EC351952B379}"/>
          </ac:spMkLst>
        </pc:spChg>
      </pc:sldChg>
      <pc:sldChg chg="modSp add mod">
        <pc:chgData name="Kevin Dockx" userId="0b4eb0c7a560de9a" providerId="LiveId" clId="{BECE21F2-D659-47C6-8ADC-E5BFC16B916C}" dt="2024-04-04T14:00:28.778" v="5674"/>
        <pc:sldMkLst>
          <pc:docMk/>
          <pc:sldMk cId="1311757292" sldId="567"/>
        </pc:sldMkLst>
        <pc:spChg chg="mod">
          <ac:chgData name="Kevin Dockx" userId="0b4eb0c7a560de9a" providerId="LiveId" clId="{BECE21F2-D659-47C6-8ADC-E5BFC16B916C}" dt="2024-04-04T13:54:54.315" v="5258" actId="20577"/>
          <ac:spMkLst>
            <pc:docMk/>
            <pc:sldMk cId="1311757292" sldId="567"/>
            <ac:spMk id="2" creationId="{14D07886-8DAB-FA2F-2F0C-EC351952B379}"/>
          </ac:spMkLst>
        </pc:spChg>
        <pc:spChg chg="mod">
          <ac:chgData name="Kevin Dockx" userId="0b4eb0c7a560de9a" providerId="LiveId" clId="{BECE21F2-D659-47C6-8ADC-E5BFC16B916C}" dt="2024-04-04T13:56:12.622" v="5312" actId="6549"/>
          <ac:spMkLst>
            <pc:docMk/>
            <pc:sldMk cId="1311757292" sldId="567"/>
            <ac:spMk id="3" creationId="{5EC9C29E-0266-73F4-5209-069A8F1A168B}"/>
          </ac:spMkLst>
        </pc:spChg>
        <pc:spChg chg="mod">
          <ac:chgData name="Kevin Dockx" userId="0b4eb0c7a560de9a" providerId="LiveId" clId="{BECE21F2-D659-47C6-8ADC-E5BFC16B916C}" dt="2024-04-04T14:00:28.778" v="5674"/>
          <ac:spMkLst>
            <pc:docMk/>
            <pc:sldMk cId="1311757292" sldId="567"/>
            <ac:spMk id="4" creationId="{2E3AD280-6E07-4F7E-DF49-F0D691B0DC50}"/>
          </ac:spMkLst>
        </pc:spChg>
      </pc:sldChg>
      <pc:sldMasterChg chg="delSldLayout">
        <pc:chgData name="Kevin Dockx" userId="0b4eb0c7a560de9a" providerId="LiveId" clId="{BECE21F2-D659-47C6-8ADC-E5BFC16B916C}" dt="2024-04-04T06:58:31.567" v="49" actId="47"/>
        <pc:sldMasterMkLst>
          <pc:docMk/>
          <pc:sldMasterMk cId="1614184041" sldId="2147483660"/>
        </pc:sldMasterMkLst>
        <pc:sldLayoutChg chg="del">
          <pc:chgData name="Kevin Dockx" userId="0b4eb0c7a560de9a" providerId="LiveId" clId="{BECE21F2-D659-47C6-8ADC-E5BFC16B916C}" dt="2024-04-04T06:58:31.567" v="49" actId="47"/>
          <pc:sldLayoutMkLst>
            <pc:docMk/>
            <pc:sldMasterMk cId="1614184041" sldId="2147483660"/>
            <pc:sldLayoutMk cId="2698497402" sldId="2147483848"/>
          </pc:sldLayoutMkLst>
        </pc:sldLayoutChg>
      </pc:sldMasterChg>
    </pc:docChg>
  </pc:docChgLst>
  <pc:docChgLst>
    <pc:chgData name="Kevin Dockx" userId="94afb09d-423d-4396-8260-00626a807e96" providerId="ADAL" clId="{0479AE4E-CC31-4480-9FAD-F876A04494C7}"/>
    <pc:docChg chg="modSld">
      <pc:chgData name="Kevin Dockx" userId="94afb09d-423d-4396-8260-00626a807e96" providerId="ADAL" clId="{0479AE4E-CC31-4480-9FAD-F876A04494C7}" dt="2024-02-19T09:44:45.980" v="0" actId="20577"/>
      <pc:docMkLst>
        <pc:docMk/>
      </pc:docMkLst>
      <pc:sldChg chg="modSp">
        <pc:chgData name="Kevin Dockx" userId="94afb09d-423d-4396-8260-00626a807e96" providerId="ADAL" clId="{0479AE4E-CC31-4480-9FAD-F876A04494C7}" dt="2024-02-19T09:44:45.980" v="0" actId="20577"/>
        <pc:sldMkLst>
          <pc:docMk/>
          <pc:sldMk cId="1765737910" sldId="386"/>
        </pc:sldMkLst>
        <pc:spChg chg="mod">
          <ac:chgData name="Kevin Dockx" userId="94afb09d-423d-4396-8260-00626a807e96" providerId="ADAL" clId="{0479AE4E-CC31-4480-9FAD-F876A04494C7}" dt="2024-02-19T09:44:45.980" v="0" actId="20577"/>
          <ac:spMkLst>
            <pc:docMk/>
            <pc:sldMk cId="1765737910" sldId="386"/>
            <ac:spMk id="6" creationId="{BC118464-4AD2-B1CF-AAB8-A67DA5334BF1}"/>
          </ac:spMkLst>
        </pc:spChg>
      </pc:sldChg>
    </pc:docChg>
  </pc:docChgLst>
  <pc:docChgLst>
    <pc:chgData name="Kevin Dockx" userId="94afb09d-423d-4396-8260-00626a807e96" providerId="ADAL" clId="{CB39B5EE-760C-4D26-A0EB-741D9250FAC7}"/>
    <pc:docChg chg="undo redo custSel addSld delSld modSld sldOrd modShowInfo">
      <pc:chgData name="Kevin Dockx" userId="94afb09d-423d-4396-8260-00626a807e96" providerId="ADAL" clId="{CB39B5EE-760C-4D26-A0EB-741D9250FAC7}" dt="2024-05-07T07:42:38.153" v="8419"/>
      <pc:docMkLst>
        <pc:docMk/>
      </pc:docMkLst>
      <pc:sldChg chg="addSp delSp modSp mod chgLayout">
        <pc:chgData name="Kevin Dockx" userId="94afb09d-423d-4396-8260-00626a807e96" providerId="ADAL" clId="{CB39B5EE-760C-4D26-A0EB-741D9250FAC7}" dt="2024-04-21T08:13:55.074" v="2" actId="478"/>
        <pc:sldMkLst>
          <pc:docMk/>
          <pc:sldMk cId="323123030" sldId="256"/>
        </pc:sldMkLst>
        <pc:spChg chg="mod ord">
          <ac:chgData name="Kevin Dockx" userId="94afb09d-423d-4396-8260-00626a807e96" providerId="ADAL" clId="{CB39B5EE-760C-4D26-A0EB-741D9250FAC7}" dt="2024-04-21T08:13:51.363" v="1" actId="6264"/>
          <ac:spMkLst>
            <pc:docMk/>
            <pc:sldMk cId="323123030" sldId="256"/>
            <ac:spMk id="2" creationId="{665A6C66-2D41-9729-3EE3-1B37B5E429E7}"/>
          </ac:spMkLst>
        </pc:spChg>
        <pc:spChg chg="mod ord">
          <ac:chgData name="Kevin Dockx" userId="94afb09d-423d-4396-8260-00626a807e96" providerId="ADAL" clId="{CB39B5EE-760C-4D26-A0EB-741D9250FAC7}" dt="2024-04-21T08:13:51.363" v="1" actId="6264"/>
          <ac:spMkLst>
            <pc:docMk/>
            <pc:sldMk cId="323123030" sldId="256"/>
            <ac:spMk id="3" creationId="{69943CCE-202D-8F0B-5B3B-F63971E71690}"/>
          </ac:spMkLst>
        </pc:spChg>
        <pc:spChg chg="mod ord">
          <ac:chgData name="Kevin Dockx" userId="94afb09d-423d-4396-8260-00626a807e96" providerId="ADAL" clId="{CB39B5EE-760C-4D26-A0EB-741D9250FAC7}" dt="2024-04-21T08:13:51.363" v="1" actId="6264"/>
          <ac:spMkLst>
            <pc:docMk/>
            <pc:sldMk cId="323123030" sldId="256"/>
            <ac:spMk id="4" creationId="{227E241B-73A2-07AA-DA3F-FE324AD13EC3}"/>
          </ac:spMkLst>
        </pc:spChg>
        <pc:spChg chg="mod ord">
          <ac:chgData name="Kevin Dockx" userId="94afb09d-423d-4396-8260-00626a807e96" providerId="ADAL" clId="{CB39B5EE-760C-4D26-A0EB-741D9250FAC7}" dt="2024-04-21T08:13:51.363" v="1" actId="6264"/>
          <ac:spMkLst>
            <pc:docMk/>
            <pc:sldMk cId="323123030" sldId="256"/>
            <ac:spMk id="5" creationId="{0D95BEB4-AFB3-2C57-0785-63C2ADDF0BB0}"/>
          </ac:spMkLst>
        </pc:spChg>
        <pc:spChg chg="add del mod">
          <ac:chgData name="Kevin Dockx" userId="94afb09d-423d-4396-8260-00626a807e96" providerId="ADAL" clId="{CB39B5EE-760C-4D26-A0EB-741D9250FAC7}" dt="2024-04-21T08:13:51.363" v="1" actId="6264"/>
          <ac:spMkLst>
            <pc:docMk/>
            <pc:sldMk cId="323123030" sldId="256"/>
            <ac:spMk id="6" creationId="{A1FE3F27-5FC5-2103-5D87-424999E0458B}"/>
          </ac:spMkLst>
        </pc:spChg>
        <pc:spChg chg="del">
          <ac:chgData name="Kevin Dockx" userId="94afb09d-423d-4396-8260-00626a807e96" providerId="ADAL" clId="{CB39B5EE-760C-4D26-A0EB-741D9250FAC7}" dt="2024-04-21T08:13:42.970" v="0" actId="478"/>
          <ac:spMkLst>
            <pc:docMk/>
            <pc:sldMk cId="323123030" sldId="256"/>
            <ac:spMk id="7" creationId="{FF47E94A-682D-375A-D771-0178A0326695}"/>
          </ac:spMkLst>
        </pc:spChg>
        <pc:spChg chg="add del mod">
          <ac:chgData name="Kevin Dockx" userId="94afb09d-423d-4396-8260-00626a807e96" providerId="ADAL" clId="{CB39B5EE-760C-4D26-A0EB-741D9250FAC7}" dt="2024-04-21T08:13:51.363" v="1" actId="6264"/>
          <ac:spMkLst>
            <pc:docMk/>
            <pc:sldMk cId="323123030" sldId="256"/>
            <ac:spMk id="9" creationId="{EA38F51C-2786-8DB9-1A24-95DD8E8F9B28}"/>
          </ac:spMkLst>
        </pc:spChg>
        <pc:spChg chg="add del mod">
          <ac:chgData name="Kevin Dockx" userId="94afb09d-423d-4396-8260-00626a807e96" providerId="ADAL" clId="{CB39B5EE-760C-4D26-A0EB-741D9250FAC7}" dt="2024-04-21T08:13:51.363" v="1" actId="6264"/>
          <ac:spMkLst>
            <pc:docMk/>
            <pc:sldMk cId="323123030" sldId="256"/>
            <ac:spMk id="10" creationId="{232F9915-1D96-7EBD-77DF-E031C3F3C48E}"/>
          </ac:spMkLst>
        </pc:spChg>
        <pc:spChg chg="add del mod">
          <ac:chgData name="Kevin Dockx" userId="94afb09d-423d-4396-8260-00626a807e96" providerId="ADAL" clId="{CB39B5EE-760C-4D26-A0EB-741D9250FAC7}" dt="2024-04-21T08:13:51.363" v="1" actId="6264"/>
          <ac:spMkLst>
            <pc:docMk/>
            <pc:sldMk cId="323123030" sldId="256"/>
            <ac:spMk id="11" creationId="{021C36D3-5AAC-B4D8-DD17-D0A6F98D6F36}"/>
          </ac:spMkLst>
        </pc:spChg>
        <pc:spChg chg="add del mod">
          <ac:chgData name="Kevin Dockx" userId="94afb09d-423d-4396-8260-00626a807e96" providerId="ADAL" clId="{CB39B5EE-760C-4D26-A0EB-741D9250FAC7}" dt="2024-04-21T08:13:51.363" v="1" actId="6264"/>
          <ac:spMkLst>
            <pc:docMk/>
            <pc:sldMk cId="323123030" sldId="256"/>
            <ac:spMk id="12" creationId="{40AFF9DE-B2FD-EFC2-535C-80D4B2ED2123}"/>
          </ac:spMkLst>
        </pc:spChg>
        <pc:spChg chg="add del mod ord">
          <ac:chgData name="Kevin Dockx" userId="94afb09d-423d-4396-8260-00626a807e96" providerId="ADAL" clId="{CB39B5EE-760C-4D26-A0EB-741D9250FAC7}" dt="2024-04-21T08:13:55.074" v="2" actId="478"/>
          <ac:spMkLst>
            <pc:docMk/>
            <pc:sldMk cId="323123030" sldId="256"/>
            <ac:spMk id="13" creationId="{A8D4BBCC-06B2-4DA0-FA67-840304FC6614}"/>
          </ac:spMkLst>
        </pc:spChg>
        <pc:picChg chg="mod ord">
          <ac:chgData name="Kevin Dockx" userId="94afb09d-423d-4396-8260-00626a807e96" providerId="ADAL" clId="{CB39B5EE-760C-4D26-A0EB-741D9250FAC7}" dt="2024-04-21T08:13:51.363" v="1" actId="6264"/>
          <ac:picMkLst>
            <pc:docMk/>
            <pc:sldMk cId="323123030" sldId="256"/>
            <ac:picMk id="8" creationId="{FD3FFD0F-C5EB-2040-E27F-FA283E4147A3}"/>
          </ac:picMkLst>
        </pc:picChg>
      </pc:sldChg>
      <pc:sldChg chg="modSp mod">
        <pc:chgData name="Kevin Dockx" userId="94afb09d-423d-4396-8260-00626a807e96" providerId="ADAL" clId="{CB39B5EE-760C-4D26-A0EB-741D9250FAC7}" dt="2024-04-21T08:30:51.345" v="25" actId="20577"/>
        <pc:sldMkLst>
          <pc:docMk/>
          <pc:sldMk cId="3358591942" sldId="257"/>
        </pc:sldMkLst>
        <pc:spChg chg="mod">
          <ac:chgData name="Kevin Dockx" userId="94afb09d-423d-4396-8260-00626a807e96" providerId="ADAL" clId="{CB39B5EE-760C-4D26-A0EB-741D9250FAC7}" dt="2024-04-21T08:30:51.345" v="25" actId="20577"/>
          <ac:spMkLst>
            <pc:docMk/>
            <pc:sldMk cId="3358591942" sldId="257"/>
            <ac:spMk id="8" creationId="{99E97CDA-16AA-D73D-FDE1-CAF38E262394}"/>
          </ac:spMkLst>
        </pc:spChg>
      </pc:sldChg>
      <pc:sldChg chg="modNotesTx">
        <pc:chgData name="Kevin Dockx" userId="94afb09d-423d-4396-8260-00626a807e96" providerId="ADAL" clId="{CB39B5EE-760C-4D26-A0EB-741D9250FAC7}" dt="2024-04-22T08:39:37.249" v="2277"/>
        <pc:sldMkLst>
          <pc:docMk/>
          <pc:sldMk cId="1853178875" sldId="525"/>
        </pc:sldMkLst>
      </pc:sldChg>
      <pc:sldChg chg="modSp del mod">
        <pc:chgData name="Kevin Dockx" userId="94afb09d-423d-4396-8260-00626a807e96" providerId="ADAL" clId="{CB39B5EE-760C-4D26-A0EB-741D9250FAC7}" dt="2024-04-22T08:39:42.301" v="2279" actId="47"/>
        <pc:sldMkLst>
          <pc:docMk/>
          <pc:sldMk cId="3304435458" sldId="526"/>
        </pc:sldMkLst>
        <pc:spChg chg="mod">
          <ac:chgData name="Kevin Dockx" userId="94afb09d-423d-4396-8260-00626a807e96" providerId="ADAL" clId="{CB39B5EE-760C-4D26-A0EB-741D9250FAC7}" dt="2024-04-22T08:39:33.573" v="2270" actId="21"/>
          <ac:spMkLst>
            <pc:docMk/>
            <pc:sldMk cId="3304435458" sldId="526"/>
            <ac:spMk id="2" creationId="{097DE3AF-06F7-7BA4-5DD3-D5BF514D762E}"/>
          </ac:spMkLst>
        </pc:spChg>
      </pc:sldChg>
      <pc:sldChg chg="modNotesTx">
        <pc:chgData name="Kevin Dockx" userId="94afb09d-423d-4396-8260-00626a807e96" providerId="ADAL" clId="{CB39B5EE-760C-4D26-A0EB-741D9250FAC7}" dt="2024-04-22T08:39:40.310" v="2278"/>
        <pc:sldMkLst>
          <pc:docMk/>
          <pc:sldMk cId="2376335375" sldId="528"/>
        </pc:sldMkLst>
      </pc:sldChg>
      <pc:sldChg chg="addSp delSp modSp mod chgLayout modNotesTx">
        <pc:chgData name="Kevin Dockx" userId="94afb09d-423d-4396-8260-00626a807e96" providerId="ADAL" clId="{CB39B5EE-760C-4D26-A0EB-741D9250FAC7}" dt="2024-04-22T14:47:37.291" v="2488" actId="6264"/>
        <pc:sldMkLst>
          <pc:docMk/>
          <pc:sldMk cId="2647180197" sldId="529"/>
        </pc:sldMkLst>
        <pc:spChg chg="add del mod">
          <ac:chgData name="Kevin Dockx" userId="94afb09d-423d-4396-8260-00626a807e96" providerId="ADAL" clId="{CB39B5EE-760C-4D26-A0EB-741D9250FAC7}" dt="2024-04-22T14:47:37.291" v="2488" actId="6264"/>
          <ac:spMkLst>
            <pc:docMk/>
            <pc:sldMk cId="2647180197" sldId="529"/>
            <ac:spMk id="2" creationId="{32E5AB0C-BD14-2521-BDBD-FE1AD1AF2E29}"/>
          </ac:spMkLst>
        </pc:spChg>
        <pc:spChg chg="mod ord">
          <ac:chgData name="Kevin Dockx" userId="94afb09d-423d-4396-8260-00626a807e96" providerId="ADAL" clId="{CB39B5EE-760C-4D26-A0EB-741D9250FAC7}" dt="2024-04-22T14:47:37.291" v="2488" actId="6264"/>
          <ac:spMkLst>
            <pc:docMk/>
            <pc:sldMk cId="2647180197" sldId="529"/>
            <ac:spMk id="4" creationId="{4D3ED89B-5134-DB74-B75B-41798A174C1F}"/>
          </ac:spMkLst>
        </pc:spChg>
      </pc:sldChg>
      <pc:sldChg chg="modSp mod setFolMasterAnim modAnim">
        <pc:chgData name="Kevin Dockx" userId="94afb09d-423d-4396-8260-00626a807e96" providerId="ADAL" clId="{CB39B5EE-760C-4D26-A0EB-741D9250FAC7}" dt="2024-04-25T08:10:47.651" v="7701" actId="20577"/>
        <pc:sldMkLst>
          <pc:docMk/>
          <pc:sldMk cId="2845387401" sldId="532"/>
        </pc:sldMkLst>
        <pc:spChg chg="mod">
          <ac:chgData name="Kevin Dockx" userId="94afb09d-423d-4396-8260-00626a807e96" providerId="ADAL" clId="{CB39B5EE-760C-4D26-A0EB-741D9250FAC7}" dt="2024-04-25T08:10:47.651" v="7701" actId="20577"/>
          <ac:spMkLst>
            <pc:docMk/>
            <pc:sldMk cId="2845387401" sldId="532"/>
            <ac:spMk id="3" creationId="{54117736-2852-9FF1-B0BB-76CCCD42DD80}"/>
          </ac:spMkLst>
        </pc:spChg>
      </pc:sldChg>
      <pc:sldChg chg="setFolMasterAnim modAnim">
        <pc:chgData name="Kevin Dockx" userId="94afb09d-423d-4396-8260-00626a807e96" providerId="ADAL" clId="{CB39B5EE-760C-4D26-A0EB-741D9250FAC7}" dt="2024-04-24T14:03:33.130" v="7210"/>
        <pc:sldMkLst>
          <pc:docMk/>
          <pc:sldMk cId="1283459488" sldId="533"/>
        </pc:sldMkLst>
      </pc:sldChg>
      <pc:sldChg chg="setFolMasterAnim modAnim">
        <pc:chgData name="Kevin Dockx" userId="94afb09d-423d-4396-8260-00626a807e96" providerId="ADAL" clId="{CB39B5EE-760C-4D26-A0EB-741D9250FAC7}" dt="2024-04-24T14:03:06.811" v="7202"/>
        <pc:sldMkLst>
          <pc:docMk/>
          <pc:sldMk cId="735047385" sldId="534"/>
        </pc:sldMkLst>
      </pc:sldChg>
      <pc:sldChg chg="modSp mod setFolMasterAnim modAnim">
        <pc:chgData name="Kevin Dockx" userId="94afb09d-423d-4396-8260-00626a807e96" providerId="ADAL" clId="{CB39B5EE-760C-4D26-A0EB-741D9250FAC7}" dt="2024-04-24T14:04:45.161" v="7227"/>
        <pc:sldMkLst>
          <pc:docMk/>
          <pc:sldMk cId="1270543088" sldId="537"/>
        </pc:sldMkLst>
        <pc:spChg chg="mod">
          <ac:chgData name="Kevin Dockx" userId="94afb09d-423d-4396-8260-00626a807e96" providerId="ADAL" clId="{CB39B5EE-760C-4D26-A0EB-741D9250FAC7}" dt="2024-04-22T08:41:53.649" v="2333" actId="20577"/>
          <ac:spMkLst>
            <pc:docMk/>
            <pc:sldMk cId="1270543088" sldId="537"/>
            <ac:spMk id="3" creationId="{B52D40A7-09ED-D020-A857-CBB61C02807D}"/>
          </ac:spMkLst>
        </pc:spChg>
      </pc:sldChg>
      <pc:sldChg chg="modSp mod">
        <pc:chgData name="Kevin Dockx" userId="94afb09d-423d-4396-8260-00626a807e96" providerId="ADAL" clId="{CB39B5EE-760C-4D26-A0EB-741D9250FAC7}" dt="2024-04-22T14:49:38.952" v="2496" actId="20577"/>
        <pc:sldMkLst>
          <pc:docMk/>
          <pc:sldMk cId="3569899188" sldId="539"/>
        </pc:sldMkLst>
        <pc:spChg chg="mod">
          <ac:chgData name="Kevin Dockx" userId="94afb09d-423d-4396-8260-00626a807e96" providerId="ADAL" clId="{CB39B5EE-760C-4D26-A0EB-741D9250FAC7}" dt="2024-04-22T14:49:38.952" v="2496" actId="20577"/>
          <ac:spMkLst>
            <pc:docMk/>
            <pc:sldMk cId="3569899188" sldId="539"/>
            <ac:spMk id="3" creationId="{5EC9C29E-0266-73F4-5209-069A8F1A168B}"/>
          </ac:spMkLst>
        </pc:spChg>
      </pc:sldChg>
      <pc:sldChg chg="setFolMasterAnim modAnim">
        <pc:chgData name="Kevin Dockx" userId="94afb09d-423d-4396-8260-00626a807e96" providerId="ADAL" clId="{CB39B5EE-760C-4D26-A0EB-741D9250FAC7}" dt="2024-04-24T13:37:27.284" v="5747"/>
        <pc:sldMkLst>
          <pc:docMk/>
          <pc:sldMk cId="413544963" sldId="546"/>
        </pc:sldMkLst>
      </pc:sldChg>
      <pc:sldChg chg="del">
        <pc:chgData name="Kevin Dockx" userId="94afb09d-423d-4396-8260-00626a807e96" providerId="ADAL" clId="{CB39B5EE-760C-4D26-A0EB-741D9250FAC7}" dt="2024-04-24T06:58:14.169" v="4538" actId="47"/>
        <pc:sldMkLst>
          <pc:docMk/>
          <pc:sldMk cId="1634699157" sldId="548"/>
        </pc:sldMkLst>
      </pc:sldChg>
      <pc:sldChg chg="modAnim">
        <pc:chgData name="Kevin Dockx" userId="94afb09d-423d-4396-8260-00626a807e96" providerId="ADAL" clId="{CB39B5EE-760C-4D26-A0EB-741D9250FAC7}" dt="2024-04-24T13:37:43.582" v="5750"/>
        <pc:sldMkLst>
          <pc:docMk/>
          <pc:sldMk cId="731933434" sldId="550"/>
        </pc:sldMkLst>
      </pc:sldChg>
      <pc:sldChg chg="modSp mod setFolMasterAnim modAnim">
        <pc:chgData name="Kevin Dockx" userId="94afb09d-423d-4396-8260-00626a807e96" providerId="ADAL" clId="{CB39B5EE-760C-4D26-A0EB-741D9250FAC7}" dt="2024-04-24T13:37:08.864" v="5746"/>
        <pc:sldMkLst>
          <pc:docMk/>
          <pc:sldMk cId="705680731" sldId="551"/>
        </pc:sldMkLst>
        <pc:spChg chg="mod">
          <ac:chgData name="Kevin Dockx" userId="94afb09d-423d-4396-8260-00626a807e96" providerId="ADAL" clId="{CB39B5EE-760C-4D26-A0EB-741D9250FAC7}" dt="2024-04-22T08:42:54.541" v="2336" actId="20577"/>
          <ac:spMkLst>
            <pc:docMk/>
            <pc:sldMk cId="705680731" sldId="551"/>
            <ac:spMk id="3" creationId="{B3A9FBD8-F48A-DED7-80A0-CA8EF7B5E667}"/>
          </ac:spMkLst>
        </pc:spChg>
      </pc:sldChg>
      <pc:sldChg chg="modSp setFolMasterAnim modAnim">
        <pc:chgData name="Kevin Dockx" userId="94afb09d-423d-4396-8260-00626a807e96" providerId="ADAL" clId="{CB39B5EE-760C-4D26-A0EB-741D9250FAC7}" dt="2024-04-24T13:38:02.360" v="5753"/>
        <pc:sldMkLst>
          <pc:docMk/>
          <pc:sldMk cId="3755996166" sldId="555"/>
        </pc:sldMkLst>
        <pc:spChg chg="mod">
          <ac:chgData name="Kevin Dockx" userId="94afb09d-423d-4396-8260-00626a807e96" providerId="ADAL" clId="{CB39B5EE-760C-4D26-A0EB-741D9250FAC7}" dt="2024-04-24T13:18:26.169" v="5394" actId="6549"/>
          <ac:spMkLst>
            <pc:docMk/>
            <pc:sldMk cId="3755996166" sldId="555"/>
            <ac:spMk id="3" creationId="{5EC9C29E-0266-73F4-5209-069A8F1A168B}"/>
          </ac:spMkLst>
        </pc:spChg>
      </pc:sldChg>
      <pc:sldChg chg="del">
        <pc:chgData name="Kevin Dockx" userId="94afb09d-423d-4396-8260-00626a807e96" providerId="ADAL" clId="{CB39B5EE-760C-4D26-A0EB-741D9250FAC7}" dt="2024-04-24T13:11:19.807" v="4959" actId="47"/>
        <pc:sldMkLst>
          <pc:docMk/>
          <pc:sldMk cId="1669534794" sldId="556"/>
        </pc:sldMkLst>
      </pc:sldChg>
      <pc:sldChg chg="setFolMasterAnim modAnim">
        <pc:chgData name="Kevin Dockx" userId="94afb09d-423d-4396-8260-00626a807e96" providerId="ADAL" clId="{CB39B5EE-760C-4D26-A0EB-741D9250FAC7}" dt="2024-04-24T13:49:33.132" v="6212"/>
        <pc:sldMkLst>
          <pc:docMk/>
          <pc:sldMk cId="2758588397" sldId="558"/>
        </pc:sldMkLst>
      </pc:sldChg>
      <pc:sldChg chg="addSp modSp mod modNotesTx">
        <pc:chgData name="Kevin Dockx" userId="94afb09d-423d-4396-8260-00626a807e96" providerId="ADAL" clId="{CB39B5EE-760C-4D26-A0EB-741D9250FAC7}" dt="2024-04-24T13:40:16.783" v="5940" actId="33524"/>
        <pc:sldMkLst>
          <pc:docMk/>
          <pc:sldMk cId="2791685416" sldId="559"/>
        </pc:sldMkLst>
        <pc:spChg chg="add mod">
          <ac:chgData name="Kevin Dockx" userId="94afb09d-423d-4396-8260-00626a807e96" providerId="ADAL" clId="{CB39B5EE-760C-4D26-A0EB-741D9250FAC7}" dt="2024-04-23T14:37:54.585" v="2954" actId="14100"/>
          <ac:spMkLst>
            <pc:docMk/>
            <pc:sldMk cId="2791685416" sldId="559"/>
            <ac:spMk id="2" creationId="{1FD482E8-E47F-DA13-A92E-D47EB97E302F}"/>
          </ac:spMkLst>
        </pc:spChg>
        <pc:spChg chg="mod">
          <ac:chgData name="Kevin Dockx" userId="94afb09d-423d-4396-8260-00626a807e96" providerId="ADAL" clId="{CB39B5EE-760C-4D26-A0EB-741D9250FAC7}" dt="2024-04-24T13:39:29.640" v="5759" actId="20577"/>
          <ac:spMkLst>
            <pc:docMk/>
            <pc:sldMk cId="2791685416" sldId="559"/>
            <ac:spMk id="7" creationId="{5E1790DD-BD8F-24E4-5363-DACD5C728736}"/>
          </ac:spMkLst>
        </pc:spChg>
      </pc:sldChg>
      <pc:sldChg chg="addSp modSp mod">
        <pc:chgData name="Kevin Dockx" userId="94afb09d-423d-4396-8260-00626a807e96" providerId="ADAL" clId="{CB39B5EE-760C-4D26-A0EB-741D9250FAC7}" dt="2024-04-24T13:43:37.541" v="6126" actId="1076"/>
        <pc:sldMkLst>
          <pc:docMk/>
          <pc:sldMk cId="2950259767" sldId="560"/>
        </pc:sldMkLst>
        <pc:spChg chg="add mod">
          <ac:chgData name="Kevin Dockx" userId="94afb09d-423d-4396-8260-00626a807e96" providerId="ADAL" clId="{CB39B5EE-760C-4D26-A0EB-741D9250FAC7}" dt="2024-04-24T13:43:37.541" v="6126" actId="1076"/>
          <ac:spMkLst>
            <pc:docMk/>
            <pc:sldMk cId="2950259767" sldId="560"/>
            <ac:spMk id="2" creationId="{393FD3D4-786D-3E75-CBA8-7365CE5AA8B7}"/>
          </ac:spMkLst>
        </pc:spChg>
        <pc:spChg chg="add mod">
          <ac:chgData name="Kevin Dockx" userId="94afb09d-423d-4396-8260-00626a807e96" providerId="ADAL" clId="{CB39B5EE-760C-4D26-A0EB-741D9250FAC7}" dt="2024-04-24T13:43:34.336" v="6125" actId="1076"/>
          <ac:spMkLst>
            <pc:docMk/>
            <pc:sldMk cId="2950259767" sldId="560"/>
            <ac:spMk id="4" creationId="{C60D3054-5E66-6FF9-3AE5-191DE136C959}"/>
          </ac:spMkLst>
        </pc:spChg>
        <pc:spChg chg="add mod">
          <ac:chgData name="Kevin Dockx" userId="94afb09d-423d-4396-8260-00626a807e96" providerId="ADAL" clId="{CB39B5EE-760C-4D26-A0EB-741D9250FAC7}" dt="2024-04-24T13:43:16.185" v="6123" actId="20577"/>
          <ac:spMkLst>
            <pc:docMk/>
            <pc:sldMk cId="2950259767" sldId="560"/>
            <ac:spMk id="5" creationId="{E8FCA8AA-CAF1-1AAB-F534-7EA39A4CDE0C}"/>
          </ac:spMkLst>
        </pc:spChg>
        <pc:spChg chg="mod">
          <ac:chgData name="Kevin Dockx" userId="94afb09d-423d-4396-8260-00626a807e96" providerId="ADAL" clId="{CB39B5EE-760C-4D26-A0EB-741D9250FAC7}" dt="2024-04-24T13:42:30.550" v="6100" actId="20577"/>
          <ac:spMkLst>
            <pc:docMk/>
            <pc:sldMk cId="2950259767" sldId="560"/>
            <ac:spMk id="7" creationId="{5E1790DD-BD8F-24E4-5363-DACD5C728736}"/>
          </ac:spMkLst>
        </pc:spChg>
        <pc:picChg chg="mod">
          <ac:chgData name="Kevin Dockx" userId="94afb09d-423d-4396-8260-00626a807e96" providerId="ADAL" clId="{CB39B5EE-760C-4D26-A0EB-741D9250FAC7}" dt="2024-04-24T13:42:33.300" v="6101" actId="1076"/>
          <ac:picMkLst>
            <pc:docMk/>
            <pc:sldMk cId="2950259767" sldId="560"/>
            <ac:picMk id="3" creationId="{01C4422C-F68F-2F25-EC30-657D0EF74E22}"/>
          </ac:picMkLst>
        </pc:picChg>
      </pc:sldChg>
      <pc:sldChg chg="ord">
        <pc:chgData name="Kevin Dockx" userId="94afb09d-423d-4396-8260-00626a807e96" providerId="ADAL" clId="{CB39B5EE-760C-4D26-A0EB-741D9250FAC7}" dt="2024-04-24T06:53:11.479" v="4412"/>
        <pc:sldMkLst>
          <pc:docMk/>
          <pc:sldMk cId="3460333760" sldId="561"/>
        </pc:sldMkLst>
      </pc:sldChg>
      <pc:sldChg chg="modSp mod modNotesTx">
        <pc:chgData name="Kevin Dockx" userId="94afb09d-423d-4396-8260-00626a807e96" providerId="ADAL" clId="{CB39B5EE-760C-4D26-A0EB-741D9250FAC7}" dt="2024-04-25T07:02:27.765" v="7474" actId="207"/>
        <pc:sldMkLst>
          <pc:docMk/>
          <pc:sldMk cId="2657428292" sldId="562"/>
        </pc:sldMkLst>
        <pc:spChg chg="mod">
          <ac:chgData name="Kevin Dockx" userId="94afb09d-423d-4396-8260-00626a807e96" providerId="ADAL" clId="{CB39B5EE-760C-4D26-A0EB-741D9250FAC7}" dt="2024-04-25T07:02:27.765" v="7474" actId="207"/>
          <ac:spMkLst>
            <pc:docMk/>
            <pc:sldMk cId="2657428292" sldId="562"/>
            <ac:spMk id="3" creationId="{5EC9C29E-0266-73F4-5209-069A8F1A168B}"/>
          </ac:spMkLst>
        </pc:spChg>
        <pc:spChg chg="mod">
          <ac:chgData name="Kevin Dockx" userId="94afb09d-423d-4396-8260-00626a807e96" providerId="ADAL" clId="{CB39B5EE-760C-4D26-A0EB-741D9250FAC7}" dt="2024-04-25T06:58:26.805" v="7471" actId="20577"/>
          <ac:spMkLst>
            <pc:docMk/>
            <pc:sldMk cId="2657428292" sldId="562"/>
            <ac:spMk id="4" creationId="{2E3AD280-6E07-4F7E-DF49-F0D691B0DC50}"/>
          </ac:spMkLst>
        </pc:spChg>
      </pc:sldChg>
      <pc:sldChg chg="modSp mod modNotesTx">
        <pc:chgData name="Kevin Dockx" userId="94afb09d-423d-4396-8260-00626a807e96" providerId="ADAL" clId="{CB39B5EE-760C-4D26-A0EB-741D9250FAC7}" dt="2024-04-25T07:58:07.638" v="7688" actId="6549"/>
        <pc:sldMkLst>
          <pc:docMk/>
          <pc:sldMk cId="2375187636" sldId="565"/>
        </pc:sldMkLst>
        <pc:spChg chg="mod">
          <ac:chgData name="Kevin Dockx" userId="94afb09d-423d-4396-8260-00626a807e96" providerId="ADAL" clId="{CB39B5EE-760C-4D26-A0EB-741D9250FAC7}" dt="2024-04-25T07:58:07.638" v="7688" actId="6549"/>
          <ac:spMkLst>
            <pc:docMk/>
            <pc:sldMk cId="2375187636" sldId="565"/>
            <ac:spMk id="3" creationId="{5EC9C29E-0266-73F4-5209-069A8F1A168B}"/>
          </ac:spMkLst>
        </pc:spChg>
        <pc:spChg chg="mod">
          <ac:chgData name="Kevin Dockx" userId="94afb09d-423d-4396-8260-00626a807e96" providerId="ADAL" clId="{CB39B5EE-760C-4D26-A0EB-741D9250FAC7}" dt="2024-04-24T13:57:37.704" v="6865" actId="20577"/>
          <ac:spMkLst>
            <pc:docMk/>
            <pc:sldMk cId="2375187636" sldId="565"/>
            <ac:spMk id="4" creationId="{2E3AD280-6E07-4F7E-DF49-F0D691B0DC50}"/>
          </ac:spMkLst>
        </pc:spChg>
      </pc:sldChg>
      <pc:sldChg chg="modSp mod modNotesTx">
        <pc:chgData name="Kevin Dockx" userId="94afb09d-423d-4396-8260-00626a807e96" providerId="ADAL" clId="{CB39B5EE-760C-4D26-A0EB-741D9250FAC7}" dt="2024-04-24T14:00:00.520" v="7173" actId="207"/>
        <pc:sldMkLst>
          <pc:docMk/>
          <pc:sldMk cId="2273731553" sldId="566"/>
        </pc:sldMkLst>
        <pc:spChg chg="mod">
          <ac:chgData name="Kevin Dockx" userId="94afb09d-423d-4396-8260-00626a807e96" providerId="ADAL" clId="{CB39B5EE-760C-4D26-A0EB-741D9250FAC7}" dt="2024-04-24T14:00:00.520" v="7173" actId="207"/>
          <ac:spMkLst>
            <pc:docMk/>
            <pc:sldMk cId="2273731553" sldId="566"/>
            <ac:spMk id="3" creationId="{5EC9C29E-0266-73F4-5209-069A8F1A168B}"/>
          </ac:spMkLst>
        </pc:spChg>
        <pc:spChg chg="mod">
          <ac:chgData name="Kevin Dockx" userId="94afb09d-423d-4396-8260-00626a807e96" providerId="ADAL" clId="{CB39B5EE-760C-4D26-A0EB-741D9250FAC7}" dt="2024-04-22T08:40:30.199" v="2294" actId="21"/>
          <ac:spMkLst>
            <pc:docMk/>
            <pc:sldMk cId="2273731553" sldId="566"/>
            <ac:spMk id="4" creationId="{2E3AD280-6E07-4F7E-DF49-F0D691B0DC50}"/>
          </ac:spMkLst>
        </pc:spChg>
      </pc:sldChg>
      <pc:sldChg chg="modSp mod">
        <pc:chgData name="Kevin Dockx" userId="94afb09d-423d-4396-8260-00626a807e96" providerId="ADAL" clId="{CB39B5EE-760C-4D26-A0EB-741D9250FAC7}" dt="2024-04-25T06:52:55.792" v="7378" actId="6549"/>
        <pc:sldMkLst>
          <pc:docMk/>
          <pc:sldMk cId="1311757292" sldId="567"/>
        </pc:sldMkLst>
        <pc:spChg chg="mod">
          <ac:chgData name="Kevin Dockx" userId="94afb09d-423d-4396-8260-00626a807e96" providerId="ADAL" clId="{CB39B5EE-760C-4D26-A0EB-741D9250FAC7}" dt="2024-04-25T06:52:55.792" v="7378" actId="6549"/>
          <ac:spMkLst>
            <pc:docMk/>
            <pc:sldMk cId="1311757292" sldId="567"/>
            <ac:spMk id="4" creationId="{2E3AD280-6E07-4F7E-DF49-F0D691B0DC50}"/>
          </ac:spMkLst>
        </pc:spChg>
      </pc:sldChg>
      <pc:sldChg chg="del">
        <pc:chgData name="Kevin Dockx" userId="94afb09d-423d-4396-8260-00626a807e96" providerId="ADAL" clId="{CB39B5EE-760C-4D26-A0EB-741D9250FAC7}" dt="2024-04-22T08:40:38.828" v="2296" actId="47"/>
        <pc:sldMkLst>
          <pc:docMk/>
          <pc:sldMk cId="2978451322" sldId="569"/>
        </pc:sldMkLst>
      </pc:sldChg>
      <pc:sldChg chg="modSp mod modNotesTx">
        <pc:chgData name="Kevin Dockx" userId="94afb09d-423d-4396-8260-00626a807e96" providerId="ADAL" clId="{CB39B5EE-760C-4D26-A0EB-741D9250FAC7}" dt="2024-04-24T14:02:25.142" v="7196" actId="207"/>
        <pc:sldMkLst>
          <pc:docMk/>
          <pc:sldMk cId="1166083859" sldId="570"/>
        </pc:sldMkLst>
        <pc:spChg chg="mod">
          <ac:chgData name="Kevin Dockx" userId="94afb09d-423d-4396-8260-00626a807e96" providerId="ADAL" clId="{CB39B5EE-760C-4D26-A0EB-741D9250FAC7}" dt="2024-04-24T14:02:25.142" v="7196" actId="207"/>
          <ac:spMkLst>
            <pc:docMk/>
            <pc:sldMk cId="1166083859" sldId="570"/>
            <ac:spMk id="3" creationId="{5EC9C29E-0266-73F4-5209-069A8F1A168B}"/>
          </ac:spMkLst>
        </pc:spChg>
        <pc:spChg chg="mod">
          <ac:chgData name="Kevin Dockx" userId="94afb09d-423d-4396-8260-00626a807e96" providerId="ADAL" clId="{CB39B5EE-760C-4D26-A0EB-741D9250FAC7}" dt="2024-04-22T08:41:12.919" v="2301" actId="21"/>
          <ac:spMkLst>
            <pc:docMk/>
            <pc:sldMk cId="1166083859" sldId="570"/>
            <ac:spMk id="4" creationId="{2E3AD280-6E07-4F7E-DF49-F0D691B0DC50}"/>
          </ac:spMkLst>
        </pc:spChg>
      </pc:sldChg>
      <pc:sldChg chg="modSp">
        <pc:chgData name="Kevin Dockx" userId="94afb09d-423d-4396-8260-00626a807e96" providerId="ADAL" clId="{CB39B5EE-760C-4D26-A0EB-741D9250FAC7}" dt="2024-04-23T09:17:24.794" v="2645" actId="20577"/>
        <pc:sldMkLst>
          <pc:docMk/>
          <pc:sldMk cId="621597202" sldId="575"/>
        </pc:sldMkLst>
        <pc:spChg chg="mod">
          <ac:chgData name="Kevin Dockx" userId="94afb09d-423d-4396-8260-00626a807e96" providerId="ADAL" clId="{CB39B5EE-760C-4D26-A0EB-741D9250FAC7}" dt="2024-04-23T09:17:24.794" v="2645" actId="20577"/>
          <ac:spMkLst>
            <pc:docMk/>
            <pc:sldMk cId="621597202" sldId="575"/>
            <ac:spMk id="8" creationId="{867D1AA3-2514-1388-0E8E-FB92B8721F11}"/>
          </ac:spMkLst>
        </pc:spChg>
      </pc:sldChg>
      <pc:sldChg chg="addSp modSp mod">
        <pc:chgData name="Kevin Dockx" userId="94afb09d-423d-4396-8260-00626a807e96" providerId="ADAL" clId="{CB39B5EE-760C-4D26-A0EB-741D9250FAC7}" dt="2024-04-23T14:26:21.975" v="2710" actId="14100"/>
        <pc:sldMkLst>
          <pc:docMk/>
          <pc:sldMk cId="4052991362" sldId="576"/>
        </pc:sldMkLst>
        <pc:spChg chg="add mod">
          <ac:chgData name="Kevin Dockx" userId="94afb09d-423d-4396-8260-00626a807e96" providerId="ADAL" clId="{CB39B5EE-760C-4D26-A0EB-741D9250FAC7}" dt="2024-04-23T14:26:07.089" v="2707" actId="692"/>
          <ac:spMkLst>
            <pc:docMk/>
            <pc:sldMk cId="4052991362" sldId="576"/>
            <ac:spMk id="2" creationId="{EF348D66-02DE-135F-DA91-E7FC1E8D35F3}"/>
          </ac:spMkLst>
        </pc:spChg>
        <pc:spChg chg="add mod">
          <ac:chgData name="Kevin Dockx" userId="94afb09d-423d-4396-8260-00626a807e96" providerId="ADAL" clId="{CB39B5EE-760C-4D26-A0EB-741D9250FAC7}" dt="2024-04-23T14:26:21.975" v="2710" actId="14100"/>
          <ac:spMkLst>
            <pc:docMk/>
            <pc:sldMk cId="4052991362" sldId="576"/>
            <ac:spMk id="3" creationId="{1BFAB7C8-FC0A-8D3E-1433-7B76743C11EA}"/>
          </ac:spMkLst>
        </pc:spChg>
      </pc:sldChg>
      <pc:sldChg chg="addSp delSp modSp mod modAnim">
        <pc:chgData name="Kevin Dockx" userId="94afb09d-423d-4396-8260-00626a807e96" providerId="ADAL" clId="{CB39B5EE-760C-4D26-A0EB-741D9250FAC7}" dt="2024-04-25T07:56:44.625" v="7687" actId="1076"/>
        <pc:sldMkLst>
          <pc:docMk/>
          <pc:sldMk cId="1659160419" sldId="695"/>
        </pc:sldMkLst>
        <pc:spChg chg="add mod">
          <ac:chgData name="Kevin Dockx" userId="94afb09d-423d-4396-8260-00626a807e96" providerId="ADAL" clId="{CB39B5EE-760C-4D26-A0EB-741D9250FAC7}" dt="2024-04-24T13:44:17.487" v="6132" actId="1076"/>
          <ac:spMkLst>
            <pc:docMk/>
            <pc:sldMk cId="1659160419" sldId="695"/>
            <ac:spMk id="2" creationId="{7B98EE94-C6A4-1AB9-F7D6-7E2BA4C3ED48}"/>
          </ac:spMkLst>
        </pc:spChg>
        <pc:picChg chg="del">
          <ac:chgData name="Kevin Dockx" userId="94afb09d-423d-4396-8260-00626a807e96" providerId="ADAL" clId="{CB39B5EE-760C-4D26-A0EB-741D9250FAC7}" dt="2024-04-24T13:43:54.646" v="6127" actId="478"/>
          <ac:picMkLst>
            <pc:docMk/>
            <pc:sldMk cId="1659160419" sldId="695"/>
            <ac:picMk id="3" creationId="{3691873B-9781-FD91-57A6-5AAD83A14DE3}"/>
          </ac:picMkLst>
        </pc:picChg>
        <pc:picChg chg="add mod">
          <ac:chgData name="Kevin Dockx" userId="94afb09d-423d-4396-8260-00626a807e96" providerId="ADAL" clId="{CB39B5EE-760C-4D26-A0EB-741D9250FAC7}" dt="2024-04-25T07:56:44.625" v="7687" actId="1076"/>
          <ac:picMkLst>
            <pc:docMk/>
            <pc:sldMk cId="1659160419" sldId="695"/>
            <ac:picMk id="4" creationId="{27766050-374A-62EF-A68B-DE7F499EADF9}"/>
          </ac:picMkLst>
        </pc:picChg>
        <pc:picChg chg="mod">
          <ac:chgData name="Kevin Dockx" userId="94afb09d-423d-4396-8260-00626a807e96" providerId="ADAL" clId="{CB39B5EE-760C-4D26-A0EB-741D9250FAC7}" dt="2024-04-25T07:56:36.181" v="7686" actId="1076"/>
          <ac:picMkLst>
            <pc:docMk/>
            <pc:sldMk cId="1659160419" sldId="695"/>
            <ac:picMk id="1026" creationId="{8A9C6099-334D-C364-D8B6-1076E905927E}"/>
          </ac:picMkLst>
        </pc:picChg>
      </pc:sldChg>
      <pc:sldChg chg="modSp mod">
        <pc:chgData name="Kevin Dockx" userId="94afb09d-423d-4396-8260-00626a807e96" providerId="ADAL" clId="{CB39B5EE-760C-4D26-A0EB-741D9250FAC7}" dt="2024-04-23T08:48:11.490" v="2563" actId="20577"/>
        <pc:sldMkLst>
          <pc:docMk/>
          <pc:sldMk cId="316419886" sldId="696"/>
        </pc:sldMkLst>
        <pc:spChg chg="mod">
          <ac:chgData name="Kevin Dockx" userId="94afb09d-423d-4396-8260-00626a807e96" providerId="ADAL" clId="{CB39B5EE-760C-4D26-A0EB-741D9250FAC7}" dt="2024-04-23T08:48:11.490" v="2563" actId="20577"/>
          <ac:spMkLst>
            <pc:docMk/>
            <pc:sldMk cId="316419886" sldId="696"/>
            <ac:spMk id="5" creationId="{ED776732-FE36-7F44-E06C-AD7BF3174308}"/>
          </ac:spMkLst>
        </pc:spChg>
      </pc:sldChg>
      <pc:sldChg chg="modSp mod modNotesTx">
        <pc:chgData name="Kevin Dockx" userId="94afb09d-423d-4396-8260-00626a807e96" providerId="ADAL" clId="{CB39B5EE-760C-4D26-A0EB-741D9250FAC7}" dt="2024-05-07T07:42:07.891" v="8418" actId="20577"/>
        <pc:sldMkLst>
          <pc:docMk/>
          <pc:sldMk cId="3629769707" sldId="699"/>
        </pc:sldMkLst>
        <pc:spChg chg="mod">
          <ac:chgData name="Kevin Dockx" userId="94afb09d-423d-4396-8260-00626a807e96" providerId="ADAL" clId="{CB39B5EE-760C-4D26-A0EB-741D9250FAC7}" dt="2024-04-24T13:59:44.213" v="7170" actId="207"/>
          <ac:spMkLst>
            <pc:docMk/>
            <pc:sldMk cId="3629769707" sldId="699"/>
            <ac:spMk id="3" creationId="{5EC9C29E-0266-73F4-5209-069A8F1A168B}"/>
          </ac:spMkLst>
        </pc:spChg>
        <pc:spChg chg="mod">
          <ac:chgData name="Kevin Dockx" userId="94afb09d-423d-4396-8260-00626a807e96" providerId="ADAL" clId="{CB39B5EE-760C-4D26-A0EB-741D9250FAC7}" dt="2024-05-07T07:42:07.891" v="8418" actId="20577"/>
          <ac:spMkLst>
            <pc:docMk/>
            <pc:sldMk cId="3629769707" sldId="699"/>
            <ac:spMk id="4" creationId="{2E3AD280-6E07-4F7E-DF49-F0D691B0DC50}"/>
          </ac:spMkLst>
        </pc:spChg>
      </pc:sldChg>
      <pc:sldChg chg="modSp mod">
        <pc:chgData name="Kevin Dockx" userId="94afb09d-423d-4396-8260-00626a807e96" providerId="ADAL" clId="{CB39B5EE-760C-4D26-A0EB-741D9250FAC7}" dt="2024-04-24T14:00:10.853" v="7174" actId="207"/>
        <pc:sldMkLst>
          <pc:docMk/>
          <pc:sldMk cId="3317878169" sldId="701"/>
        </pc:sldMkLst>
        <pc:spChg chg="mod">
          <ac:chgData name="Kevin Dockx" userId="94afb09d-423d-4396-8260-00626a807e96" providerId="ADAL" clId="{CB39B5EE-760C-4D26-A0EB-741D9250FAC7}" dt="2024-04-24T14:00:10.853" v="7174" actId="207"/>
          <ac:spMkLst>
            <pc:docMk/>
            <pc:sldMk cId="3317878169" sldId="701"/>
            <ac:spMk id="3" creationId="{5EC9C29E-0266-73F4-5209-069A8F1A168B}"/>
          </ac:spMkLst>
        </pc:spChg>
      </pc:sldChg>
      <pc:sldChg chg="setFolMasterAnim modAnim">
        <pc:chgData name="Kevin Dockx" userId="94afb09d-423d-4396-8260-00626a807e96" providerId="ADAL" clId="{CB39B5EE-760C-4D26-A0EB-741D9250FAC7}" dt="2024-04-24T14:02:00.968" v="7190"/>
        <pc:sldMkLst>
          <pc:docMk/>
          <pc:sldMk cId="887067601" sldId="703"/>
        </pc:sldMkLst>
      </pc:sldChg>
      <pc:sldChg chg="modSp mod">
        <pc:chgData name="Kevin Dockx" userId="94afb09d-423d-4396-8260-00626a807e96" providerId="ADAL" clId="{CB39B5EE-760C-4D26-A0EB-741D9250FAC7}" dt="2024-04-24T12:47:48.283" v="4909" actId="20577"/>
        <pc:sldMkLst>
          <pc:docMk/>
          <pc:sldMk cId="1867735318" sldId="704"/>
        </pc:sldMkLst>
        <pc:spChg chg="mod">
          <ac:chgData name="Kevin Dockx" userId="94afb09d-423d-4396-8260-00626a807e96" providerId="ADAL" clId="{CB39B5EE-760C-4D26-A0EB-741D9250FAC7}" dt="2024-04-24T12:47:48.283" v="4909" actId="20577"/>
          <ac:spMkLst>
            <pc:docMk/>
            <pc:sldMk cId="1867735318" sldId="704"/>
            <ac:spMk id="12" creationId="{EB27B1AA-5862-48EC-2314-014F72830211}"/>
          </ac:spMkLst>
        </pc:spChg>
      </pc:sldChg>
      <pc:sldChg chg="addSp modSp mod">
        <pc:chgData name="Kevin Dockx" userId="94afb09d-423d-4396-8260-00626a807e96" providerId="ADAL" clId="{CB39B5EE-760C-4D26-A0EB-741D9250FAC7}" dt="2024-04-23T14:27:30.103" v="2726" actId="14100"/>
        <pc:sldMkLst>
          <pc:docMk/>
          <pc:sldMk cId="542263624" sldId="714"/>
        </pc:sldMkLst>
        <pc:spChg chg="add mod">
          <ac:chgData name="Kevin Dockx" userId="94afb09d-423d-4396-8260-00626a807e96" providerId="ADAL" clId="{CB39B5EE-760C-4D26-A0EB-741D9250FAC7}" dt="2024-04-23T14:27:16.501" v="2720" actId="1076"/>
          <ac:spMkLst>
            <pc:docMk/>
            <pc:sldMk cId="542263624" sldId="714"/>
            <ac:spMk id="2" creationId="{A7A55444-C2D8-0A62-1467-33102A46B96F}"/>
          </ac:spMkLst>
        </pc:spChg>
        <pc:spChg chg="add mod">
          <ac:chgData name="Kevin Dockx" userId="94afb09d-423d-4396-8260-00626a807e96" providerId="ADAL" clId="{CB39B5EE-760C-4D26-A0EB-741D9250FAC7}" dt="2024-04-23T14:27:23.242" v="2723" actId="14100"/>
          <ac:spMkLst>
            <pc:docMk/>
            <pc:sldMk cId="542263624" sldId="714"/>
            <ac:spMk id="3" creationId="{62AB6CDA-6173-37E6-A405-00BCB8205477}"/>
          </ac:spMkLst>
        </pc:spChg>
        <pc:spChg chg="add mod">
          <ac:chgData name="Kevin Dockx" userId="94afb09d-423d-4396-8260-00626a807e96" providerId="ADAL" clId="{CB39B5EE-760C-4D26-A0EB-741D9250FAC7}" dt="2024-04-23T14:27:30.103" v="2726" actId="14100"/>
          <ac:spMkLst>
            <pc:docMk/>
            <pc:sldMk cId="542263624" sldId="714"/>
            <ac:spMk id="4" creationId="{AED2981E-70F8-A8D6-FF79-2E0695F4B76C}"/>
          </ac:spMkLst>
        </pc:spChg>
      </pc:sldChg>
      <pc:sldChg chg="addSp modSp mod">
        <pc:chgData name="Kevin Dockx" userId="94afb09d-423d-4396-8260-00626a807e96" providerId="ADAL" clId="{CB39B5EE-760C-4D26-A0EB-741D9250FAC7}" dt="2024-04-23T14:28:35.822" v="2749" actId="14100"/>
        <pc:sldMkLst>
          <pc:docMk/>
          <pc:sldMk cId="2774414991" sldId="715"/>
        </pc:sldMkLst>
        <pc:spChg chg="add mod">
          <ac:chgData name="Kevin Dockx" userId="94afb09d-423d-4396-8260-00626a807e96" providerId="ADAL" clId="{CB39B5EE-760C-4D26-A0EB-741D9250FAC7}" dt="2024-04-23T14:28:26.523" v="2746" actId="1076"/>
          <ac:spMkLst>
            <pc:docMk/>
            <pc:sldMk cId="2774414991" sldId="715"/>
            <ac:spMk id="2" creationId="{7A024E2D-279E-8657-D9F0-0A313B158C32}"/>
          </ac:spMkLst>
        </pc:spChg>
        <pc:spChg chg="add mod">
          <ac:chgData name="Kevin Dockx" userId="94afb09d-423d-4396-8260-00626a807e96" providerId="ADAL" clId="{CB39B5EE-760C-4D26-A0EB-741D9250FAC7}" dt="2024-04-23T14:28:35.822" v="2749" actId="14100"/>
          <ac:spMkLst>
            <pc:docMk/>
            <pc:sldMk cId="2774414991" sldId="715"/>
            <ac:spMk id="3" creationId="{2DC27F9F-6CF7-BE5A-427C-0765DC7AE6CC}"/>
          </ac:spMkLst>
        </pc:spChg>
      </pc:sldChg>
      <pc:sldChg chg="addSp modSp mod modNotesTx">
        <pc:chgData name="Kevin Dockx" userId="94afb09d-423d-4396-8260-00626a807e96" providerId="ADAL" clId="{CB39B5EE-760C-4D26-A0EB-741D9250FAC7}" dt="2024-04-24T13:51:01.773" v="6348" actId="1076"/>
        <pc:sldMkLst>
          <pc:docMk/>
          <pc:sldMk cId="2485970343" sldId="717"/>
        </pc:sldMkLst>
        <pc:spChg chg="mod">
          <ac:chgData name="Kevin Dockx" userId="94afb09d-423d-4396-8260-00626a807e96" providerId="ADAL" clId="{CB39B5EE-760C-4D26-A0EB-741D9250FAC7}" dt="2024-04-24T13:50:19.857" v="6308" actId="20577"/>
          <ac:spMkLst>
            <pc:docMk/>
            <pc:sldMk cId="2485970343" sldId="717"/>
            <ac:spMk id="2" creationId="{52C1FE26-BEF5-285F-69D0-73964A361367}"/>
          </ac:spMkLst>
        </pc:spChg>
        <pc:spChg chg="add mod">
          <ac:chgData name="Kevin Dockx" userId="94afb09d-423d-4396-8260-00626a807e96" providerId="ADAL" clId="{CB39B5EE-760C-4D26-A0EB-741D9250FAC7}" dt="2024-04-24T13:50:58.700" v="6347" actId="1076"/>
          <ac:spMkLst>
            <pc:docMk/>
            <pc:sldMk cId="2485970343" sldId="717"/>
            <ac:spMk id="3" creationId="{A8C930D1-BF75-2863-2ADE-0ECB81503C52}"/>
          </ac:spMkLst>
        </pc:spChg>
        <pc:spChg chg="add mod">
          <ac:chgData name="Kevin Dockx" userId="94afb09d-423d-4396-8260-00626a807e96" providerId="ADAL" clId="{CB39B5EE-760C-4D26-A0EB-741D9250FAC7}" dt="2024-04-24T13:50:58.700" v="6347" actId="1076"/>
          <ac:spMkLst>
            <pc:docMk/>
            <pc:sldMk cId="2485970343" sldId="717"/>
            <ac:spMk id="4" creationId="{D0C62489-287C-396F-2002-E9FB6CF28AE0}"/>
          </ac:spMkLst>
        </pc:spChg>
        <pc:spChg chg="add mod">
          <ac:chgData name="Kevin Dockx" userId="94afb09d-423d-4396-8260-00626a807e96" providerId="ADAL" clId="{CB39B5EE-760C-4D26-A0EB-741D9250FAC7}" dt="2024-04-24T13:51:01.773" v="6348" actId="1076"/>
          <ac:spMkLst>
            <pc:docMk/>
            <pc:sldMk cId="2485970343" sldId="717"/>
            <ac:spMk id="5" creationId="{4730DDF6-848C-9A7D-1663-CB38D1252342}"/>
          </ac:spMkLst>
        </pc:spChg>
        <pc:picChg chg="mod">
          <ac:chgData name="Kevin Dockx" userId="94afb09d-423d-4396-8260-00626a807e96" providerId="ADAL" clId="{CB39B5EE-760C-4D26-A0EB-741D9250FAC7}" dt="2024-04-24T13:50:58.700" v="6347" actId="1076"/>
          <ac:picMkLst>
            <pc:docMk/>
            <pc:sldMk cId="2485970343" sldId="717"/>
            <ac:picMk id="6" creationId="{44197220-B39F-15C8-1477-A8DE8AB5D30B}"/>
          </ac:picMkLst>
        </pc:picChg>
      </pc:sldChg>
      <pc:sldChg chg="addSp delSp modSp mod">
        <pc:chgData name="Kevin Dockx" userId="94afb09d-423d-4396-8260-00626a807e96" providerId="ADAL" clId="{CB39B5EE-760C-4D26-A0EB-741D9250FAC7}" dt="2024-04-25T07:11:47.407" v="7628" actId="6549"/>
        <pc:sldMkLst>
          <pc:docMk/>
          <pc:sldMk cId="2089932691" sldId="718"/>
        </pc:sldMkLst>
        <pc:spChg chg="add mod">
          <ac:chgData name="Kevin Dockx" userId="94afb09d-423d-4396-8260-00626a807e96" providerId="ADAL" clId="{CB39B5EE-760C-4D26-A0EB-741D9250FAC7}" dt="2024-04-23T14:29:55.896" v="2834" actId="14100"/>
          <ac:spMkLst>
            <pc:docMk/>
            <pc:sldMk cId="2089932691" sldId="718"/>
            <ac:spMk id="2" creationId="{F05D2D01-D13A-AD00-B46C-EAC202AA3931}"/>
          </ac:spMkLst>
        </pc:spChg>
        <pc:spChg chg="add mod">
          <ac:chgData name="Kevin Dockx" userId="94afb09d-423d-4396-8260-00626a807e96" providerId="ADAL" clId="{CB39B5EE-760C-4D26-A0EB-741D9250FAC7}" dt="2024-04-25T07:11:47.407" v="7628" actId="6549"/>
          <ac:spMkLst>
            <pc:docMk/>
            <pc:sldMk cId="2089932691" sldId="718"/>
            <ac:spMk id="6" creationId="{33D97DB4-8139-7745-B202-F83BEF025D3F}"/>
          </ac:spMkLst>
        </pc:spChg>
        <pc:spChg chg="mod">
          <ac:chgData name="Kevin Dockx" userId="94afb09d-423d-4396-8260-00626a807e96" providerId="ADAL" clId="{CB39B5EE-760C-4D26-A0EB-741D9250FAC7}" dt="2024-04-24T13:52:13.314" v="6353" actId="20577"/>
          <ac:spMkLst>
            <pc:docMk/>
            <pc:sldMk cId="2089932691" sldId="718"/>
            <ac:spMk id="12" creationId="{A0B90C35-9F4F-1835-A00F-C15FA3543666}"/>
          </ac:spMkLst>
        </pc:spChg>
        <pc:picChg chg="del">
          <ac:chgData name="Kevin Dockx" userId="94afb09d-423d-4396-8260-00626a807e96" providerId="ADAL" clId="{CB39B5EE-760C-4D26-A0EB-741D9250FAC7}" dt="2024-04-24T13:52:05.788" v="6349" actId="478"/>
          <ac:picMkLst>
            <pc:docMk/>
            <pc:sldMk cId="2089932691" sldId="718"/>
            <ac:picMk id="3" creationId="{BB0234C6-2978-C2CA-DD48-3E0B38404152}"/>
          </ac:picMkLst>
        </pc:picChg>
        <pc:picChg chg="add mod ord">
          <ac:chgData name="Kevin Dockx" userId="94afb09d-423d-4396-8260-00626a807e96" providerId="ADAL" clId="{CB39B5EE-760C-4D26-A0EB-741D9250FAC7}" dt="2024-04-24T13:52:25.826" v="6357" actId="1076"/>
          <ac:picMkLst>
            <pc:docMk/>
            <pc:sldMk cId="2089932691" sldId="718"/>
            <ac:picMk id="5" creationId="{0835EBC4-9B9D-DFC5-92A4-EC65D751F31D}"/>
          </ac:picMkLst>
        </pc:picChg>
      </pc:sldChg>
      <pc:sldChg chg="addSp modSp mod">
        <pc:chgData name="Kevin Dockx" userId="94afb09d-423d-4396-8260-00626a807e96" providerId="ADAL" clId="{CB39B5EE-760C-4D26-A0EB-741D9250FAC7}" dt="2024-04-23T14:29:38.085" v="2829" actId="14100"/>
        <pc:sldMkLst>
          <pc:docMk/>
          <pc:sldMk cId="2095331032" sldId="719"/>
        </pc:sldMkLst>
        <pc:spChg chg="add mod">
          <ac:chgData name="Kevin Dockx" userId="94afb09d-423d-4396-8260-00626a807e96" providerId="ADAL" clId="{CB39B5EE-760C-4D26-A0EB-741D9250FAC7}" dt="2024-04-23T14:29:38.085" v="2829" actId="14100"/>
          <ac:spMkLst>
            <pc:docMk/>
            <pc:sldMk cId="2095331032" sldId="719"/>
            <ac:spMk id="3" creationId="{26AD47F2-796C-51A1-649E-49B2A31DCC24}"/>
          </ac:spMkLst>
        </pc:spChg>
      </pc:sldChg>
      <pc:sldChg chg="addSp modSp mod modNotesTx">
        <pc:chgData name="Kevin Dockx" userId="94afb09d-423d-4396-8260-00626a807e96" providerId="ADAL" clId="{CB39B5EE-760C-4D26-A0EB-741D9250FAC7}" dt="2024-04-25T07:07:49.627" v="7606" actId="6549"/>
        <pc:sldMkLst>
          <pc:docMk/>
          <pc:sldMk cId="1772696137" sldId="720"/>
        </pc:sldMkLst>
        <pc:spChg chg="mod">
          <ac:chgData name="Kevin Dockx" userId="94afb09d-423d-4396-8260-00626a807e96" providerId="ADAL" clId="{CB39B5EE-760C-4D26-A0EB-741D9250FAC7}" dt="2024-04-25T07:07:49.627" v="7606" actId="6549"/>
          <ac:spMkLst>
            <pc:docMk/>
            <pc:sldMk cId="1772696137" sldId="720"/>
            <ac:spMk id="3" creationId="{5EC9C29E-0266-73F4-5209-069A8F1A168B}"/>
          </ac:spMkLst>
        </pc:spChg>
        <pc:spChg chg="mod">
          <ac:chgData name="Kevin Dockx" userId="94afb09d-423d-4396-8260-00626a807e96" providerId="ADAL" clId="{CB39B5EE-760C-4D26-A0EB-741D9250FAC7}" dt="2024-04-25T07:05:11.992" v="7517" actId="20577"/>
          <ac:spMkLst>
            <pc:docMk/>
            <pc:sldMk cId="1772696137" sldId="720"/>
            <ac:spMk id="4" creationId="{2E3AD280-6E07-4F7E-DF49-F0D691B0DC50}"/>
          </ac:spMkLst>
        </pc:spChg>
        <pc:spChg chg="add">
          <ac:chgData name="Kevin Dockx" userId="94afb09d-423d-4396-8260-00626a807e96" providerId="ADAL" clId="{CB39B5EE-760C-4D26-A0EB-741D9250FAC7}" dt="2024-04-25T07:07:21.663" v="7582"/>
          <ac:spMkLst>
            <pc:docMk/>
            <pc:sldMk cId="1772696137" sldId="720"/>
            <ac:spMk id="5" creationId="{21C3E037-0003-9902-C4EE-4C694BE2DBB0}"/>
          </ac:spMkLst>
        </pc:spChg>
      </pc:sldChg>
      <pc:sldChg chg="setFolMasterAnim modAnim">
        <pc:chgData name="Kevin Dockx" userId="94afb09d-423d-4396-8260-00626a807e96" providerId="ADAL" clId="{CB39B5EE-760C-4D26-A0EB-741D9250FAC7}" dt="2024-04-24T14:01:23.991" v="7180"/>
        <pc:sldMkLst>
          <pc:docMk/>
          <pc:sldMk cId="3148116587" sldId="724"/>
        </pc:sldMkLst>
      </pc:sldChg>
      <pc:sldChg chg="modSp mod">
        <pc:chgData name="Kevin Dockx" userId="94afb09d-423d-4396-8260-00626a807e96" providerId="ADAL" clId="{CB39B5EE-760C-4D26-A0EB-741D9250FAC7}" dt="2024-04-24T13:56:18.749" v="6713" actId="6549"/>
        <pc:sldMkLst>
          <pc:docMk/>
          <pc:sldMk cId="1734478350" sldId="725"/>
        </pc:sldMkLst>
        <pc:spChg chg="mod">
          <ac:chgData name="Kevin Dockx" userId="94afb09d-423d-4396-8260-00626a807e96" providerId="ADAL" clId="{CB39B5EE-760C-4D26-A0EB-741D9250FAC7}" dt="2024-04-24T13:56:18.749" v="6713" actId="6549"/>
          <ac:spMkLst>
            <pc:docMk/>
            <pc:sldMk cId="1734478350" sldId="725"/>
            <ac:spMk id="4" creationId="{2E3AD280-6E07-4F7E-DF49-F0D691B0DC50}"/>
          </ac:spMkLst>
        </pc:spChg>
      </pc:sldChg>
      <pc:sldChg chg="setFolMasterAnim modAnim">
        <pc:chgData name="Kevin Dockx" userId="94afb09d-423d-4396-8260-00626a807e96" providerId="ADAL" clId="{CB39B5EE-760C-4D26-A0EB-741D9250FAC7}" dt="2024-04-24T14:01:05.838" v="7177"/>
        <pc:sldMkLst>
          <pc:docMk/>
          <pc:sldMk cId="3445791618" sldId="727"/>
        </pc:sldMkLst>
      </pc:sldChg>
      <pc:sldChg chg="del">
        <pc:chgData name="Kevin Dockx" userId="94afb09d-423d-4396-8260-00626a807e96" providerId="ADAL" clId="{CB39B5EE-760C-4D26-A0EB-741D9250FAC7}" dt="2024-04-21T08:29:38.711" v="3" actId="2696"/>
        <pc:sldMkLst>
          <pc:docMk/>
          <pc:sldMk cId="334918934" sldId="728"/>
        </pc:sldMkLst>
      </pc:sldChg>
      <pc:sldChg chg="add del">
        <pc:chgData name="Kevin Dockx" userId="94afb09d-423d-4396-8260-00626a807e96" providerId="ADAL" clId="{CB39B5EE-760C-4D26-A0EB-741D9250FAC7}" dt="2024-04-21T09:04:21.756" v="1456" actId="47"/>
        <pc:sldMkLst>
          <pc:docMk/>
          <pc:sldMk cId="1577679946" sldId="728"/>
        </pc:sldMkLst>
      </pc:sldChg>
      <pc:sldChg chg="addSp modSp mod">
        <pc:chgData name="Kevin Dockx" userId="94afb09d-423d-4396-8260-00626a807e96" providerId="ADAL" clId="{CB39B5EE-760C-4D26-A0EB-741D9250FAC7}" dt="2024-04-23T14:28:16.397" v="2744" actId="1036"/>
        <pc:sldMkLst>
          <pc:docMk/>
          <pc:sldMk cId="2732474784" sldId="729"/>
        </pc:sldMkLst>
        <pc:spChg chg="add mod">
          <ac:chgData name="Kevin Dockx" userId="94afb09d-423d-4396-8260-00626a807e96" providerId="ADAL" clId="{CB39B5EE-760C-4D26-A0EB-741D9250FAC7}" dt="2024-04-23T14:28:16.397" v="2744" actId="1036"/>
          <ac:spMkLst>
            <pc:docMk/>
            <pc:sldMk cId="2732474784" sldId="729"/>
            <ac:spMk id="3" creationId="{E7C8DD28-CCDB-A943-7E62-CA07F43BE746}"/>
          </ac:spMkLst>
        </pc:spChg>
        <pc:spChg chg="add mod">
          <ac:chgData name="Kevin Dockx" userId="94afb09d-423d-4396-8260-00626a807e96" providerId="ADAL" clId="{CB39B5EE-760C-4D26-A0EB-741D9250FAC7}" dt="2024-04-23T14:28:06.394" v="2735" actId="1076"/>
          <ac:spMkLst>
            <pc:docMk/>
            <pc:sldMk cId="2732474784" sldId="729"/>
            <ac:spMk id="5" creationId="{970405EB-D655-4A57-7F03-3FED62410186}"/>
          </ac:spMkLst>
        </pc:spChg>
      </pc:sldChg>
      <pc:sldChg chg="setFolMasterAnim modAnim">
        <pc:chgData name="Kevin Dockx" userId="94afb09d-423d-4396-8260-00626a807e96" providerId="ADAL" clId="{CB39B5EE-760C-4D26-A0EB-741D9250FAC7}" dt="2024-04-24T14:05:09.847" v="7230"/>
        <pc:sldMkLst>
          <pc:docMk/>
          <pc:sldMk cId="619180567" sldId="741"/>
        </pc:sldMkLst>
      </pc:sldChg>
      <pc:sldChg chg="addSp modSp mod">
        <pc:chgData name="Kevin Dockx" userId="94afb09d-423d-4396-8260-00626a807e96" providerId="ADAL" clId="{CB39B5EE-760C-4D26-A0EB-741D9250FAC7}" dt="2024-04-24T14:04:08.382" v="7220" actId="1076"/>
        <pc:sldMkLst>
          <pc:docMk/>
          <pc:sldMk cId="141724856" sldId="748"/>
        </pc:sldMkLst>
        <pc:spChg chg="add mod">
          <ac:chgData name="Kevin Dockx" userId="94afb09d-423d-4396-8260-00626a807e96" providerId="ADAL" clId="{CB39B5EE-760C-4D26-A0EB-741D9250FAC7}" dt="2024-04-24T14:04:08.382" v="7220" actId="1076"/>
          <ac:spMkLst>
            <pc:docMk/>
            <pc:sldMk cId="141724856" sldId="748"/>
            <ac:spMk id="2" creationId="{6F61B686-6513-9CFB-F883-652B0A735D75}"/>
          </ac:spMkLst>
        </pc:spChg>
        <pc:spChg chg="add mod">
          <ac:chgData name="Kevin Dockx" userId="94afb09d-423d-4396-8260-00626a807e96" providerId="ADAL" clId="{CB39B5EE-760C-4D26-A0EB-741D9250FAC7}" dt="2024-04-23T14:31:37.809" v="2838" actId="1076"/>
          <ac:spMkLst>
            <pc:docMk/>
            <pc:sldMk cId="141724856" sldId="748"/>
            <ac:spMk id="3" creationId="{A0A37C58-DECC-F89F-63AB-242CB1182792}"/>
          </ac:spMkLst>
        </pc:spChg>
      </pc:sldChg>
      <pc:sldChg chg="addSp modSp mod">
        <pc:chgData name="Kevin Dockx" userId="94afb09d-423d-4396-8260-00626a807e96" providerId="ADAL" clId="{CB39B5EE-760C-4D26-A0EB-741D9250FAC7}" dt="2024-04-23T14:32:09.233" v="2848" actId="14100"/>
        <pc:sldMkLst>
          <pc:docMk/>
          <pc:sldMk cId="2670184616" sldId="749"/>
        </pc:sldMkLst>
        <pc:spChg chg="add mod">
          <ac:chgData name="Kevin Dockx" userId="94afb09d-423d-4396-8260-00626a807e96" providerId="ADAL" clId="{CB39B5EE-760C-4D26-A0EB-741D9250FAC7}" dt="2024-04-23T14:31:53.903" v="2843" actId="1076"/>
          <ac:spMkLst>
            <pc:docMk/>
            <pc:sldMk cId="2670184616" sldId="749"/>
            <ac:spMk id="2" creationId="{F8AF342D-FD35-1AB4-318C-4B5D6E8389E2}"/>
          </ac:spMkLst>
        </pc:spChg>
        <pc:spChg chg="add mod">
          <ac:chgData name="Kevin Dockx" userId="94afb09d-423d-4396-8260-00626a807e96" providerId="ADAL" clId="{CB39B5EE-760C-4D26-A0EB-741D9250FAC7}" dt="2024-04-23T14:32:09.233" v="2848" actId="14100"/>
          <ac:spMkLst>
            <pc:docMk/>
            <pc:sldMk cId="2670184616" sldId="749"/>
            <ac:spMk id="4" creationId="{70BFB816-C323-4F6B-5263-B8DDC2F20519}"/>
          </ac:spMkLst>
        </pc:spChg>
      </pc:sldChg>
      <pc:sldChg chg="addSp modSp mod">
        <pc:chgData name="Kevin Dockx" userId="94afb09d-423d-4396-8260-00626a807e96" providerId="ADAL" clId="{CB39B5EE-760C-4D26-A0EB-741D9250FAC7}" dt="2024-04-23T14:32:22.627" v="2851" actId="14100"/>
        <pc:sldMkLst>
          <pc:docMk/>
          <pc:sldMk cId="2132479180" sldId="750"/>
        </pc:sldMkLst>
        <pc:spChg chg="add mod">
          <ac:chgData name="Kevin Dockx" userId="94afb09d-423d-4396-8260-00626a807e96" providerId="ADAL" clId="{CB39B5EE-760C-4D26-A0EB-741D9250FAC7}" dt="2024-04-23T14:32:22.627" v="2851" actId="14100"/>
          <ac:spMkLst>
            <pc:docMk/>
            <pc:sldMk cId="2132479180" sldId="750"/>
            <ac:spMk id="2" creationId="{F85BD0D0-49B3-9BE0-F0A1-E3EC23D27D7D}"/>
          </ac:spMkLst>
        </pc:spChg>
      </pc:sldChg>
      <pc:sldChg chg="modSp mod">
        <pc:chgData name="Kevin Dockx" userId="94afb09d-423d-4396-8260-00626a807e96" providerId="ADAL" clId="{CB39B5EE-760C-4D26-A0EB-741D9250FAC7}" dt="2024-04-24T14:05:22.019" v="7231" actId="207"/>
        <pc:sldMkLst>
          <pc:docMk/>
          <pc:sldMk cId="3146463179" sldId="752"/>
        </pc:sldMkLst>
        <pc:spChg chg="mod">
          <ac:chgData name="Kevin Dockx" userId="94afb09d-423d-4396-8260-00626a807e96" providerId="ADAL" clId="{CB39B5EE-760C-4D26-A0EB-741D9250FAC7}" dt="2024-04-24T14:05:22.019" v="7231" actId="207"/>
          <ac:spMkLst>
            <pc:docMk/>
            <pc:sldMk cId="3146463179" sldId="752"/>
            <ac:spMk id="4" creationId="{1025BAAC-9AA8-9C05-6C43-AC7491D19DAE}"/>
          </ac:spMkLst>
        </pc:spChg>
      </pc:sldChg>
      <pc:sldChg chg="modSp mod">
        <pc:chgData name="Kevin Dockx" userId="94afb09d-423d-4396-8260-00626a807e96" providerId="ADAL" clId="{CB39B5EE-760C-4D26-A0EB-741D9250FAC7}" dt="2024-04-25T08:13:30.173" v="7702" actId="20577"/>
        <pc:sldMkLst>
          <pc:docMk/>
          <pc:sldMk cId="135986572" sldId="756"/>
        </pc:sldMkLst>
        <pc:spChg chg="mod">
          <ac:chgData name="Kevin Dockx" userId="94afb09d-423d-4396-8260-00626a807e96" providerId="ADAL" clId="{CB39B5EE-760C-4D26-A0EB-741D9250FAC7}" dt="2024-04-25T08:13:30.173" v="7702" actId="20577"/>
          <ac:spMkLst>
            <pc:docMk/>
            <pc:sldMk cId="135986572" sldId="756"/>
            <ac:spMk id="5" creationId="{0D571DB3-B706-824A-F26C-AE0B3A6BE7E4}"/>
          </ac:spMkLst>
        </pc:spChg>
      </pc:sldChg>
      <pc:sldChg chg="modSp mod modNotesTx">
        <pc:chgData name="Kevin Dockx" userId="94afb09d-423d-4396-8260-00626a807e96" providerId="ADAL" clId="{CB39B5EE-760C-4D26-A0EB-741D9250FAC7}" dt="2024-04-24T14:05:29.440" v="7232" actId="207"/>
        <pc:sldMkLst>
          <pc:docMk/>
          <pc:sldMk cId="3262715146" sldId="760"/>
        </pc:sldMkLst>
        <pc:spChg chg="mod">
          <ac:chgData name="Kevin Dockx" userId="94afb09d-423d-4396-8260-00626a807e96" providerId="ADAL" clId="{CB39B5EE-760C-4D26-A0EB-741D9250FAC7}" dt="2024-04-24T14:05:29.440" v="7232" actId="207"/>
          <ac:spMkLst>
            <pc:docMk/>
            <pc:sldMk cId="3262715146" sldId="760"/>
            <ac:spMk id="4" creationId="{1025BAAC-9AA8-9C05-6C43-AC7491D19DAE}"/>
          </ac:spMkLst>
        </pc:spChg>
        <pc:spChg chg="mod">
          <ac:chgData name="Kevin Dockx" userId="94afb09d-423d-4396-8260-00626a807e96" providerId="ADAL" clId="{CB39B5EE-760C-4D26-A0EB-741D9250FAC7}" dt="2024-04-22T08:42:18.332" v="2334" actId="21"/>
          <ac:spMkLst>
            <pc:docMk/>
            <pc:sldMk cId="3262715146" sldId="760"/>
            <ac:spMk id="5" creationId="{0D571DB3-B706-824A-F26C-AE0B3A6BE7E4}"/>
          </ac:spMkLst>
        </pc:spChg>
      </pc:sldChg>
      <pc:sldChg chg="setFolMasterAnim modAnim">
        <pc:chgData name="Kevin Dockx" userId="94afb09d-423d-4396-8260-00626a807e96" providerId="ADAL" clId="{CB39B5EE-760C-4D26-A0EB-741D9250FAC7}" dt="2024-04-24T14:04:38.473" v="7226"/>
        <pc:sldMkLst>
          <pc:docMk/>
          <pc:sldMk cId="4208541" sldId="761"/>
        </pc:sldMkLst>
      </pc:sldChg>
      <pc:sldChg chg="del">
        <pc:chgData name="Kevin Dockx" userId="94afb09d-423d-4396-8260-00626a807e96" providerId="ADAL" clId="{CB39B5EE-760C-4D26-A0EB-741D9250FAC7}" dt="2024-04-21T08:29:38.711" v="3" actId="2696"/>
        <pc:sldMkLst>
          <pc:docMk/>
          <pc:sldMk cId="1306129744" sldId="763"/>
        </pc:sldMkLst>
      </pc:sldChg>
      <pc:sldChg chg="add del">
        <pc:chgData name="Kevin Dockx" userId="94afb09d-423d-4396-8260-00626a807e96" providerId="ADAL" clId="{CB39B5EE-760C-4D26-A0EB-741D9250FAC7}" dt="2024-04-21T09:04:23.134" v="1457" actId="47"/>
        <pc:sldMkLst>
          <pc:docMk/>
          <pc:sldMk cId="3184014615" sldId="763"/>
        </pc:sldMkLst>
      </pc:sldChg>
      <pc:sldChg chg="add del">
        <pc:chgData name="Kevin Dockx" userId="94afb09d-423d-4396-8260-00626a807e96" providerId="ADAL" clId="{CB39B5EE-760C-4D26-A0EB-741D9250FAC7}" dt="2024-04-21T09:04:37.274" v="1458" actId="47"/>
        <pc:sldMkLst>
          <pc:docMk/>
          <pc:sldMk cId="1050405572" sldId="764"/>
        </pc:sldMkLst>
      </pc:sldChg>
      <pc:sldChg chg="del">
        <pc:chgData name="Kevin Dockx" userId="94afb09d-423d-4396-8260-00626a807e96" providerId="ADAL" clId="{CB39B5EE-760C-4D26-A0EB-741D9250FAC7}" dt="2024-04-21T08:29:38.711" v="3" actId="2696"/>
        <pc:sldMkLst>
          <pc:docMk/>
          <pc:sldMk cId="1617337431" sldId="764"/>
        </pc:sldMkLst>
      </pc:sldChg>
      <pc:sldChg chg="addSp delSp modSp new mod setFolMasterAnim modAnim chgLayout">
        <pc:chgData name="Kevin Dockx" userId="94afb09d-423d-4396-8260-00626a807e96" providerId="ADAL" clId="{CB39B5EE-760C-4D26-A0EB-741D9250FAC7}" dt="2024-04-24T14:06:12.309" v="7242"/>
        <pc:sldMkLst>
          <pc:docMk/>
          <pc:sldMk cId="210862894" sldId="765"/>
        </pc:sldMkLst>
        <pc:spChg chg="del mod ord">
          <ac:chgData name="Kevin Dockx" userId="94afb09d-423d-4396-8260-00626a807e96" providerId="ADAL" clId="{CB39B5EE-760C-4D26-A0EB-741D9250FAC7}" dt="2024-04-21T08:31:15.185" v="27" actId="700"/>
          <ac:spMkLst>
            <pc:docMk/>
            <pc:sldMk cId="210862894" sldId="765"/>
            <ac:spMk id="2" creationId="{32B593E4-A47B-7026-38B0-5ABC97D125B9}"/>
          </ac:spMkLst>
        </pc:spChg>
        <pc:spChg chg="del">
          <ac:chgData name="Kevin Dockx" userId="94afb09d-423d-4396-8260-00626a807e96" providerId="ADAL" clId="{CB39B5EE-760C-4D26-A0EB-741D9250FAC7}" dt="2024-04-21T08:31:15.185" v="27" actId="700"/>
          <ac:spMkLst>
            <pc:docMk/>
            <pc:sldMk cId="210862894" sldId="765"/>
            <ac:spMk id="3" creationId="{6F499738-3292-BBDE-C5CA-FFB6736C8C71}"/>
          </ac:spMkLst>
        </pc:spChg>
        <pc:spChg chg="del mod ord">
          <ac:chgData name="Kevin Dockx" userId="94afb09d-423d-4396-8260-00626a807e96" providerId="ADAL" clId="{CB39B5EE-760C-4D26-A0EB-741D9250FAC7}" dt="2024-04-21T08:31:15.185" v="27" actId="700"/>
          <ac:spMkLst>
            <pc:docMk/>
            <pc:sldMk cId="210862894" sldId="765"/>
            <ac:spMk id="4" creationId="{1D685F53-91D3-C469-666F-20C52AB5DD6C}"/>
          </ac:spMkLst>
        </pc:spChg>
        <pc:spChg chg="add mod ord">
          <ac:chgData name="Kevin Dockx" userId="94afb09d-423d-4396-8260-00626a807e96" providerId="ADAL" clId="{CB39B5EE-760C-4D26-A0EB-741D9250FAC7}" dt="2024-04-21T08:49:06.784" v="336" actId="20577"/>
          <ac:spMkLst>
            <pc:docMk/>
            <pc:sldMk cId="210862894" sldId="765"/>
            <ac:spMk id="5" creationId="{D408D847-6045-2613-A4AB-B4404D66EDC9}"/>
          </ac:spMkLst>
        </pc:spChg>
        <pc:spChg chg="add mod ord">
          <ac:chgData name="Kevin Dockx" userId="94afb09d-423d-4396-8260-00626a807e96" providerId="ADAL" clId="{CB39B5EE-760C-4D26-A0EB-741D9250FAC7}" dt="2024-04-21T08:44:29.917" v="68" actId="20577"/>
          <ac:spMkLst>
            <pc:docMk/>
            <pc:sldMk cId="210862894" sldId="765"/>
            <ac:spMk id="6" creationId="{8B2A9CA4-87DA-F26B-957D-3E15C5D17B1E}"/>
          </ac:spMkLst>
        </pc:spChg>
        <pc:spChg chg="add del">
          <ac:chgData name="Kevin Dockx" userId="94afb09d-423d-4396-8260-00626a807e96" providerId="ADAL" clId="{CB39B5EE-760C-4D26-A0EB-741D9250FAC7}" dt="2024-04-21T08:54:50.010" v="564" actId="22"/>
          <ac:spMkLst>
            <pc:docMk/>
            <pc:sldMk cId="210862894" sldId="765"/>
            <ac:spMk id="8" creationId="{ADE664FB-16EA-B15D-5B35-D9B08E813E24}"/>
          </ac:spMkLst>
        </pc:spChg>
        <pc:spChg chg="add del">
          <ac:chgData name="Kevin Dockx" userId="94afb09d-423d-4396-8260-00626a807e96" providerId="ADAL" clId="{CB39B5EE-760C-4D26-A0EB-741D9250FAC7}" dt="2024-04-21T08:54:52.143" v="566" actId="22"/>
          <ac:spMkLst>
            <pc:docMk/>
            <pc:sldMk cId="210862894" sldId="765"/>
            <ac:spMk id="10" creationId="{12DA55CF-4C33-57E7-70A8-A140E2104790}"/>
          </ac:spMkLst>
        </pc:spChg>
      </pc:sldChg>
      <pc:sldChg chg="new del">
        <pc:chgData name="Kevin Dockx" userId="94afb09d-423d-4396-8260-00626a807e96" providerId="ADAL" clId="{CB39B5EE-760C-4D26-A0EB-741D9250FAC7}" dt="2024-04-21T08:31:26.543" v="43" actId="47"/>
        <pc:sldMkLst>
          <pc:docMk/>
          <pc:sldMk cId="372067953" sldId="766"/>
        </pc:sldMkLst>
      </pc:sldChg>
      <pc:sldChg chg="addSp delSp modSp new mod chgLayout">
        <pc:chgData name="Kevin Dockx" userId="94afb09d-423d-4396-8260-00626a807e96" providerId="ADAL" clId="{CB39B5EE-760C-4D26-A0EB-741D9250FAC7}" dt="2024-04-21T08:44:54.194" v="84" actId="20577"/>
        <pc:sldMkLst>
          <pc:docMk/>
          <pc:sldMk cId="4116055958" sldId="766"/>
        </pc:sldMkLst>
        <pc:spChg chg="del">
          <ac:chgData name="Kevin Dockx" userId="94afb09d-423d-4396-8260-00626a807e96" providerId="ADAL" clId="{CB39B5EE-760C-4D26-A0EB-741D9250FAC7}" dt="2024-04-21T08:44:50.203" v="70" actId="700"/>
          <ac:spMkLst>
            <pc:docMk/>
            <pc:sldMk cId="4116055958" sldId="766"/>
            <ac:spMk id="2" creationId="{5BF5D2BC-7E32-4E54-CEA4-A3FCCA3EFD71}"/>
          </ac:spMkLst>
        </pc:spChg>
        <pc:spChg chg="del mod ord">
          <ac:chgData name="Kevin Dockx" userId="94afb09d-423d-4396-8260-00626a807e96" providerId="ADAL" clId="{CB39B5EE-760C-4D26-A0EB-741D9250FAC7}" dt="2024-04-21T08:44:50.203" v="70" actId="700"/>
          <ac:spMkLst>
            <pc:docMk/>
            <pc:sldMk cId="4116055958" sldId="766"/>
            <ac:spMk id="3" creationId="{8DBECE56-E426-4BE1-1AE0-7B12F2736EC6}"/>
          </ac:spMkLst>
        </pc:spChg>
        <pc:spChg chg="del">
          <ac:chgData name="Kevin Dockx" userId="94afb09d-423d-4396-8260-00626a807e96" providerId="ADAL" clId="{CB39B5EE-760C-4D26-A0EB-741D9250FAC7}" dt="2024-04-21T08:44:50.203" v="70" actId="700"/>
          <ac:spMkLst>
            <pc:docMk/>
            <pc:sldMk cId="4116055958" sldId="766"/>
            <ac:spMk id="4" creationId="{4E22B318-0372-94B3-C644-8A33D5A261B7}"/>
          </ac:spMkLst>
        </pc:spChg>
        <pc:spChg chg="add mod ord">
          <ac:chgData name="Kevin Dockx" userId="94afb09d-423d-4396-8260-00626a807e96" providerId="ADAL" clId="{CB39B5EE-760C-4D26-A0EB-741D9250FAC7}" dt="2024-04-21T08:44:54.194" v="84" actId="20577"/>
          <ac:spMkLst>
            <pc:docMk/>
            <pc:sldMk cId="4116055958" sldId="766"/>
            <ac:spMk id="5" creationId="{8E43F772-F3A7-E801-258B-D944FD288D82}"/>
          </ac:spMkLst>
        </pc:spChg>
      </pc:sldChg>
      <pc:sldChg chg="addSp delSp modSp new del mod modClrScheme chgLayout">
        <pc:chgData name="Kevin Dockx" userId="94afb09d-423d-4396-8260-00626a807e96" providerId="ADAL" clId="{CB39B5EE-760C-4D26-A0EB-741D9250FAC7}" dt="2024-04-21T08:54:19.651" v="557" actId="47"/>
        <pc:sldMkLst>
          <pc:docMk/>
          <pc:sldMk cId="555333584" sldId="767"/>
        </pc:sldMkLst>
        <pc:spChg chg="del mod ord">
          <ac:chgData name="Kevin Dockx" userId="94afb09d-423d-4396-8260-00626a807e96" providerId="ADAL" clId="{CB39B5EE-760C-4D26-A0EB-741D9250FAC7}" dt="2024-04-21T08:45:09.734" v="86" actId="700"/>
          <ac:spMkLst>
            <pc:docMk/>
            <pc:sldMk cId="555333584" sldId="767"/>
            <ac:spMk id="2" creationId="{884466A0-801F-05F8-DE62-B91B17D14AD1}"/>
          </ac:spMkLst>
        </pc:spChg>
        <pc:spChg chg="add mod ord">
          <ac:chgData name="Kevin Dockx" userId="94afb09d-423d-4396-8260-00626a807e96" providerId="ADAL" clId="{CB39B5EE-760C-4D26-A0EB-741D9250FAC7}" dt="2024-04-21T08:45:34.401" v="95" actId="6549"/>
          <ac:spMkLst>
            <pc:docMk/>
            <pc:sldMk cId="555333584" sldId="767"/>
            <ac:spMk id="3" creationId="{63B1596B-CE7B-DAC4-5E10-D080FC3EB593}"/>
          </ac:spMkLst>
        </pc:spChg>
        <pc:spChg chg="add mod ord">
          <ac:chgData name="Kevin Dockx" userId="94afb09d-423d-4396-8260-00626a807e96" providerId="ADAL" clId="{CB39B5EE-760C-4D26-A0EB-741D9250FAC7}" dt="2024-04-21T08:45:09.734" v="86" actId="700"/>
          <ac:spMkLst>
            <pc:docMk/>
            <pc:sldMk cId="555333584" sldId="767"/>
            <ac:spMk id="4" creationId="{29444C31-804C-00A2-33F5-509EE78ED9B6}"/>
          </ac:spMkLst>
        </pc:spChg>
      </pc:sldChg>
      <pc:sldChg chg="addSp delSp modSp new mod ord setFolMasterAnim modClrScheme modAnim chgLayout">
        <pc:chgData name="Kevin Dockx" userId="94afb09d-423d-4396-8260-00626a807e96" providerId="ADAL" clId="{CB39B5EE-760C-4D26-A0EB-741D9250FAC7}" dt="2024-04-24T14:05:57.202" v="7237"/>
        <pc:sldMkLst>
          <pc:docMk/>
          <pc:sldMk cId="3964510481" sldId="768"/>
        </pc:sldMkLst>
        <pc:spChg chg="del">
          <ac:chgData name="Kevin Dockx" userId="94afb09d-423d-4396-8260-00626a807e96" providerId="ADAL" clId="{CB39B5EE-760C-4D26-A0EB-741D9250FAC7}" dt="2024-04-21T08:51:11.534" v="338" actId="700"/>
          <ac:spMkLst>
            <pc:docMk/>
            <pc:sldMk cId="3964510481" sldId="768"/>
            <ac:spMk id="2" creationId="{1B200638-3AAB-55C3-E30A-2664886F7803}"/>
          </ac:spMkLst>
        </pc:spChg>
        <pc:spChg chg="del mod ord">
          <ac:chgData name="Kevin Dockx" userId="94afb09d-423d-4396-8260-00626a807e96" providerId="ADAL" clId="{CB39B5EE-760C-4D26-A0EB-741D9250FAC7}" dt="2024-04-21T08:51:11.534" v="338" actId="700"/>
          <ac:spMkLst>
            <pc:docMk/>
            <pc:sldMk cId="3964510481" sldId="768"/>
            <ac:spMk id="3" creationId="{3DE71C9B-7B56-18FD-122C-39E35E29629E}"/>
          </ac:spMkLst>
        </pc:spChg>
        <pc:spChg chg="add mod ord">
          <ac:chgData name="Kevin Dockx" userId="94afb09d-423d-4396-8260-00626a807e96" providerId="ADAL" clId="{CB39B5EE-760C-4D26-A0EB-741D9250FAC7}" dt="2024-04-21T08:54:23.302" v="562" actId="20577"/>
          <ac:spMkLst>
            <pc:docMk/>
            <pc:sldMk cId="3964510481" sldId="768"/>
            <ac:spMk id="4" creationId="{AC7F0EEB-D6A6-3253-F3EA-C41CC981029F}"/>
          </ac:spMkLst>
        </pc:spChg>
        <pc:spChg chg="add mod ord">
          <ac:chgData name="Kevin Dockx" userId="94afb09d-423d-4396-8260-00626a807e96" providerId="ADAL" clId="{CB39B5EE-760C-4D26-A0EB-741D9250FAC7}" dt="2024-04-21T08:52:15.049" v="354" actId="20577"/>
          <ac:spMkLst>
            <pc:docMk/>
            <pc:sldMk cId="3964510481" sldId="768"/>
            <ac:spMk id="5" creationId="{61D98A44-18A6-439A-85AA-6C20C3AF8E2F}"/>
          </ac:spMkLst>
        </pc:spChg>
      </pc:sldChg>
      <pc:sldChg chg="addSp delSp modSp new mod modClrScheme chgLayout">
        <pc:chgData name="Kevin Dockx" userId="94afb09d-423d-4396-8260-00626a807e96" providerId="ADAL" clId="{CB39B5EE-760C-4D26-A0EB-741D9250FAC7}" dt="2024-04-21T08:51:40.702" v="349"/>
        <pc:sldMkLst>
          <pc:docMk/>
          <pc:sldMk cId="4004290884" sldId="769"/>
        </pc:sldMkLst>
        <pc:spChg chg="del mod ord">
          <ac:chgData name="Kevin Dockx" userId="94afb09d-423d-4396-8260-00626a807e96" providerId="ADAL" clId="{CB39B5EE-760C-4D26-A0EB-741D9250FAC7}" dt="2024-04-21T08:51:30.640" v="345" actId="700"/>
          <ac:spMkLst>
            <pc:docMk/>
            <pc:sldMk cId="4004290884" sldId="769"/>
            <ac:spMk id="2" creationId="{DBC18786-8A66-967B-5BC4-73E51A808272}"/>
          </ac:spMkLst>
        </pc:spChg>
        <pc:spChg chg="add mod ord">
          <ac:chgData name="Kevin Dockx" userId="94afb09d-423d-4396-8260-00626a807e96" providerId="ADAL" clId="{CB39B5EE-760C-4D26-A0EB-741D9250FAC7}" dt="2024-04-21T08:51:40.702" v="349"/>
          <ac:spMkLst>
            <pc:docMk/>
            <pc:sldMk cId="4004290884" sldId="769"/>
            <ac:spMk id="3" creationId="{66709E59-E3C3-71D8-DEDA-A07F15EF57F2}"/>
          </ac:spMkLst>
        </pc:spChg>
      </pc:sldChg>
      <pc:sldChg chg="modSp add mod setFolMasterAnim modAnim">
        <pc:chgData name="Kevin Dockx" userId="94afb09d-423d-4396-8260-00626a807e96" providerId="ADAL" clId="{CB39B5EE-760C-4D26-A0EB-741D9250FAC7}" dt="2024-04-24T14:06:27.929" v="7246"/>
        <pc:sldMkLst>
          <pc:docMk/>
          <pc:sldMk cId="2230667924" sldId="770"/>
        </pc:sldMkLst>
        <pc:spChg chg="mod">
          <ac:chgData name="Kevin Dockx" userId="94afb09d-423d-4396-8260-00626a807e96" providerId="ADAL" clId="{CB39B5EE-760C-4D26-A0EB-741D9250FAC7}" dt="2024-04-21T09:06:26.920" v="1637" actId="313"/>
          <ac:spMkLst>
            <pc:docMk/>
            <pc:sldMk cId="2230667924" sldId="770"/>
            <ac:spMk id="5" creationId="{D408D847-6045-2613-A4AB-B4404D66EDC9}"/>
          </ac:spMkLst>
        </pc:spChg>
      </pc:sldChg>
      <pc:sldChg chg="addSp delSp modSp new mod modClrScheme chgLayout">
        <pc:chgData name="Kevin Dockx" userId="94afb09d-423d-4396-8260-00626a807e96" providerId="ADAL" clId="{CB39B5EE-760C-4D26-A0EB-741D9250FAC7}" dt="2024-04-23T14:32:45.397" v="2853" actId="1076"/>
        <pc:sldMkLst>
          <pc:docMk/>
          <pc:sldMk cId="1310843666" sldId="771"/>
        </pc:sldMkLst>
        <pc:spChg chg="del">
          <ac:chgData name="Kevin Dockx" userId="94afb09d-423d-4396-8260-00626a807e96" providerId="ADAL" clId="{CB39B5EE-760C-4D26-A0EB-741D9250FAC7}" dt="2024-04-21T08:56:29.649" v="600" actId="700"/>
          <ac:spMkLst>
            <pc:docMk/>
            <pc:sldMk cId="1310843666" sldId="771"/>
            <ac:spMk id="2" creationId="{4BCFB237-85DD-5459-4749-AC53628E9517}"/>
          </ac:spMkLst>
        </pc:spChg>
        <pc:spChg chg="add mod">
          <ac:chgData name="Kevin Dockx" userId="94afb09d-423d-4396-8260-00626a807e96" providerId="ADAL" clId="{CB39B5EE-760C-4D26-A0EB-741D9250FAC7}" dt="2024-04-23T14:32:45.397" v="2853" actId="1076"/>
          <ac:spMkLst>
            <pc:docMk/>
            <pc:sldMk cId="1310843666" sldId="771"/>
            <ac:spMk id="2" creationId="{6D1AB862-1CF7-B511-FA52-30D1855A1703}"/>
          </ac:spMkLst>
        </pc:spChg>
        <pc:spChg chg="del">
          <ac:chgData name="Kevin Dockx" userId="94afb09d-423d-4396-8260-00626a807e96" providerId="ADAL" clId="{CB39B5EE-760C-4D26-A0EB-741D9250FAC7}" dt="2024-04-21T08:56:29.649" v="600" actId="700"/>
          <ac:spMkLst>
            <pc:docMk/>
            <pc:sldMk cId="1310843666" sldId="771"/>
            <ac:spMk id="3" creationId="{33B7391D-71E0-73D9-3EFE-E95BA0CD7CFF}"/>
          </ac:spMkLst>
        </pc:spChg>
        <pc:spChg chg="add mod">
          <ac:chgData name="Kevin Dockx" userId="94afb09d-423d-4396-8260-00626a807e96" providerId="ADAL" clId="{CB39B5EE-760C-4D26-A0EB-741D9250FAC7}" dt="2024-04-21T08:56:39.974" v="605" actId="20577"/>
          <ac:spMkLst>
            <pc:docMk/>
            <pc:sldMk cId="1310843666" sldId="771"/>
            <ac:spMk id="4" creationId="{581DF9BC-52D6-C0D3-BA5A-9C70A2A401EA}"/>
          </ac:spMkLst>
        </pc:spChg>
        <pc:picChg chg="add mod">
          <ac:chgData name="Kevin Dockx" userId="94afb09d-423d-4396-8260-00626a807e96" providerId="ADAL" clId="{CB39B5EE-760C-4D26-A0EB-741D9250FAC7}" dt="2024-04-21T08:56:34.805" v="603" actId="14100"/>
          <ac:picMkLst>
            <pc:docMk/>
            <pc:sldMk cId="1310843666" sldId="771"/>
            <ac:picMk id="6" creationId="{DC111C13-E717-42CE-FAE9-A42999B8197C}"/>
          </ac:picMkLst>
        </pc:picChg>
      </pc:sldChg>
      <pc:sldChg chg="addSp delSp modSp add mod setFolMasterAnim modAnim chgLayout">
        <pc:chgData name="Kevin Dockx" userId="94afb09d-423d-4396-8260-00626a807e96" providerId="ADAL" clId="{CB39B5EE-760C-4D26-A0EB-741D9250FAC7}" dt="2024-04-25T11:36:24.869" v="8408" actId="20577"/>
        <pc:sldMkLst>
          <pc:docMk/>
          <pc:sldMk cId="3127065626" sldId="772"/>
        </pc:sldMkLst>
        <pc:spChg chg="add del mod">
          <ac:chgData name="Kevin Dockx" userId="94afb09d-423d-4396-8260-00626a807e96" providerId="ADAL" clId="{CB39B5EE-760C-4D26-A0EB-741D9250FAC7}" dt="2024-04-22T08:37:36.536" v="2239" actId="6264"/>
          <ac:spMkLst>
            <pc:docMk/>
            <pc:sldMk cId="3127065626" sldId="772"/>
            <ac:spMk id="2" creationId="{C9F97DCE-0054-183D-FA82-20A7B514D66B}"/>
          </ac:spMkLst>
        </pc:spChg>
        <pc:spChg chg="add del mod">
          <ac:chgData name="Kevin Dockx" userId="94afb09d-423d-4396-8260-00626a807e96" providerId="ADAL" clId="{CB39B5EE-760C-4D26-A0EB-741D9250FAC7}" dt="2024-04-22T08:37:36.536" v="2239" actId="6264"/>
          <ac:spMkLst>
            <pc:docMk/>
            <pc:sldMk cId="3127065626" sldId="772"/>
            <ac:spMk id="3" creationId="{35F5259E-FF7F-648B-0BB1-18BE93EA5E91}"/>
          </ac:spMkLst>
        </pc:spChg>
        <pc:spChg chg="mod ord">
          <ac:chgData name="Kevin Dockx" userId="94afb09d-423d-4396-8260-00626a807e96" providerId="ADAL" clId="{CB39B5EE-760C-4D26-A0EB-741D9250FAC7}" dt="2024-04-25T11:36:24.869" v="8408" actId="20577"/>
          <ac:spMkLst>
            <pc:docMk/>
            <pc:sldMk cId="3127065626" sldId="772"/>
            <ac:spMk id="5" creationId="{D408D847-6045-2613-A4AB-B4404D66EDC9}"/>
          </ac:spMkLst>
        </pc:spChg>
        <pc:spChg chg="mod ord">
          <ac:chgData name="Kevin Dockx" userId="94afb09d-423d-4396-8260-00626a807e96" providerId="ADAL" clId="{CB39B5EE-760C-4D26-A0EB-741D9250FAC7}" dt="2024-04-22T08:37:36.536" v="2239" actId="6264"/>
          <ac:spMkLst>
            <pc:docMk/>
            <pc:sldMk cId="3127065626" sldId="772"/>
            <ac:spMk id="6" creationId="{8B2A9CA4-87DA-F26B-957D-3E15C5D17B1E}"/>
          </ac:spMkLst>
        </pc:spChg>
      </pc:sldChg>
      <pc:sldChg chg="modSp add mod setFolMasterAnim modAnim">
        <pc:chgData name="Kevin Dockx" userId="94afb09d-423d-4396-8260-00626a807e96" providerId="ADAL" clId="{CB39B5EE-760C-4D26-A0EB-741D9250FAC7}" dt="2024-04-24T14:06:40.073" v="7250"/>
        <pc:sldMkLst>
          <pc:docMk/>
          <pc:sldMk cId="2217090818" sldId="773"/>
        </pc:sldMkLst>
        <pc:spChg chg="mod">
          <ac:chgData name="Kevin Dockx" userId="94afb09d-423d-4396-8260-00626a807e96" providerId="ADAL" clId="{CB39B5EE-760C-4D26-A0EB-741D9250FAC7}" dt="2024-04-22T08:28:22.149" v="1986" actId="20577"/>
          <ac:spMkLst>
            <pc:docMk/>
            <pc:sldMk cId="2217090818" sldId="773"/>
            <ac:spMk id="5" creationId="{D408D847-6045-2613-A4AB-B4404D66EDC9}"/>
          </ac:spMkLst>
        </pc:spChg>
      </pc:sldChg>
      <pc:sldChg chg="addSp delSp modSp new mod modClrScheme chgLayout">
        <pc:chgData name="Kevin Dockx" userId="94afb09d-423d-4396-8260-00626a807e96" providerId="ADAL" clId="{CB39B5EE-760C-4D26-A0EB-741D9250FAC7}" dt="2024-04-22T08:34:27.466" v="2071" actId="20577"/>
        <pc:sldMkLst>
          <pc:docMk/>
          <pc:sldMk cId="305944785" sldId="774"/>
        </pc:sldMkLst>
        <pc:spChg chg="del">
          <ac:chgData name="Kevin Dockx" userId="94afb09d-423d-4396-8260-00626a807e96" providerId="ADAL" clId="{CB39B5EE-760C-4D26-A0EB-741D9250FAC7}" dt="2024-04-22T08:34:04.047" v="1995" actId="700"/>
          <ac:spMkLst>
            <pc:docMk/>
            <pc:sldMk cId="305944785" sldId="774"/>
            <ac:spMk id="2" creationId="{990CDD73-2E12-875E-CECE-86916201013B}"/>
          </ac:spMkLst>
        </pc:spChg>
        <pc:spChg chg="del mod ord">
          <ac:chgData name="Kevin Dockx" userId="94afb09d-423d-4396-8260-00626a807e96" providerId="ADAL" clId="{CB39B5EE-760C-4D26-A0EB-741D9250FAC7}" dt="2024-04-22T08:34:04.047" v="1995" actId="700"/>
          <ac:spMkLst>
            <pc:docMk/>
            <pc:sldMk cId="305944785" sldId="774"/>
            <ac:spMk id="3" creationId="{1B4FAC09-24EE-9145-4821-1EF2E2639E28}"/>
          </ac:spMkLst>
        </pc:spChg>
        <pc:spChg chg="add del mod ord">
          <ac:chgData name="Kevin Dockx" userId="94afb09d-423d-4396-8260-00626a807e96" providerId="ADAL" clId="{CB39B5EE-760C-4D26-A0EB-741D9250FAC7}" dt="2024-04-22T08:34:10.865" v="1996" actId="700"/>
          <ac:spMkLst>
            <pc:docMk/>
            <pc:sldMk cId="305944785" sldId="774"/>
            <ac:spMk id="4" creationId="{664858DA-2266-510D-7173-AFD9E2B8B291}"/>
          </ac:spMkLst>
        </pc:spChg>
        <pc:spChg chg="add del mod ord">
          <ac:chgData name="Kevin Dockx" userId="94afb09d-423d-4396-8260-00626a807e96" providerId="ADAL" clId="{CB39B5EE-760C-4D26-A0EB-741D9250FAC7}" dt="2024-04-22T08:34:10.865" v="1996" actId="700"/>
          <ac:spMkLst>
            <pc:docMk/>
            <pc:sldMk cId="305944785" sldId="774"/>
            <ac:spMk id="5" creationId="{9C77B6FC-A911-49A4-13CB-2CEEF5A7B1AD}"/>
          </ac:spMkLst>
        </pc:spChg>
        <pc:spChg chg="add del mod ord">
          <ac:chgData name="Kevin Dockx" userId="94afb09d-423d-4396-8260-00626a807e96" providerId="ADAL" clId="{CB39B5EE-760C-4D26-A0EB-741D9250FAC7}" dt="2024-04-22T08:34:14.427" v="1997" actId="700"/>
          <ac:spMkLst>
            <pc:docMk/>
            <pc:sldMk cId="305944785" sldId="774"/>
            <ac:spMk id="6" creationId="{F4E18058-74EC-88FB-412B-EE874412D993}"/>
          </ac:spMkLst>
        </pc:spChg>
        <pc:spChg chg="add del mod ord">
          <ac:chgData name="Kevin Dockx" userId="94afb09d-423d-4396-8260-00626a807e96" providerId="ADAL" clId="{CB39B5EE-760C-4D26-A0EB-741D9250FAC7}" dt="2024-04-22T08:34:14.427" v="1997" actId="700"/>
          <ac:spMkLst>
            <pc:docMk/>
            <pc:sldMk cId="305944785" sldId="774"/>
            <ac:spMk id="7" creationId="{EC0E1F8E-2BCC-8092-8225-1D931FAFE440}"/>
          </ac:spMkLst>
        </pc:spChg>
        <pc:spChg chg="add mod ord">
          <ac:chgData name="Kevin Dockx" userId="94afb09d-423d-4396-8260-00626a807e96" providerId="ADAL" clId="{CB39B5EE-760C-4D26-A0EB-741D9250FAC7}" dt="2024-04-22T08:34:27.466" v="2071" actId="20577"/>
          <ac:spMkLst>
            <pc:docMk/>
            <pc:sldMk cId="305944785" sldId="774"/>
            <ac:spMk id="8" creationId="{E12D770A-F168-97BE-8977-61DDDF410B78}"/>
          </ac:spMkLst>
        </pc:spChg>
      </pc:sldChg>
      <pc:sldChg chg="addSp delSp modSp new mod setFolMasterAnim modClrScheme modAnim chgLayout modNotesTx">
        <pc:chgData name="Kevin Dockx" userId="94afb09d-423d-4396-8260-00626a807e96" providerId="ADAL" clId="{CB39B5EE-760C-4D26-A0EB-741D9250FAC7}" dt="2024-04-24T14:06:59.470" v="7254"/>
        <pc:sldMkLst>
          <pc:docMk/>
          <pc:sldMk cId="2066632238" sldId="775"/>
        </pc:sldMkLst>
        <pc:spChg chg="del">
          <ac:chgData name="Kevin Dockx" userId="94afb09d-423d-4396-8260-00626a807e96" providerId="ADAL" clId="{CB39B5EE-760C-4D26-A0EB-741D9250FAC7}" dt="2024-04-22T08:35:17.839" v="2082" actId="700"/>
          <ac:spMkLst>
            <pc:docMk/>
            <pc:sldMk cId="2066632238" sldId="775"/>
            <ac:spMk id="2" creationId="{013CE3E1-AE8A-AA98-665E-5C4A2BA87B2F}"/>
          </ac:spMkLst>
        </pc:spChg>
        <pc:spChg chg="add mod">
          <ac:chgData name="Kevin Dockx" userId="94afb09d-423d-4396-8260-00626a807e96" providerId="ADAL" clId="{CB39B5EE-760C-4D26-A0EB-741D9250FAC7}" dt="2024-04-22T08:38:46.512" v="2253" actId="21"/>
          <ac:spMkLst>
            <pc:docMk/>
            <pc:sldMk cId="2066632238" sldId="775"/>
            <ac:spMk id="3" creationId="{58796357-F397-07CB-8841-3B738B35B40C}"/>
          </ac:spMkLst>
        </pc:spChg>
        <pc:spChg chg="add mod">
          <ac:chgData name="Kevin Dockx" userId="94afb09d-423d-4396-8260-00626a807e96" providerId="ADAL" clId="{CB39B5EE-760C-4D26-A0EB-741D9250FAC7}" dt="2024-04-22T08:35:29.618" v="2088" actId="20577"/>
          <ac:spMkLst>
            <pc:docMk/>
            <pc:sldMk cId="2066632238" sldId="775"/>
            <ac:spMk id="4" creationId="{0A3EA7F2-EB56-8277-6D07-32687465F985}"/>
          </ac:spMkLst>
        </pc:spChg>
      </pc:sldChg>
      <pc:sldChg chg="modSp new del mod">
        <pc:chgData name="Kevin Dockx" userId="94afb09d-423d-4396-8260-00626a807e96" providerId="ADAL" clId="{CB39B5EE-760C-4D26-A0EB-741D9250FAC7}" dt="2024-04-22T08:39:23.246" v="2269" actId="47"/>
        <pc:sldMkLst>
          <pc:docMk/>
          <pc:sldMk cId="1309144716" sldId="776"/>
        </pc:sldMkLst>
        <pc:spChg chg="mod">
          <ac:chgData name="Kevin Dockx" userId="94afb09d-423d-4396-8260-00626a807e96" providerId="ADAL" clId="{CB39B5EE-760C-4D26-A0EB-741D9250FAC7}" dt="2024-04-22T08:39:16.416" v="2267" actId="21"/>
          <ac:spMkLst>
            <pc:docMk/>
            <pc:sldMk cId="1309144716" sldId="776"/>
            <ac:spMk id="3" creationId="{5AA6DF87-C111-714B-C1EC-CD40E2B6595C}"/>
          </ac:spMkLst>
        </pc:spChg>
      </pc:sldChg>
      <pc:sldChg chg="modSp add mod ord">
        <pc:chgData name="Kevin Dockx" userId="94afb09d-423d-4396-8260-00626a807e96" providerId="ADAL" clId="{CB39B5EE-760C-4D26-A0EB-741D9250FAC7}" dt="2024-04-22T08:45:22.495" v="2461" actId="20577"/>
        <pc:sldMkLst>
          <pc:docMk/>
          <pc:sldMk cId="2230355660" sldId="776"/>
        </pc:sldMkLst>
        <pc:spChg chg="mod">
          <ac:chgData name="Kevin Dockx" userId="94afb09d-423d-4396-8260-00626a807e96" providerId="ADAL" clId="{CB39B5EE-760C-4D26-A0EB-741D9250FAC7}" dt="2024-04-22T08:45:22.495" v="2461" actId="20577"/>
          <ac:spMkLst>
            <pc:docMk/>
            <pc:sldMk cId="2230355660" sldId="776"/>
            <ac:spMk id="5" creationId="{8E43F772-F3A7-E801-258B-D944FD288D82}"/>
          </ac:spMkLst>
        </pc:spChg>
      </pc:sldChg>
      <pc:sldChg chg="modSp add mod">
        <pc:chgData name="Kevin Dockx" userId="94afb09d-423d-4396-8260-00626a807e96" providerId="ADAL" clId="{CB39B5EE-760C-4D26-A0EB-741D9250FAC7}" dt="2024-04-25T07:19:58.361" v="7685" actId="20577"/>
        <pc:sldMkLst>
          <pc:docMk/>
          <pc:sldMk cId="1158162523" sldId="777"/>
        </pc:sldMkLst>
        <pc:spChg chg="mod">
          <ac:chgData name="Kevin Dockx" userId="94afb09d-423d-4396-8260-00626a807e96" providerId="ADAL" clId="{CB39B5EE-760C-4D26-A0EB-741D9250FAC7}" dt="2024-04-25T07:19:58.361" v="7685" actId="20577"/>
          <ac:spMkLst>
            <pc:docMk/>
            <pc:sldMk cId="1158162523" sldId="777"/>
            <ac:spMk id="5" creationId="{8E43F772-F3A7-E801-258B-D944FD288D82}"/>
          </ac:spMkLst>
        </pc:spChg>
      </pc:sldChg>
      <pc:sldChg chg="addSp delSp modSp new mod modClrScheme chgLayout">
        <pc:chgData name="Kevin Dockx" userId="94afb09d-423d-4396-8260-00626a807e96" providerId="ADAL" clId="{CB39B5EE-760C-4D26-A0EB-741D9250FAC7}" dt="2024-04-23T14:33:15.298" v="2869" actId="1076"/>
        <pc:sldMkLst>
          <pc:docMk/>
          <pc:sldMk cId="1180450546" sldId="778"/>
        </pc:sldMkLst>
        <pc:spChg chg="del mod ord">
          <ac:chgData name="Kevin Dockx" userId="94afb09d-423d-4396-8260-00626a807e96" providerId="ADAL" clId="{CB39B5EE-760C-4D26-A0EB-741D9250FAC7}" dt="2024-04-22T08:48:15.350" v="2463" actId="700"/>
          <ac:spMkLst>
            <pc:docMk/>
            <pc:sldMk cId="1180450546" sldId="778"/>
            <ac:spMk id="2" creationId="{547BB3A6-4467-7FA8-20EF-3E89EC795B4F}"/>
          </ac:spMkLst>
        </pc:spChg>
        <pc:spChg chg="add mod">
          <ac:chgData name="Kevin Dockx" userId="94afb09d-423d-4396-8260-00626a807e96" providerId="ADAL" clId="{CB39B5EE-760C-4D26-A0EB-741D9250FAC7}" dt="2024-04-23T14:32:55.164" v="2855" actId="1076"/>
          <ac:spMkLst>
            <pc:docMk/>
            <pc:sldMk cId="1180450546" sldId="778"/>
            <ac:spMk id="2" creationId="{E0EEE719-C8F1-DC83-CECB-ABF6013D7C71}"/>
          </ac:spMkLst>
        </pc:spChg>
        <pc:spChg chg="add mod ord">
          <ac:chgData name="Kevin Dockx" userId="94afb09d-423d-4396-8260-00626a807e96" providerId="ADAL" clId="{CB39B5EE-760C-4D26-A0EB-741D9250FAC7}" dt="2024-04-22T08:48:20.012" v="2482" actId="20577"/>
          <ac:spMkLst>
            <pc:docMk/>
            <pc:sldMk cId="1180450546" sldId="778"/>
            <ac:spMk id="3" creationId="{BB4F0A54-8E44-66A4-D524-7F7D5E95A52D}"/>
          </ac:spMkLst>
        </pc:spChg>
        <pc:spChg chg="add mod">
          <ac:chgData name="Kevin Dockx" userId="94afb09d-423d-4396-8260-00626a807e96" providerId="ADAL" clId="{CB39B5EE-760C-4D26-A0EB-741D9250FAC7}" dt="2024-04-23T14:33:15.298" v="2869" actId="1076"/>
          <ac:spMkLst>
            <pc:docMk/>
            <pc:sldMk cId="1180450546" sldId="778"/>
            <ac:spMk id="4" creationId="{E7E827FC-0FDF-8F79-1964-BAB5989A1E08}"/>
          </ac:spMkLst>
        </pc:spChg>
        <pc:picChg chg="add mod">
          <ac:chgData name="Kevin Dockx" userId="94afb09d-423d-4396-8260-00626a807e96" providerId="ADAL" clId="{CB39B5EE-760C-4D26-A0EB-741D9250FAC7}" dt="2024-04-22T08:50:19.665" v="2487" actId="14100"/>
          <ac:picMkLst>
            <pc:docMk/>
            <pc:sldMk cId="1180450546" sldId="778"/>
            <ac:picMk id="5" creationId="{9C8B222C-9DAC-7774-44DB-BA30A8D14931}"/>
          </ac:picMkLst>
        </pc:picChg>
      </pc:sldChg>
      <pc:sldChg chg="addSp modSp new mod modNotesTx">
        <pc:chgData name="Kevin Dockx" userId="94afb09d-423d-4396-8260-00626a807e96" providerId="ADAL" clId="{CB39B5EE-760C-4D26-A0EB-741D9250FAC7}" dt="2024-04-24T13:40:33.746" v="5946"/>
        <pc:sldMkLst>
          <pc:docMk/>
          <pc:sldMk cId="2791148209" sldId="779"/>
        </pc:sldMkLst>
        <pc:spChg chg="mod">
          <ac:chgData name="Kevin Dockx" userId="94afb09d-423d-4396-8260-00626a807e96" providerId="ADAL" clId="{CB39B5EE-760C-4D26-A0EB-741D9250FAC7}" dt="2024-04-24T13:40:31.748" v="5945" actId="20577"/>
          <ac:spMkLst>
            <pc:docMk/>
            <pc:sldMk cId="2791148209" sldId="779"/>
            <ac:spMk id="2" creationId="{6BD8428B-0EEC-FE1D-674A-307FEB39717C}"/>
          </ac:spMkLst>
        </pc:spChg>
        <pc:spChg chg="add mod">
          <ac:chgData name="Kevin Dockx" userId="94afb09d-423d-4396-8260-00626a807e96" providerId="ADAL" clId="{CB39B5EE-760C-4D26-A0EB-741D9250FAC7}" dt="2024-04-24T13:40:26.734" v="5941" actId="14100"/>
          <ac:spMkLst>
            <pc:docMk/>
            <pc:sldMk cId="2791148209" sldId="779"/>
            <ac:spMk id="5" creationId="{8AC74D9D-33C1-5358-10CF-BEF4F8C966F6}"/>
          </ac:spMkLst>
        </pc:spChg>
        <pc:picChg chg="add mod">
          <ac:chgData name="Kevin Dockx" userId="94afb09d-423d-4396-8260-00626a807e96" providerId="ADAL" clId="{CB39B5EE-760C-4D26-A0EB-741D9250FAC7}" dt="2024-04-23T14:37:13.613" v="2877" actId="1076"/>
          <ac:picMkLst>
            <pc:docMk/>
            <pc:sldMk cId="2791148209" sldId="779"/>
            <ac:picMk id="4" creationId="{8BC2E2F6-2FA7-4CF6-37C5-C3CB2E4282F5}"/>
          </ac:picMkLst>
        </pc:picChg>
      </pc:sldChg>
      <pc:sldChg chg="new del">
        <pc:chgData name="Kevin Dockx" userId="94afb09d-423d-4396-8260-00626a807e96" providerId="ADAL" clId="{CB39B5EE-760C-4D26-A0EB-741D9250FAC7}" dt="2024-04-23T08:54:27.096" v="2565" actId="680"/>
        <pc:sldMkLst>
          <pc:docMk/>
          <pc:sldMk cId="2896207780" sldId="779"/>
        </pc:sldMkLst>
      </pc:sldChg>
      <pc:sldChg chg="addSp delSp modSp new del mod modClrScheme chgLayout">
        <pc:chgData name="Kevin Dockx" userId="94afb09d-423d-4396-8260-00626a807e96" providerId="ADAL" clId="{CB39B5EE-760C-4D26-A0EB-741D9250FAC7}" dt="2024-04-24T06:53:32.280" v="4438" actId="47"/>
        <pc:sldMkLst>
          <pc:docMk/>
          <pc:sldMk cId="2663438159" sldId="780"/>
        </pc:sldMkLst>
        <pc:spChg chg="del mod ord">
          <ac:chgData name="Kevin Dockx" userId="94afb09d-423d-4396-8260-00626a807e96" providerId="ADAL" clId="{CB39B5EE-760C-4D26-A0EB-741D9250FAC7}" dt="2024-04-23T14:42:06.602" v="3100" actId="700"/>
          <ac:spMkLst>
            <pc:docMk/>
            <pc:sldMk cId="2663438159" sldId="780"/>
            <ac:spMk id="2" creationId="{B18C17F6-9181-15AD-FE6B-E7EBFF4651E8}"/>
          </ac:spMkLst>
        </pc:spChg>
        <pc:spChg chg="add mod ord">
          <ac:chgData name="Kevin Dockx" userId="94afb09d-423d-4396-8260-00626a807e96" providerId="ADAL" clId="{CB39B5EE-760C-4D26-A0EB-741D9250FAC7}" dt="2024-04-23T14:48:12.258" v="4121" actId="20577"/>
          <ac:spMkLst>
            <pc:docMk/>
            <pc:sldMk cId="2663438159" sldId="780"/>
            <ac:spMk id="3" creationId="{4EFBE9E0-14B1-90DA-1D31-B2570AEE08E5}"/>
          </ac:spMkLst>
        </pc:spChg>
        <pc:spChg chg="add mod ord">
          <ac:chgData name="Kevin Dockx" userId="94afb09d-423d-4396-8260-00626a807e96" providerId="ADAL" clId="{CB39B5EE-760C-4D26-A0EB-741D9250FAC7}" dt="2024-04-23T14:45:34.070" v="3716" actId="20577"/>
          <ac:spMkLst>
            <pc:docMk/>
            <pc:sldMk cId="2663438159" sldId="780"/>
            <ac:spMk id="4" creationId="{C76C85EA-DF73-8332-B6CD-6D1A6B22DBB7}"/>
          </ac:spMkLst>
        </pc:spChg>
        <pc:spChg chg="add mod ord">
          <ac:chgData name="Kevin Dockx" userId="94afb09d-423d-4396-8260-00626a807e96" providerId="ADAL" clId="{CB39B5EE-760C-4D26-A0EB-741D9250FAC7}" dt="2024-04-23T14:42:20.063" v="3150" actId="20577"/>
          <ac:spMkLst>
            <pc:docMk/>
            <pc:sldMk cId="2663438159" sldId="780"/>
            <ac:spMk id="5" creationId="{87EAEBE2-7E13-A3FE-8C92-D39DF1C2BAE9}"/>
          </ac:spMkLst>
        </pc:spChg>
        <pc:spChg chg="add mod ord">
          <ac:chgData name="Kevin Dockx" userId="94afb09d-423d-4396-8260-00626a807e96" providerId="ADAL" clId="{CB39B5EE-760C-4D26-A0EB-741D9250FAC7}" dt="2024-04-23T14:47:43.857" v="4051" actId="6549"/>
          <ac:spMkLst>
            <pc:docMk/>
            <pc:sldMk cId="2663438159" sldId="780"/>
            <ac:spMk id="6" creationId="{C0A8A432-1DA8-EEB4-06E8-E66CCFF6B4A4}"/>
          </ac:spMkLst>
        </pc:spChg>
        <pc:spChg chg="add mod ord">
          <ac:chgData name="Kevin Dockx" userId="94afb09d-423d-4396-8260-00626a807e96" providerId="ADAL" clId="{CB39B5EE-760C-4D26-A0EB-741D9250FAC7}" dt="2024-04-23T14:42:11.479" v="3116" actId="20577"/>
          <ac:spMkLst>
            <pc:docMk/>
            <pc:sldMk cId="2663438159" sldId="780"/>
            <ac:spMk id="7" creationId="{9F6EE92F-C4B1-6CF2-E452-89B878104304}"/>
          </ac:spMkLst>
        </pc:spChg>
        <pc:spChg chg="add mod ord">
          <ac:chgData name="Kevin Dockx" userId="94afb09d-423d-4396-8260-00626a807e96" providerId="ADAL" clId="{CB39B5EE-760C-4D26-A0EB-741D9250FAC7}" dt="2024-04-23T14:48:10.496" v="4119" actId="20577"/>
          <ac:spMkLst>
            <pc:docMk/>
            <pc:sldMk cId="2663438159" sldId="780"/>
            <ac:spMk id="8" creationId="{956F2042-4A3A-CD46-067E-121763C57E70}"/>
          </ac:spMkLst>
        </pc:spChg>
      </pc:sldChg>
      <pc:sldChg chg="add del">
        <pc:chgData name="Kevin Dockx" userId="94afb09d-423d-4396-8260-00626a807e96" providerId="ADAL" clId="{CB39B5EE-760C-4D26-A0EB-741D9250FAC7}" dt="2024-04-23T14:53:20.438" v="4124" actId="2696"/>
        <pc:sldMkLst>
          <pc:docMk/>
          <pc:sldMk cId="189726427" sldId="781"/>
        </pc:sldMkLst>
      </pc:sldChg>
      <pc:sldChg chg="modSp add del mod">
        <pc:chgData name="Kevin Dockx" userId="94afb09d-423d-4396-8260-00626a807e96" providerId="ADAL" clId="{CB39B5EE-760C-4D26-A0EB-741D9250FAC7}" dt="2024-04-24T06:53:33.328" v="4439" actId="47"/>
        <pc:sldMkLst>
          <pc:docMk/>
          <pc:sldMk cId="916664876" sldId="781"/>
        </pc:sldMkLst>
        <pc:spChg chg="mod">
          <ac:chgData name="Kevin Dockx" userId="94afb09d-423d-4396-8260-00626a807e96" providerId="ADAL" clId="{CB39B5EE-760C-4D26-A0EB-741D9250FAC7}" dt="2024-04-23T14:53:41.986" v="4226" actId="20577"/>
          <ac:spMkLst>
            <pc:docMk/>
            <pc:sldMk cId="916664876" sldId="781"/>
            <ac:spMk id="2" creationId="{338A0654-7D2B-F60E-F57C-CF49C5DAEA4A}"/>
          </ac:spMkLst>
        </pc:spChg>
      </pc:sldChg>
      <pc:sldChg chg="modSp add del mod">
        <pc:chgData name="Kevin Dockx" userId="94afb09d-423d-4396-8260-00626a807e96" providerId="ADAL" clId="{CB39B5EE-760C-4D26-A0EB-741D9250FAC7}" dt="2024-04-24T06:53:35.616" v="4440" actId="47"/>
        <pc:sldMkLst>
          <pc:docMk/>
          <pc:sldMk cId="167951560" sldId="782"/>
        </pc:sldMkLst>
        <pc:spChg chg="mod">
          <ac:chgData name="Kevin Dockx" userId="94afb09d-423d-4396-8260-00626a807e96" providerId="ADAL" clId="{CB39B5EE-760C-4D26-A0EB-741D9250FAC7}" dt="2024-04-23T14:54:08.009" v="4351" actId="20577"/>
          <ac:spMkLst>
            <pc:docMk/>
            <pc:sldMk cId="167951560" sldId="782"/>
            <ac:spMk id="2" creationId="{338A0654-7D2B-F60E-F57C-CF49C5DAEA4A}"/>
          </ac:spMkLst>
        </pc:spChg>
      </pc:sldChg>
      <pc:sldChg chg="add del">
        <pc:chgData name="Kevin Dockx" userId="94afb09d-423d-4396-8260-00626a807e96" providerId="ADAL" clId="{CB39B5EE-760C-4D26-A0EB-741D9250FAC7}" dt="2024-04-23T14:53:20.438" v="4124" actId="2696"/>
        <pc:sldMkLst>
          <pc:docMk/>
          <pc:sldMk cId="3279210879" sldId="782"/>
        </pc:sldMkLst>
      </pc:sldChg>
      <pc:sldChg chg="addSp delSp modSp new mod modClrScheme chgLayout">
        <pc:chgData name="Kevin Dockx" userId="94afb09d-423d-4396-8260-00626a807e96" providerId="ADAL" clId="{CB39B5EE-760C-4D26-A0EB-741D9250FAC7}" dt="2024-04-24T13:28:59.499" v="5742" actId="20577"/>
        <pc:sldMkLst>
          <pc:docMk/>
          <pc:sldMk cId="3451090358" sldId="783"/>
        </pc:sldMkLst>
        <pc:spChg chg="del">
          <ac:chgData name="Kevin Dockx" userId="94afb09d-423d-4396-8260-00626a807e96" providerId="ADAL" clId="{CB39B5EE-760C-4D26-A0EB-741D9250FAC7}" dt="2024-04-24T13:27:32.477" v="5551" actId="700"/>
          <ac:spMkLst>
            <pc:docMk/>
            <pc:sldMk cId="3451090358" sldId="783"/>
            <ac:spMk id="2" creationId="{852A7861-C799-7F52-CFC9-083037FEA6EE}"/>
          </ac:spMkLst>
        </pc:spChg>
        <pc:spChg chg="del">
          <ac:chgData name="Kevin Dockx" userId="94afb09d-423d-4396-8260-00626a807e96" providerId="ADAL" clId="{CB39B5EE-760C-4D26-A0EB-741D9250FAC7}" dt="2024-04-24T13:27:32.477" v="5551" actId="700"/>
          <ac:spMkLst>
            <pc:docMk/>
            <pc:sldMk cId="3451090358" sldId="783"/>
            <ac:spMk id="3" creationId="{E86FCA63-5D62-18AE-9686-7943CB527C82}"/>
          </ac:spMkLst>
        </pc:spChg>
        <pc:spChg chg="del">
          <ac:chgData name="Kevin Dockx" userId="94afb09d-423d-4396-8260-00626a807e96" providerId="ADAL" clId="{CB39B5EE-760C-4D26-A0EB-741D9250FAC7}" dt="2024-04-24T13:27:32.477" v="5551" actId="700"/>
          <ac:spMkLst>
            <pc:docMk/>
            <pc:sldMk cId="3451090358" sldId="783"/>
            <ac:spMk id="4" creationId="{7023B4D3-BBF1-C22A-768A-862FFCAF0334}"/>
          </ac:spMkLst>
        </pc:spChg>
        <pc:spChg chg="del">
          <ac:chgData name="Kevin Dockx" userId="94afb09d-423d-4396-8260-00626a807e96" providerId="ADAL" clId="{CB39B5EE-760C-4D26-A0EB-741D9250FAC7}" dt="2024-04-24T13:27:32.477" v="5551" actId="700"/>
          <ac:spMkLst>
            <pc:docMk/>
            <pc:sldMk cId="3451090358" sldId="783"/>
            <ac:spMk id="5" creationId="{2B490C3B-A4E5-B433-BB46-2073E9C21671}"/>
          </ac:spMkLst>
        </pc:spChg>
        <pc:spChg chg="del">
          <ac:chgData name="Kevin Dockx" userId="94afb09d-423d-4396-8260-00626a807e96" providerId="ADAL" clId="{CB39B5EE-760C-4D26-A0EB-741D9250FAC7}" dt="2024-04-24T13:27:32.477" v="5551" actId="700"/>
          <ac:spMkLst>
            <pc:docMk/>
            <pc:sldMk cId="3451090358" sldId="783"/>
            <ac:spMk id="6" creationId="{D566CDDB-7CAF-FE58-DE8D-033D017F0125}"/>
          </ac:spMkLst>
        </pc:spChg>
        <pc:spChg chg="del">
          <ac:chgData name="Kevin Dockx" userId="94afb09d-423d-4396-8260-00626a807e96" providerId="ADAL" clId="{CB39B5EE-760C-4D26-A0EB-741D9250FAC7}" dt="2024-04-24T13:27:32.477" v="5551" actId="700"/>
          <ac:spMkLst>
            <pc:docMk/>
            <pc:sldMk cId="3451090358" sldId="783"/>
            <ac:spMk id="7" creationId="{66EE65CD-CB65-A821-BEA3-3E02E66E4E9D}"/>
          </ac:spMkLst>
        </pc:spChg>
        <pc:spChg chg="mod ord">
          <ac:chgData name="Kevin Dockx" userId="94afb09d-423d-4396-8260-00626a807e96" providerId="ADAL" clId="{CB39B5EE-760C-4D26-A0EB-741D9250FAC7}" dt="2024-04-24T13:28:59.499" v="5742" actId="20577"/>
          <ac:spMkLst>
            <pc:docMk/>
            <pc:sldMk cId="3451090358" sldId="783"/>
            <ac:spMk id="8" creationId="{13F4D756-F816-DEB3-967F-592606859B55}"/>
          </ac:spMkLst>
        </pc:spChg>
        <pc:spChg chg="add mod">
          <ac:chgData name="Kevin Dockx" userId="94afb09d-423d-4396-8260-00626a807e96" providerId="ADAL" clId="{CB39B5EE-760C-4D26-A0EB-741D9250FAC7}" dt="2024-04-24T13:28:38.311" v="5709" actId="14100"/>
          <ac:spMkLst>
            <pc:docMk/>
            <pc:sldMk cId="3451090358" sldId="783"/>
            <ac:spMk id="11" creationId="{1CFD7318-6D5C-F904-3DCB-E7388964F027}"/>
          </ac:spMkLst>
        </pc:spChg>
        <pc:picChg chg="add mod">
          <ac:chgData name="Kevin Dockx" userId="94afb09d-423d-4396-8260-00626a807e96" providerId="ADAL" clId="{CB39B5EE-760C-4D26-A0EB-741D9250FAC7}" dt="2024-04-24T13:28:17.160" v="5705" actId="1076"/>
          <ac:picMkLst>
            <pc:docMk/>
            <pc:sldMk cId="3451090358" sldId="783"/>
            <ac:picMk id="10" creationId="{FC12729A-2149-D36C-9BEB-8B4A3484BD04}"/>
          </ac:picMkLst>
        </pc:picChg>
      </pc:sldChg>
      <pc:sldChg chg="addSp delSp modSp add mod">
        <pc:chgData name="Kevin Dockx" userId="94afb09d-423d-4396-8260-00626a807e96" providerId="ADAL" clId="{CB39B5EE-760C-4D26-A0EB-741D9250FAC7}" dt="2024-04-24T06:49:54.524" v="4407" actId="1076"/>
        <pc:sldMkLst>
          <pc:docMk/>
          <pc:sldMk cId="2072049611" sldId="784"/>
        </pc:sldMkLst>
        <pc:spChg chg="del">
          <ac:chgData name="Kevin Dockx" userId="94afb09d-423d-4396-8260-00626a807e96" providerId="ADAL" clId="{CB39B5EE-760C-4D26-A0EB-741D9250FAC7}" dt="2024-04-24T06:49:49.751" v="4405" actId="478"/>
          <ac:spMkLst>
            <pc:docMk/>
            <pc:sldMk cId="2072049611" sldId="784"/>
            <ac:spMk id="2" creationId="{E26B0BDC-90BC-4441-2FD4-3F5111426F17}"/>
          </ac:spMkLst>
        </pc:spChg>
        <pc:spChg chg="add del mod">
          <ac:chgData name="Kevin Dockx" userId="94afb09d-423d-4396-8260-00626a807e96" providerId="ADAL" clId="{CB39B5EE-760C-4D26-A0EB-741D9250FAC7}" dt="2024-04-24T06:49:51.552" v="4406" actId="478"/>
          <ac:spMkLst>
            <pc:docMk/>
            <pc:sldMk cId="2072049611" sldId="784"/>
            <ac:spMk id="4" creationId="{6C784F8E-D608-9C22-1911-ADFAA7129343}"/>
          </ac:spMkLst>
        </pc:spChg>
        <pc:graphicFrameChg chg="mod">
          <ac:chgData name="Kevin Dockx" userId="94afb09d-423d-4396-8260-00626a807e96" providerId="ADAL" clId="{CB39B5EE-760C-4D26-A0EB-741D9250FAC7}" dt="2024-04-24T06:49:54.524" v="4407" actId="1076"/>
          <ac:graphicFrameMkLst>
            <pc:docMk/>
            <pc:sldMk cId="2072049611" sldId="784"/>
            <ac:graphicFrameMk id="6" creationId="{01E9782D-0183-C152-C7C1-F5A72EE03DF9}"/>
          </ac:graphicFrameMkLst>
        </pc:graphicFrameChg>
      </pc:sldChg>
      <pc:sldChg chg="add">
        <pc:chgData name="Kevin Dockx" userId="94afb09d-423d-4396-8260-00626a807e96" providerId="ADAL" clId="{CB39B5EE-760C-4D26-A0EB-741D9250FAC7}" dt="2024-04-24T06:52:59.853" v="4408"/>
        <pc:sldMkLst>
          <pc:docMk/>
          <pc:sldMk cId="159940085" sldId="785"/>
        </pc:sldMkLst>
      </pc:sldChg>
      <pc:sldChg chg="addSp modSp add mod">
        <pc:chgData name="Kevin Dockx" userId="94afb09d-423d-4396-8260-00626a807e96" providerId="ADAL" clId="{CB39B5EE-760C-4D26-A0EB-741D9250FAC7}" dt="2024-04-24T13:38:36.370" v="5757" actId="20577"/>
        <pc:sldMkLst>
          <pc:docMk/>
          <pc:sldMk cId="3520603155" sldId="786"/>
        </pc:sldMkLst>
        <pc:spChg chg="mod">
          <ac:chgData name="Kevin Dockx" userId="94afb09d-423d-4396-8260-00626a807e96" providerId="ADAL" clId="{CB39B5EE-760C-4D26-A0EB-741D9250FAC7}" dt="2024-04-24T13:13:40.794" v="5212" actId="20577"/>
          <ac:spMkLst>
            <pc:docMk/>
            <pc:sldMk cId="3520603155" sldId="786"/>
            <ac:spMk id="2" creationId="{6BD8428B-0EEC-FE1D-674A-307FEB39717C}"/>
          </ac:spMkLst>
        </pc:spChg>
        <pc:spChg chg="add mod">
          <ac:chgData name="Kevin Dockx" userId="94afb09d-423d-4396-8260-00626a807e96" providerId="ADAL" clId="{CB39B5EE-760C-4D26-A0EB-741D9250FAC7}" dt="2024-04-24T13:38:36.370" v="5757" actId="20577"/>
          <ac:spMkLst>
            <pc:docMk/>
            <pc:sldMk cId="3520603155" sldId="786"/>
            <ac:spMk id="3" creationId="{A604FDAA-BA72-0B51-3736-06EEBE77FF8D}"/>
          </ac:spMkLst>
        </pc:spChg>
        <pc:spChg chg="mod">
          <ac:chgData name="Kevin Dockx" userId="94afb09d-423d-4396-8260-00626a807e96" providerId="ADAL" clId="{CB39B5EE-760C-4D26-A0EB-741D9250FAC7}" dt="2024-04-24T13:16:23.481" v="5289" actId="14100"/>
          <ac:spMkLst>
            <pc:docMk/>
            <pc:sldMk cId="3520603155" sldId="786"/>
            <ac:spMk id="5" creationId="{8AC74D9D-33C1-5358-10CF-BEF4F8C966F6}"/>
          </ac:spMkLst>
        </pc:spChg>
        <pc:picChg chg="mod">
          <ac:chgData name="Kevin Dockx" userId="94afb09d-423d-4396-8260-00626a807e96" providerId="ADAL" clId="{CB39B5EE-760C-4D26-A0EB-741D9250FAC7}" dt="2024-04-24T13:13:42.878" v="5213" actId="1076"/>
          <ac:picMkLst>
            <pc:docMk/>
            <pc:sldMk cId="3520603155" sldId="786"/>
            <ac:picMk id="4" creationId="{8BC2E2F6-2FA7-4CF6-37C5-C3CB2E4282F5}"/>
          </ac:picMkLst>
        </pc:picChg>
      </pc:sldChg>
      <pc:sldChg chg="add del">
        <pc:chgData name="Kevin Dockx" userId="94afb09d-423d-4396-8260-00626a807e96" providerId="ADAL" clId="{CB39B5EE-760C-4D26-A0EB-741D9250FAC7}" dt="2024-04-24T06:54:12.229" v="4462" actId="47"/>
        <pc:sldMkLst>
          <pc:docMk/>
          <pc:sldMk cId="1266675071" sldId="787"/>
        </pc:sldMkLst>
      </pc:sldChg>
      <pc:sldChg chg="modSp add mod">
        <pc:chgData name="Kevin Dockx" userId="94afb09d-423d-4396-8260-00626a807e96" providerId="ADAL" clId="{CB39B5EE-760C-4D26-A0EB-741D9250FAC7}" dt="2024-04-24T13:25:26.460" v="5522" actId="20577"/>
        <pc:sldMkLst>
          <pc:docMk/>
          <pc:sldMk cId="327755753" sldId="788"/>
        </pc:sldMkLst>
        <pc:spChg chg="mod">
          <ac:chgData name="Kevin Dockx" userId="94afb09d-423d-4396-8260-00626a807e96" providerId="ADAL" clId="{CB39B5EE-760C-4D26-A0EB-741D9250FAC7}" dt="2024-04-24T13:17:03.590" v="5294" actId="20577"/>
          <ac:spMkLst>
            <pc:docMk/>
            <pc:sldMk cId="327755753" sldId="788"/>
            <ac:spMk id="3" creationId="{4EFBE9E0-14B1-90DA-1D31-B2570AEE08E5}"/>
          </ac:spMkLst>
        </pc:spChg>
        <pc:spChg chg="mod">
          <ac:chgData name="Kevin Dockx" userId="94afb09d-423d-4396-8260-00626a807e96" providerId="ADAL" clId="{CB39B5EE-760C-4D26-A0EB-741D9250FAC7}" dt="2024-04-24T13:25:26.460" v="5522" actId="20577"/>
          <ac:spMkLst>
            <pc:docMk/>
            <pc:sldMk cId="327755753" sldId="788"/>
            <ac:spMk id="4" creationId="{C76C85EA-DF73-8332-B6CD-6D1A6B22DBB7}"/>
          </ac:spMkLst>
        </pc:spChg>
        <pc:spChg chg="mod">
          <ac:chgData name="Kevin Dockx" userId="94afb09d-423d-4396-8260-00626a807e96" providerId="ADAL" clId="{CB39B5EE-760C-4D26-A0EB-741D9250FAC7}" dt="2024-04-24T13:16:58.613" v="5291" actId="20577"/>
          <ac:spMkLst>
            <pc:docMk/>
            <pc:sldMk cId="327755753" sldId="788"/>
            <ac:spMk id="5" creationId="{87EAEBE2-7E13-A3FE-8C92-D39DF1C2BAE9}"/>
          </ac:spMkLst>
        </pc:spChg>
        <pc:spChg chg="mod">
          <ac:chgData name="Kevin Dockx" userId="94afb09d-423d-4396-8260-00626a807e96" providerId="ADAL" clId="{CB39B5EE-760C-4D26-A0EB-741D9250FAC7}" dt="2024-04-24T13:25:14.801" v="5518" actId="20577"/>
          <ac:spMkLst>
            <pc:docMk/>
            <pc:sldMk cId="327755753" sldId="788"/>
            <ac:spMk id="6" creationId="{C0A8A432-1DA8-EEB4-06E8-E66CCFF6B4A4}"/>
          </ac:spMkLst>
        </pc:spChg>
        <pc:spChg chg="mod">
          <ac:chgData name="Kevin Dockx" userId="94afb09d-423d-4396-8260-00626a807e96" providerId="ADAL" clId="{CB39B5EE-760C-4D26-A0EB-741D9250FAC7}" dt="2024-04-24T13:16:59.623" v="5292" actId="20577"/>
          <ac:spMkLst>
            <pc:docMk/>
            <pc:sldMk cId="327755753" sldId="788"/>
            <ac:spMk id="7" creationId="{9F6EE92F-C4B1-6CF2-E452-89B878104304}"/>
          </ac:spMkLst>
        </pc:spChg>
      </pc:sldChg>
      <pc:sldChg chg="add">
        <pc:chgData name="Kevin Dockx" userId="94afb09d-423d-4396-8260-00626a807e96" providerId="ADAL" clId="{CB39B5EE-760C-4D26-A0EB-741D9250FAC7}" dt="2024-04-24T06:52:59.853" v="4408"/>
        <pc:sldMkLst>
          <pc:docMk/>
          <pc:sldMk cId="2442021013" sldId="789"/>
        </pc:sldMkLst>
      </pc:sldChg>
      <pc:sldChg chg="add">
        <pc:chgData name="Kevin Dockx" userId="94afb09d-423d-4396-8260-00626a807e96" providerId="ADAL" clId="{CB39B5EE-760C-4D26-A0EB-741D9250FAC7}" dt="2024-04-24T06:52:59.853" v="4408"/>
        <pc:sldMkLst>
          <pc:docMk/>
          <pc:sldMk cId="934284952" sldId="790"/>
        </pc:sldMkLst>
      </pc:sldChg>
      <pc:sldChg chg="modSp add mod">
        <pc:chgData name="Kevin Dockx" userId="94afb09d-423d-4396-8260-00626a807e96" providerId="ADAL" clId="{CB39B5EE-760C-4D26-A0EB-741D9250FAC7}" dt="2024-04-24T06:56:26.055" v="4478" actId="14100"/>
        <pc:sldMkLst>
          <pc:docMk/>
          <pc:sldMk cId="1206721672" sldId="791"/>
        </pc:sldMkLst>
        <pc:graphicFrameChg chg="mod">
          <ac:chgData name="Kevin Dockx" userId="94afb09d-423d-4396-8260-00626a807e96" providerId="ADAL" clId="{CB39B5EE-760C-4D26-A0EB-741D9250FAC7}" dt="2024-04-24T06:56:26.055" v="4478" actId="14100"/>
          <ac:graphicFrameMkLst>
            <pc:docMk/>
            <pc:sldMk cId="1206721672" sldId="791"/>
            <ac:graphicFrameMk id="6" creationId="{01E9782D-0183-C152-C7C1-F5A72EE03DF9}"/>
          </ac:graphicFrameMkLst>
        </pc:graphicFrameChg>
      </pc:sldChg>
      <pc:sldChg chg="modSp add del">
        <pc:chgData name="Kevin Dockx" userId="94afb09d-423d-4396-8260-00626a807e96" providerId="ADAL" clId="{CB39B5EE-760C-4D26-A0EB-741D9250FAC7}" dt="2024-04-24T06:56:48.687" v="4480" actId="47"/>
        <pc:sldMkLst>
          <pc:docMk/>
          <pc:sldMk cId="1084465259" sldId="792"/>
        </pc:sldMkLst>
        <pc:graphicFrameChg chg="mod">
          <ac:chgData name="Kevin Dockx" userId="94afb09d-423d-4396-8260-00626a807e96" providerId="ADAL" clId="{CB39B5EE-760C-4D26-A0EB-741D9250FAC7}" dt="2024-04-24T06:55:18.628" v="4466" actId="20577"/>
          <ac:graphicFrameMkLst>
            <pc:docMk/>
            <pc:sldMk cId="1084465259" sldId="792"/>
            <ac:graphicFrameMk id="6" creationId="{01E9782D-0183-C152-C7C1-F5A72EE03DF9}"/>
          </ac:graphicFrameMkLst>
        </pc:graphicFrameChg>
      </pc:sldChg>
      <pc:sldChg chg="addSp delSp modSp add mod">
        <pc:chgData name="Kevin Dockx" userId="94afb09d-423d-4396-8260-00626a807e96" providerId="ADAL" clId="{CB39B5EE-760C-4D26-A0EB-741D9250FAC7}" dt="2024-04-24T06:56:12.471" v="4475" actId="14100"/>
        <pc:sldMkLst>
          <pc:docMk/>
          <pc:sldMk cId="372271288" sldId="793"/>
        </pc:sldMkLst>
        <pc:spChg chg="del">
          <ac:chgData name="Kevin Dockx" userId="94afb09d-423d-4396-8260-00626a807e96" providerId="ADAL" clId="{CB39B5EE-760C-4D26-A0EB-741D9250FAC7}" dt="2024-04-24T06:55:46.747" v="4469" actId="478"/>
          <ac:spMkLst>
            <pc:docMk/>
            <pc:sldMk cId="372271288" sldId="793"/>
            <ac:spMk id="2" creationId="{E26B0BDC-90BC-4441-2FD4-3F5111426F17}"/>
          </ac:spMkLst>
        </pc:spChg>
        <pc:spChg chg="add del mod">
          <ac:chgData name="Kevin Dockx" userId="94afb09d-423d-4396-8260-00626a807e96" providerId="ADAL" clId="{CB39B5EE-760C-4D26-A0EB-741D9250FAC7}" dt="2024-04-24T06:55:48.816" v="4470" actId="478"/>
          <ac:spMkLst>
            <pc:docMk/>
            <pc:sldMk cId="372271288" sldId="793"/>
            <ac:spMk id="4" creationId="{FA681A8B-DD90-AB01-F93B-AA2995B7C34C}"/>
          </ac:spMkLst>
        </pc:spChg>
        <pc:graphicFrameChg chg="mod">
          <ac:chgData name="Kevin Dockx" userId="94afb09d-423d-4396-8260-00626a807e96" providerId="ADAL" clId="{CB39B5EE-760C-4D26-A0EB-741D9250FAC7}" dt="2024-04-24T06:56:12.471" v="4475" actId="14100"/>
          <ac:graphicFrameMkLst>
            <pc:docMk/>
            <pc:sldMk cId="372271288" sldId="793"/>
            <ac:graphicFrameMk id="6" creationId="{01E9782D-0183-C152-C7C1-F5A72EE03DF9}"/>
          </ac:graphicFrameMkLst>
        </pc:graphicFrameChg>
      </pc:sldChg>
      <pc:sldChg chg="modSp add">
        <pc:chgData name="Kevin Dockx" userId="94afb09d-423d-4396-8260-00626a807e96" providerId="ADAL" clId="{CB39B5EE-760C-4D26-A0EB-741D9250FAC7}" dt="2024-04-24T06:56:58.329" v="4491" actId="20577"/>
        <pc:sldMkLst>
          <pc:docMk/>
          <pc:sldMk cId="1444313712" sldId="794"/>
        </pc:sldMkLst>
        <pc:graphicFrameChg chg="mod">
          <ac:chgData name="Kevin Dockx" userId="94afb09d-423d-4396-8260-00626a807e96" providerId="ADAL" clId="{CB39B5EE-760C-4D26-A0EB-741D9250FAC7}" dt="2024-04-24T06:56:58.329" v="4491" actId="20577"/>
          <ac:graphicFrameMkLst>
            <pc:docMk/>
            <pc:sldMk cId="1444313712" sldId="794"/>
            <ac:graphicFrameMk id="6" creationId="{01E9782D-0183-C152-C7C1-F5A72EE03DF9}"/>
          </ac:graphicFrameMkLst>
        </pc:graphicFrameChg>
      </pc:sldChg>
      <pc:sldChg chg="modSp add">
        <pc:chgData name="Kevin Dockx" userId="94afb09d-423d-4396-8260-00626a807e96" providerId="ADAL" clId="{CB39B5EE-760C-4D26-A0EB-741D9250FAC7}" dt="2024-04-24T06:57:44.366" v="4535" actId="20577"/>
        <pc:sldMkLst>
          <pc:docMk/>
          <pc:sldMk cId="72574115" sldId="795"/>
        </pc:sldMkLst>
        <pc:graphicFrameChg chg="mod">
          <ac:chgData name="Kevin Dockx" userId="94afb09d-423d-4396-8260-00626a807e96" providerId="ADAL" clId="{CB39B5EE-760C-4D26-A0EB-741D9250FAC7}" dt="2024-04-24T06:57:44.366" v="4535" actId="20577"/>
          <ac:graphicFrameMkLst>
            <pc:docMk/>
            <pc:sldMk cId="72574115" sldId="795"/>
            <ac:graphicFrameMk id="6" creationId="{01E9782D-0183-C152-C7C1-F5A72EE03DF9}"/>
          </ac:graphicFrameMkLst>
        </pc:graphicFrameChg>
      </pc:sldChg>
      <pc:sldChg chg="add">
        <pc:chgData name="Kevin Dockx" userId="94afb09d-423d-4396-8260-00626a807e96" providerId="ADAL" clId="{CB39B5EE-760C-4D26-A0EB-741D9250FAC7}" dt="2024-04-24T06:57:51.171" v="4536"/>
        <pc:sldMkLst>
          <pc:docMk/>
          <pc:sldMk cId="1724144391" sldId="796"/>
        </pc:sldMkLst>
      </pc:sldChg>
      <pc:sldChg chg="add ord">
        <pc:chgData name="Kevin Dockx" userId="94afb09d-423d-4396-8260-00626a807e96" providerId="ADAL" clId="{CB39B5EE-760C-4D26-A0EB-741D9250FAC7}" dt="2024-04-24T06:58:24.920" v="4542"/>
        <pc:sldMkLst>
          <pc:docMk/>
          <pc:sldMk cId="2417179284" sldId="797"/>
        </pc:sldMkLst>
      </pc:sldChg>
      <pc:sldChg chg="modSp new del mod">
        <pc:chgData name="Kevin Dockx" userId="94afb09d-423d-4396-8260-00626a807e96" providerId="ADAL" clId="{CB39B5EE-760C-4D26-A0EB-741D9250FAC7}" dt="2024-04-25T07:02:03.550" v="7472" actId="47"/>
        <pc:sldMkLst>
          <pc:docMk/>
          <pc:sldMk cId="2940784123" sldId="798"/>
        </pc:sldMkLst>
        <pc:spChg chg="mod">
          <ac:chgData name="Kevin Dockx" userId="94afb09d-423d-4396-8260-00626a807e96" providerId="ADAL" clId="{CB39B5EE-760C-4D26-A0EB-741D9250FAC7}" dt="2024-04-24T12:45:38.528" v="4907" actId="20577"/>
          <ac:spMkLst>
            <pc:docMk/>
            <pc:sldMk cId="2940784123" sldId="798"/>
            <ac:spMk id="2" creationId="{765C15ED-6826-A841-8E76-37193D9F10F1}"/>
          </ac:spMkLst>
        </pc:spChg>
      </pc:sldChg>
      <pc:sldChg chg="addSp delSp modSp add mod">
        <pc:chgData name="Kevin Dockx" userId="94afb09d-423d-4396-8260-00626a807e96" providerId="ADAL" clId="{CB39B5EE-760C-4D26-A0EB-741D9250FAC7}" dt="2024-04-25T06:51:45.327" v="7376" actId="478"/>
        <pc:sldMkLst>
          <pc:docMk/>
          <pc:sldMk cId="671884944" sldId="799"/>
        </pc:sldMkLst>
        <pc:spChg chg="mod">
          <ac:chgData name="Kevin Dockx" userId="94afb09d-423d-4396-8260-00626a807e96" providerId="ADAL" clId="{CB39B5EE-760C-4D26-A0EB-741D9250FAC7}" dt="2024-04-25T06:49:57.279" v="7355" actId="20577"/>
          <ac:spMkLst>
            <pc:docMk/>
            <pc:sldMk cId="671884944" sldId="799"/>
            <ac:spMk id="2" creationId="{52C1FE26-BEF5-285F-69D0-73964A361367}"/>
          </ac:spMkLst>
        </pc:spChg>
        <pc:spChg chg="mod">
          <ac:chgData name="Kevin Dockx" userId="94afb09d-423d-4396-8260-00626a807e96" providerId="ADAL" clId="{CB39B5EE-760C-4D26-A0EB-741D9250FAC7}" dt="2024-04-25T06:51:38.270" v="7374" actId="1076"/>
          <ac:spMkLst>
            <pc:docMk/>
            <pc:sldMk cId="671884944" sldId="799"/>
            <ac:spMk id="3" creationId="{A8C930D1-BF75-2863-2ADE-0ECB81503C52}"/>
          </ac:spMkLst>
        </pc:spChg>
        <pc:spChg chg="mod">
          <ac:chgData name="Kevin Dockx" userId="94afb09d-423d-4396-8260-00626a807e96" providerId="ADAL" clId="{CB39B5EE-760C-4D26-A0EB-741D9250FAC7}" dt="2024-04-25T06:51:24.637" v="7372" actId="14100"/>
          <ac:spMkLst>
            <pc:docMk/>
            <pc:sldMk cId="671884944" sldId="799"/>
            <ac:spMk id="4" creationId="{D0C62489-287C-396F-2002-E9FB6CF28AE0}"/>
          </ac:spMkLst>
        </pc:spChg>
        <pc:spChg chg="del mod">
          <ac:chgData name="Kevin Dockx" userId="94afb09d-423d-4396-8260-00626a807e96" providerId="ADAL" clId="{CB39B5EE-760C-4D26-A0EB-741D9250FAC7}" dt="2024-04-25T06:51:45.327" v="7376" actId="478"/>
          <ac:spMkLst>
            <pc:docMk/>
            <pc:sldMk cId="671884944" sldId="799"/>
            <ac:spMk id="5" creationId="{4730DDF6-848C-9A7D-1663-CB38D1252342}"/>
          </ac:spMkLst>
        </pc:spChg>
        <pc:picChg chg="del">
          <ac:chgData name="Kevin Dockx" userId="94afb09d-423d-4396-8260-00626a807e96" providerId="ADAL" clId="{CB39B5EE-760C-4D26-A0EB-741D9250FAC7}" dt="2024-04-25T06:49:59.273" v="7356" actId="478"/>
          <ac:picMkLst>
            <pc:docMk/>
            <pc:sldMk cId="671884944" sldId="799"/>
            <ac:picMk id="6" creationId="{44197220-B39F-15C8-1477-A8DE8AB5D30B}"/>
          </ac:picMkLst>
        </pc:picChg>
        <pc:picChg chg="add mod ord">
          <ac:chgData name="Kevin Dockx" userId="94afb09d-423d-4396-8260-00626a807e96" providerId="ADAL" clId="{CB39B5EE-760C-4D26-A0EB-741D9250FAC7}" dt="2024-04-25T06:51:11.721" v="7368" actId="1076"/>
          <ac:picMkLst>
            <pc:docMk/>
            <pc:sldMk cId="671884944" sldId="799"/>
            <ac:picMk id="8" creationId="{B5B1E70B-B284-A0AB-98BB-8DD7BB9BD9C6}"/>
          </ac:picMkLst>
        </pc:picChg>
      </pc:sldChg>
      <pc:sldChg chg="modSp add del mod">
        <pc:chgData name="Kevin Dockx" userId="94afb09d-423d-4396-8260-00626a807e96" providerId="ADAL" clId="{CB39B5EE-760C-4D26-A0EB-741D9250FAC7}" dt="2024-04-24T13:56:21.962" v="6714" actId="47"/>
        <pc:sldMkLst>
          <pc:docMk/>
          <pc:sldMk cId="3531775881" sldId="799"/>
        </pc:sldMkLst>
        <pc:spChg chg="mod">
          <ac:chgData name="Kevin Dockx" userId="94afb09d-423d-4396-8260-00626a807e96" providerId="ADAL" clId="{CB39B5EE-760C-4D26-A0EB-741D9250FAC7}" dt="2024-04-24T12:52:37.476" v="4934" actId="20577"/>
          <ac:spMkLst>
            <pc:docMk/>
            <pc:sldMk cId="3531775881" sldId="799"/>
            <ac:spMk id="3" creationId="{5EC9C29E-0266-73F4-5209-069A8F1A168B}"/>
          </ac:spMkLst>
        </pc:spChg>
      </pc:sldChg>
      <pc:sldChg chg="add">
        <pc:chgData name="Kevin Dockx" userId="94afb09d-423d-4396-8260-00626a807e96" providerId="ADAL" clId="{CB39B5EE-760C-4D26-A0EB-741D9250FAC7}" dt="2024-04-25T07:19:40.574" v="7629"/>
        <pc:sldMkLst>
          <pc:docMk/>
          <pc:sldMk cId="3647990604" sldId="800"/>
        </pc:sldMkLst>
      </pc:sldChg>
      <pc:sldChg chg="addSp delSp modSp new mod modClrScheme chgLayout modNotesTx">
        <pc:chgData name="Kevin Dockx" userId="94afb09d-423d-4396-8260-00626a807e96" providerId="ADAL" clId="{CB39B5EE-760C-4D26-A0EB-741D9250FAC7}" dt="2024-04-25T11:29:40.271" v="8386" actId="20577"/>
        <pc:sldMkLst>
          <pc:docMk/>
          <pc:sldMk cId="2997194490" sldId="801"/>
        </pc:sldMkLst>
        <pc:spChg chg="del mod ord">
          <ac:chgData name="Kevin Dockx" userId="94afb09d-423d-4396-8260-00626a807e96" providerId="ADAL" clId="{CB39B5EE-760C-4D26-A0EB-741D9250FAC7}" dt="2024-04-25T11:15:07.847" v="7704" actId="700"/>
          <ac:spMkLst>
            <pc:docMk/>
            <pc:sldMk cId="2997194490" sldId="801"/>
            <ac:spMk id="2" creationId="{8A51162F-3DBA-477C-6A64-A2B741C2762C}"/>
          </ac:spMkLst>
        </pc:spChg>
        <pc:spChg chg="add mod ord">
          <ac:chgData name="Kevin Dockx" userId="94afb09d-423d-4396-8260-00626a807e96" providerId="ADAL" clId="{CB39B5EE-760C-4D26-A0EB-741D9250FAC7}" dt="2024-04-25T11:29:40.271" v="8386" actId="20577"/>
          <ac:spMkLst>
            <pc:docMk/>
            <pc:sldMk cId="2997194490" sldId="801"/>
            <ac:spMk id="3" creationId="{A2AA6C39-3605-E3F0-18E8-00CEA7397654}"/>
          </ac:spMkLst>
        </pc:spChg>
      </pc:sldChg>
      <pc:sldChg chg="modSp add mod modNotesTx">
        <pc:chgData name="Kevin Dockx" userId="94afb09d-423d-4396-8260-00626a807e96" providerId="ADAL" clId="{CB39B5EE-760C-4D26-A0EB-741D9250FAC7}" dt="2024-04-25T11:21:21.820" v="7953"/>
        <pc:sldMkLst>
          <pc:docMk/>
          <pc:sldMk cId="3269413008" sldId="802"/>
        </pc:sldMkLst>
        <pc:spChg chg="mod">
          <ac:chgData name="Kevin Dockx" userId="94afb09d-423d-4396-8260-00626a807e96" providerId="ADAL" clId="{CB39B5EE-760C-4D26-A0EB-741D9250FAC7}" dt="2024-04-25T11:19:08.606" v="7847" actId="20577"/>
          <ac:spMkLst>
            <pc:docMk/>
            <pc:sldMk cId="3269413008" sldId="802"/>
            <ac:spMk id="3" creationId="{66709E59-E3C3-71D8-DEDA-A07F15EF57F2}"/>
          </ac:spMkLst>
        </pc:spChg>
      </pc:sldChg>
      <pc:sldChg chg="modSp add mod">
        <pc:chgData name="Kevin Dockx" userId="94afb09d-423d-4396-8260-00626a807e96" providerId="ADAL" clId="{CB39B5EE-760C-4D26-A0EB-741D9250FAC7}" dt="2024-04-25T11:24:34.137" v="8092" actId="20577"/>
        <pc:sldMkLst>
          <pc:docMk/>
          <pc:sldMk cId="709690408" sldId="803"/>
        </pc:sldMkLst>
        <pc:spChg chg="mod">
          <ac:chgData name="Kevin Dockx" userId="94afb09d-423d-4396-8260-00626a807e96" providerId="ADAL" clId="{CB39B5EE-760C-4D26-A0EB-741D9250FAC7}" dt="2024-04-25T11:24:34.137" v="8092" actId="20577"/>
          <ac:spMkLst>
            <pc:docMk/>
            <pc:sldMk cId="709690408" sldId="803"/>
            <ac:spMk id="3" creationId="{66709E59-E3C3-71D8-DEDA-A07F15EF57F2}"/>
          </ac:spMkLst>
        </pc:spChg>
      </pc:sldChg>
      <pc:sldChg chg="modSp add modAnim">
        <pc:chgData name="Kevin Dockx" userId="94afb09d-423d-4396-8260-00626a807e96" providerId="ADAL" clId="{CB39B5EE-760C-4D26-A0EB-741D9250FAC7}" dt="2024-04-25T11:34:51.545" v="8387" actId="20577"/>
        <pc:sldMkLst>
          <pc:docMk/>
          <pc:sldMk cId="3313032862" sldId="804"/>
        </pc:sldMkLst>
        <pc:spChg chg="mod">
          <ac:chgData name="Kevin Dockx" userId="94afb09d-423d-4396-8260-00626a807e96" providerId="ADAL" clId="{CB39B5EE-760C-4D26-A0EB-741D9250FAC7}" dt="2024-04-25T11:34:51.545" v="8387" actId="20577"/>
          <ac:spMkLst>
            <pc:docMk/>
            <pc:sldMk cId="3313032862" sldId="804"/>
            <ac:spMk id="5" creationId="{D408D847-6045-2613-A4AB-B4404D66EDC9}"/>
          </ac:spMkLst>
        </pc:spChg>
      </pc:sldChg>
      <pc:sldChg chg="modSp add mod modAnim modNotesTx">
        <pc:chgData name="Kevin Dockx" userId="94afb09d-423d-4396-8260-00626a807e96" providerId="ADAL" clId="{CB39B5EE-760C-4D26-A0EB-741D9250FAC7}" dt="2024-04-25T11:28:08.238" v="8351" actId="6549"/>
        <pc:sldMkLst>
          <pc:docMk/>
          <pc:sldMk cId="3326979277" sldId="805"/>
        </pc:sldMkLst>
        <pc:spChg chg="mod">
          <ac:chgData name="Kevin Dockx" userId="94afb09d-423d-4396-8260-00626a807e96" providerId="ADAL" clId="{CB39B5EE-760C-4D26-A0EB-741D9250FAC7}" dt="2024-04-25T11:28:08.238" v="8351" actId="6549"/>
          <ac:spMkLst>
            <pc:docMk/>
            <pc:sldMk cId="3326979277" sldId="805"/>
            <ac:spMk id="5" creationId="{D408D847-6045-2613-A4AB-B4404D66EDC9}"/>
          </ac:spMkLst>
        </pc:spChg>
        <pc:spChg chg="mod">
          <ac:chgData name="Kevin Dockx" userId="94afb09d-423d-4396-8260-00626a807e96" providerId="ADAL" clId="{CB39B5EE-760C-4D26-A0EB-741D9250FAC7}" dt="2024-04-25T11:24:44.181" v="8112" actId="20577"/>
          <ac:spMkLst>
            <pc:docMk/>
            <pc:sldMk cId="3326979277" sldId="805"/>
            <ac:spMk id="6" creationId="{8B2A9CA4-87DA-F26B-957D-3E15C5D17B1E}"/>
          </ac:spMkLst>
        </pc:spChg>
      </pc:sldChg>
      <pc:sldChg chg="add del">
        <pc:chgData name="Kevin Dockx" userId="94afb09d-423d-4396-8260-00626a807e96" providerId="ADAL" clId="{CB39B5EE-760C-4D26-A0EB-741D9250FAC7}" dt="2024-04-25T11:24:37.581" v="8094"/>
        <pc:sldMkLst>
          <pc:docMk/>
          <pc:sldMk cId="3493805016" sldId="805"/>
        </pc:sldMkLst>
      </pc:sldChg>
      <pc:sldChg chg="addSp delSp modSp new mod modClrScheme chgLayout">
        <pc:chgData name="Kevin Dockx" userId="94afb09d-423d-4396-8260-00626a807e96" providerId="ADAL" clId="{CB39B5EE-760C-4D26-A0EB-741D9250FAC7}" dt="2024-04-25T11:35:01.608" v="8397" actId="20577"/>
        <pc:sldMkLst>
          <pc:docMk/>
          <pc:sldMk cId="462263658" sldId="806"/>
        </pc:sldMkLst>
        <pc:spChg chg="del">
          <ac:chgData name="Kevin Dockx" userId="94afb09d-423d-4396-8260-00626a807e96" providerId="ADAL" clId="{CB39B5EE-760C-4D26-A0EB-741D9250FAC7}" dt="2024-04-25T11:25:50.814" v="8114" actId="700"/>
          <ac:spMkLst>
            <pc:docMk/>
            <pc:sldMk cId="462263658" sldId="806"/>
            <ac:spMk id="2" creationId="{F34A6754-EFE2-4334-8AC9-C1CE5CEC9391}"/>
          </ac:spMkLst>
        </pc:spChg>
        <pc:spChg chg="del">
          <ac:chgData name="Kevin Dockx" userId="94afb09d-423d-4396-8260-00626a807e96" providerId="ADAL" clId="{CB39B5EE-760C-4D26-A0EB-741D9250FAC7}" dt="2024-04-25T11:25:50.814" v="8114" actId="700"/>
          <ac:spMkLst>
            <pc:docMk/>
            <pc:sldMk cId="462263658" sldId="806"/>
            <ac:spMk id="3" creationId="{011F2B01-5AE9-C587-5C71-9764880552EA}"/>
          </ac:spMkLst>
        </pc:spChg>
        <pc:spChg chg="add mod">
          <ac:chgData name="Kevin Dockx" userId="94afb09d-423d-4396-8260-00626a807e96" providerId="ADAL" clId="{CB39B5EE-760C-4D26-A0EB-741D9250FAC7}" dt="2024-04-25T11:35:01.608" v="8397" actId="20577"/>
          <ac:spMkLst>
            <pc:docMk/>
            <pc:sldMk cId="462263658" sldId="806"/>
            <ac:spMk id="4" creationId="{93722C49-C752-7B43-A608-BB809DB5DFFB}"/>
          </ac:spMkLst>
        </pc:spChg>
        <pc:picChg chg="add mod">
          <ac:chgData name="Kevin Dockx" userId="94afb09d-423d-4396-8260-00626a807e96" providerId="ADAL" clId="{CB39B5EE-760C-4D26-A0EB-741D9250FAC7}" dt="2024-04-25T11:25:56.263" v="8117" actId="14100"/>
          <ac:picMkLst>
            <pc:docMk/>
            <pc:sldMk cId="462263658" sldId="806"/>
            <ac:picMk id="2050" creationId="{FFECB78E-0F5F-C3A0-CBCA-CE1F1FD788F8}"/>
          </ac:picMkLst>
        </pc:picChg>
      </pc:sldChg>
      <pc:sldChg chg="add del">
        <pc:chgData name="Kevin Dockx" userId="94afb09d-423d-4396-8260-00626a807e96" providerId="ADAL" clId="{CB39B5EE-760C-4D26-A0EB-741D9250FAC7}" dt="2024-05-07T07:41:52.877" v="8413"/>
        <pc:sldMkLst>
          <pc:docMk/>
          <pc:sldMk cId="272212212" sldId="807"/>
        </pc:sldMkLst>
      </pc:sldChg>
      <pc:sldChg chg="add">
        <pc:chgData name="Kevin Dockx" userId="94afb09d-423d-4396-8260-00626a807e96" providerId="ADAL" clId="{CB39B5EE-760C-4D26-A0EB-741D9250FAC7}" dt="2024-05-07T07:42:38.153" v="8419"/>
        <pc:sldMkLst>
          <pc:docMk/>
          <pc:sldMk cId="2302238947" sldId="808"/>
        </pc:sldMkLst>
      </pc:sldChg>
    </pc:docChg>
  </pc:docChgLst>
  <pc:docChgLst>
    <pc:chgData name="Kevin Dockx" userId="94afb09d-423d-4396-8260-00626a807e96" providerId="ADAL" clId="{2DD0E3BF-A569-4EB3-ACA6-822A9DC68A18}"/>
    <pc:docChg chg="undo custSel addSld delSld modSld">
      <pc:chgData name="Kevin Dockx" userId="94afb09d-423d-4396-8260-00626a807e96" providerId="ADAL" clId="{2DD0E3BF-A569-4EB3-ACA6-822A9DC68A18}" dt="2023-03-14T09:07:57.600" v="2954" actId="1036"/>
      <pc:docMkLst>
        <pc:docMk/>
      </pc:docMkLst>
      <pc:sldChg chg="modSp add mod">
        <pc:chgData name="Kevin Dockx" userId="94afb09d-423d-4396-8260-00626a807e96" providerId="ADAL" clId="{2DD0E3BF-A569-4EB3-ACA6-822A9DC68A18}" dt="2023-03-07T10:19:23.077" v="2888" actId="14100"/>
        <pc:sldMkLst>
          <pc:docMk/>
          <pc:sldMk cId="323123030" sldId="256"/>
        </pc:sldMkLst>
        <pc:spChg chg="mod">
          <ac:chgData name="Kevin Dockx" userId="94afb09d-423d-4396-8260-00626a807e96" providerId="ADAL" clId="{2DD0E3BF-A569-4EB3-ACA6-822A9DC68A18}" dt="2023-02-28T08:17:50.699" v="55" actId="20577"/>
          <ac:spMkLst>
            <pc:docMk/>
            <pc:sldMk cId="323123030" sldId="256"/>
            <ac:spMk id="2" creationId="{665A6C66-2D41-9729-3EE3-1B37B5E429E7}"/>
          </ac:spMkLst>
        </pc:spChg>
        <pc:spChg chg="mod">
          <ac:chgData name="Kevin Dockx" userId="94afb09d-423d-4396-8260-00626a807e96" providerId="ADAL" clId="{2DD0E3BF-A569-4EB3-ACA6-822A9DC68A18}" dt="2023-03-07T10:19:23.077" v="2888" actId="14100"/>
          <ac:spMkLst>
            <pc:docMk/>
            <pc:sldMk cId="323123030" sldId="256"/>
            <ac:spMk id="7" creationId="{FF47E94A-682D-375A-D771-0178A0326695}"/>
          </ac:spMkLst>
        </pc:spChg>
      </pc:sldChg>
      <pc:sldChg chg="modSp add mod">
        <pc:chgData name="Kevin Dockx" userId="94afb09d-423d-4396-8260-00626a807e96" providerId="ADAL" clId="{2DD0E3BF-A569-4EB3-ACA6-822A9DC68A18}" dt="2023-02-28T08:55:01.524" v="1070" actId="6549"/>
        <pc:sldMkLst>
          <pc:docMk/>
          <pc:sldMk cId="3358591942" sldId="257"/>
        </pc:sldMkLst>
        <pc:spChg chg="mod">
          <ac:chgData name="Kevin Dockx" userId="94afb09d-423d-4396-8260-00626a807e96" providerId="ADAL" clId="{2DD0E3BF-A569-4EB3-ACA6-822A9DC68A18}" dt="2023-02-28T08:55:01.524" v="1070" actId="6549"/>
          <ac:spMkLst>
            <pc:docMk/>
            <pc:sldMk cId="3358591942" sldId="257"/>
            <ac:spMk id="8" creationId="{99E97CDA-16AA-D73D-FDE1-CAF38E262394}"/>
          </ac:spMkLst>
        </pc:spChg>
      </pc:sldChg>
      <pc:sldChg chg="add">
        <pc:chgData name="Kevin Dockx" userId="94afb09d-423d-4396-8260-00626a807e96" providerId="ADAL" clId="{2DD0E3BF-A569-4EB3-ACA6-822A9DC68A18}" dt="2023-02-28T08:17:06.565" v="0"/>
        <pc:sldMkLst>
          <pc:docMk/>
          <pc:sldMk cId="1765737910" sldId="386"/>
        </pc:sldMkLst>
      </pc:sldChg>
      <pc:sldChg chg="modSp add mod">
        <pc:chgData name="Kevin Dockx" userId="94afb09d-423d-4396-8260-00626a807e96" providerId="ADAL" clId="{2DD0E3BF-A569-4EB3-ACA6-822A9DC68A18}" dt="2023-03-07T10:04:46.878" v="2139" actId="20577"/>
        <pc:sldMkLst>
          <pc:docMk/>
          <pc:sldMk cId="1146452023" sldId="388"/>
        </pc:sldMkLst>
        <pc:spChg chg="mod">
          <ac:chgData name="Kevin Dockx" userId="94afb09d-423d-4396-8260-00626a807e96" providerId="ADAL" clId="{2DD0E3BF-A569-4EB3-ACA6-822A9DC68A18}" dt="2023-03-07T10:04:46.878" v="2139" actId="20577"/>
          <ac:spMkLst>
            <pc:docMk/>
            <pc:sldMk cId="1146452023" sldId="388"/>
            <ac:spMk id="7" creationId="{2658AC56-0CEE-582C-F1E0-29AB4F034593}"/>
          </ac:spMkLst>
        </pc:spChg>
        <pc:spChg chg="mod">
          <ac:chgData name="Kevin Dockx" userId="94afb09d-423d-4396-8260-00626a807e96" providerId="ADAL" clId="{2DD0E3BF-A569-4EB3-ACA6-822A9DC68A18}" dt="2023-03-07T10:03:30.149" v="1835" actId="6549"/>
          <ac:spMkLst>
            <pc:docMk/>
            <pc:sldMk cId="1146452023" sldId="388"/>
            <ac:spMk id="8" creationId="{762B3585-4F7D-0ED9-21C1-594DFCCA7FB8}"/>
          </ac:spMkLst>
        </pc:spChg>
      </pc:sldChg>
      <pc:sldChg chg="addSp delSp modSp add mod modClrScheme modAnim chgLayout">
        <pc:chgData name="Kevin Dockx" userId="94afb09d-423d-4396-8260-00626a807e96" providerId="ADAL" clId="{2DD0E3BF-A569-4EB3-ACA6-822A9DC68A18}" dt="2023-02-28T08:56:49.987" v="1139"/>
        <pc:sldMkLst>
          <pc:docMk/>
          <pc:sldMk cId="3871325164" sldId="389"/>
        </pc:sldMkLst>
        <pc:spChg chg="add del mod ord">
          <ac:chgData name="Kevin Dockx" userId="94afb09d-423d-4396-8260-00626a807e96" providerId="ADAL" clId="{2DD0E3BF-A569-4EB3-ACA6-822A9DC68A18}" dt="2023-02-28T08:27:58.122" v="308"/>
          <ac:spMkLst>
            <pc:docMk/>
            <pc:sldMk cId="3871325164" sldId="389"/>
            <ac:spMk id="2" creationId="{22C9FA6F-48E7-FB2E-CB4E-37C6C354B303}"/>
          </ac:spMkLst>
        </pc:spChg>
        <pc:spChg chg="add mod ord">
          <ac:chgData name="Kevin Dockx" userId="94afb09d-423d-4396-8260-00626a807e96" providerId="ADAL" clId="{2DD0E3BF-A569-4EB3-ACA6-822A9DC68A18}" dt="2023-02-28T08:31:43.618" v="488" actId="1035"/>
          <ac:spMkLst>
            <pc:docMk/>
            <pc:sldMk cId="3871325164" sldId="389"/>
            <ac:spMk id="3" creationId="{2A854498-074D-1651-7F05-F86200543164}"/>
          </ac:spMkLst>
        </pc:spChg>
        <pc:spChg chg="add del mod">
          <ac:chgData name="Kevin Dockx" userId="94afb09d-423d-4396-8260-00626a807e96" providerId="ADAL" clId="{2DD0E3BF-A569-4EB3-ACA6-822A9DC68A18}" dt="2023-02-28T08:28:48.448" v="310"/>
          <ac:spMkLst>
            <pc:docMk/>
            <pc:sldMk cId="3871325164" sldId="389"/>
            <ac:spMk id="5" creationId="{1B555E6D-4497-B3CD-8992-2534AC7CD6D2}"/>
          </ac:spMkLst>
        </pc:spChg>
        <pc:spChg chg="mod ord">
          <ac:chgData name="Kevin Dockx" userId="94afb09d-423d-4396-8260-00626a807e96" providerId="ADAL" clId="{2DD0E3BF-A569-4EB3-ACA6-822A9DC68A18}" dt="2023-02-28T08:27:48.086" v="306" actId="700"/>
          <ac:spMkLst>
            <pc:docMk/>
            <pc:sldMk cId="3871325164" sldId="389"/>
            <ac:spMk id="6" creationId="{AD72B89F-6A99-67A5-D451-EEAF9EE0DED9}"/>
          </ac:spMkLst>
        </pc:spChg>
        <pc:spChg chg="mod ord">
          <ac:chgData name="Kevin Dockx" userId="94afb09d-423d-4396-8260-00626a807e96" providerId="ADAL" clId="{2DD0E3BF-A569-4EB3-ACA6-822A9DC68A18}" dt="2023-02-28T08:31:43.618" v="488" actId="1035"/>
          <ac:spMkLst>
            <pc:docMk/>
            <pc:sldMk cId="3871325164" sldId="389"/>
            <ac:spMk id="8" creationId="{508AD522-7684-2C7B-6336-2F6A861C9845}"/>
          </ac:spMkLst>
        </pc:spChg>
        <pc:spChg chg="add del mod">
          <ac:chgData name="Kevin Dockx" userId="94afb09d-423d-4396-8260-00626a807e96" providerId="ADAL" clId="{2DD0E3BF-A569-4EB3-ACA6-822A9DC68A18}" dt="2023-02-28T08:28:57.632" v="312"/>
          <ac:spMkLst>
            <pc:docMk/>
            <pc:sldMk cId="3871325164" sldId="389"/>
            <ac:spMk id="9" creationId="{F955DA2C-F291-6425-9B78-FD9ACDAE3B9B}"/>
          </ac:spMkLst>
        </pc:spChg>
        <pc:spChg chg="mod ord">
          <ac:chgData name="Kevin Dockx" userId="94afb09d-423d-4396-8260-00626a807e96" providerId="ADAL" clId="{2DD0E3BF-A569-4EB3-ACA6-822A9DC68A18}" dt="2023-02-28T08:31:43.618" v="488" actId="1035"/>
          <ac:spMkLst>
            <pc:docMk/>
            <pc:sldMk cId="3871325164" sldId="389"/>
            <ac:spMk id="10" creationId="{DA82A1AD-4EC6-3840-E44D-407C777F4926}"/>
          </ac:spMkLst>
        </pc:spChg>
        <pc:spChg chg="add del mod">
          <ac:chgData name="Kevin Dockx" userId="94afb09d-423d-4396-8260-00626a807e96" providerId="ADAL" clId="{2DD0E3BF-A569-4EB3-ACA6-822A9DC68A18}" dt="2023-02-28T08:29:07.676" v="314"/>
          <ac:spMkLst>
            <pc:docMk/>
            <pc:sldMk cId="3871325164" sldId="389"/>
            <ac:spMk id="12" creationId="{460252B7-7BCB-7413-642B-FD71A7D11A9C}"/>
          </ac:spMkLst>
        </pc:spChg>
        <pc:picChg chg="add del mod">
          <ac:chgData name="Kevin Dockx" userId="94afb09d-423d-4396-8260-00626a807e96" providerId="ADAL" clId="{2DD0E3BF-A569-4EB3-ACA6-822A9DC68A18}" dt="2023-02-28T08:28:59.892" v="313" actId="478"/>
          <ac:picMkLst>
            <pc:docMk/>
            <pc:sldMk cId="3871325164" sldId="389"/>
            <ac:picMk id="4" creationId="{E4E0E2E6-1A74-4031-CBAA-B20C832DDAE5}"/>
          </ac:picMkLst>
        </pc:picChg>
        <pc:picChg chg="add mod">
          <ac:chgData name="Kevin Dockx" userId="94afb09d-423d-4396-8260-00626a807e96" providerId="ADAL" clId="{2DD0E3BF-A569-4EB3-ACA6-822A9DC68A18}" dt="2023-02-28T08:31:43.618" v="488" actId="1035"/>
          <ac:picMkLst>
            <pc:docMk/>
            <pc:sldMk cId="3871325164" sldId="389"/>
            <ac:picMk id="7" creationId="{9EF21CBE-C64E-C418-A0D1-3CC36EF83619}"/>
          </ac:picMkLst>
        </pc:picChg>
        <pc:picChg chg="add mod">
          <ac:chgData name="Kevin Dockx" userId="94afb09d-423d-4396-8260-00626a807e96" providerId="ADAL" clId="{2DD0E3BF-A569-4EB3-ACA6-822A9DC68A18}" dt="2023-02-28T08:31:43.618" v="488" actId="1035"/>
          <ac:picMkLst>
            <pc:docMk/>
            <pc:sldMk cId="3871325164" sldId="389"/>
            <ac:picMk id="11" creationId="{067E5EFA-290A-6155-1383-5672EFB97E2D}"/>
          </ac:picMkLst>
        </pc:picChg>
        <pc:picChg chg="del mod ord">
          <ac:chgData name="Kevin Dockx" userId="94afb09d-423d-4396-8260-00626a807e96" providerId="ADAL" clId="{2DD0E3BF-A569-4EB3-ACA6-822A9DC68A18}" dt="2023-02-28T08:28:56.192" v="311" actId="478"/>
          <ac:picMkLst>
            <pc:docMk/>
            <pc:sldMk cId="3871325164" sldId="389"/>
            <ac:picMk id="1026" creationId="{41D9165C-A49A-0DE3-6519-D018C688039F}"/>
          </ac:picMkLst>
        </pc:picChg>
        <pc:picChg chg="add mod">
          <ac:chgData name="Kevin Dockx" userId="94afb09d-423d-4396-8260-00626a807e96" providerId="ADAL" clId="{2DD0E3BF-A569-4EB3-ACA6-822A9DC68A18}" dt="2023-02-28T08:31:43.618" v="488" actId="1035"/>
          <ac:picMkLst>
            <pc:docMk/>
            <pc:sldMk cId="3871325164" sldId="389"/>
            <ac:picMk id="1028" creationId="{BCE88EEB-E1B1-3FFB-4EE3-107FFB626B31}"/>
          </ac:picMkLst>
        </pc:picChg>
        <pc:picChg chg="del mod ord">
          <ac:chgData name="Kevin Dockx" userId="94afb09d-423d-4396-8260-00626a807e96" providerId="ADAL" clId="{2DD0E3BF-A569-4EB3-ACA6-822A9DC68A18}" dt="2023-02-28T08:28:45.976" v="309" actId="478"/>
          <ac:picMkLst>
            <pc:docMk/>
            <pc:sldMk cId="3871325164" sldId="389"/>
            <ac:picMk id="2050" creationId="{CE9E6808-AD9A-E62E-BAE0-A45D55864A5E}"/>
          </ac:picMkLst>
        </pc:picChg>
      </pc:sldChg>
      <pc:sldChg chg="add del">
        <pc:chgData name="Kevin Dockx" userId="94afb09d-423d-4396-8260-00626a807e96" providerId="ADAL" clId="{2DD0E3BF-A569-4EB3-ACA6-822A9DC68A18}" dt="2023-02-28T08:55:15.923" v="1073" actId="47"/>
        <pc:sldMkLst>
          <pc:docMk/>
          <pc:sldMk cId="2717955382" sldId="390"/>
        </pc:sldMkLst>
      </pc:sldChg>
      <pc:sldChg chg="modSp add mod">
        <pc:chgData name="Kevin Dockx" userId="94afb09d-423d-4396-8260-00626a807e96" providerId="ADAL" clId="{2DD0E3BF-A569-4EB3-ACA6-822A9DC68A18}" dt="2023-02-28T08:41:14.596" v="959" actId="20577"/>
        <pc:sldMkLst>
          <pc:docMk/>
          <pc:sldMk cId="462769942" sldId="439"/>
        </pc:sldMkLst>
        <pc:spChg chg="mod">
          <ac:chgData name="Kevin Dockx" userId="94afb09d-423d-4396-8260-00626a807e96" providerId="ADAL" clId="{2DD0E3BF-A569-4EB3-ACA6-822A9DC68A18}" dt="2023-02-28T08:41:14.596" v="959" actId="20577"/>
          <ac:spMkLst>
            <pc:docMk/>
            <pc:sldMk cId="462769942" sldId="439"/>
            <ac:spMk id="5" creationId="{CFD45349-6D27-A3B9-A323-02E9E1AC0926}"/>
          </ac:spMkLst>
        </pc:spChg>
      </pc:sldChg>
      <pc:sldChg chg="add del">
        <pc:chgData name="Kevin Dockx" userId="94afb09d-423d-4396-8260-00626a807e96" providerId="ADAL" clId="{2DD0E3BF-A569-4EB3-ACA6-822A9DC68A18}" dt="2023-02-28T08:55:15.923" v="1073" actId="47"/>
        <pc:sldMkLst>
          <pc:docMk/>
          <pc:sldMk cId="2835004329" sldId="440"/>
        </pc:sldMkLst>
      </pc:sldChg>
      <pc:sldChg chg="add del">
        <pc:chgData name="Kevin Dockx" userId="94afb09d-423d-4396-8260-00626a807e96" providerId="ADAL" clId="{2DD0E3BF-A569-4EB3-ACA6-822A9DC68A18}" dt="2023-02-28T08:55:15.923" v="1073" actId="47"/>
        <pc:sldMkLst>
          <pc:docMk/>
          <pc:sldMk cId="4284711832" sldId="441"/>
        </pc:sldMkLst>
      </pc:sldChg>
      <pc:sldChg chg="add del">
        <pc:chgData name="Kevin Dockx" userId="94afb09d-423d-4396-8260-00626a807e96" providerId="ADAL" clId="{2DD0E3BF-A569-4EB3-ACA6-822A9DC68A18}" dt="2023-02-28T08:55:15.923" v="1073" actId="47"/>
        <pc:sldMkLst>
          <pc:docMk/>
          <pc:sldMk cId="2425587789" sldId="442"/>
        </pc:sldMkLst>
      </pc:sldChg>
      <pc:sldChg chg="modSp add mod">
        <pc:chgData name="Kevin Dockx" userId="94afb09d-423d-4396-8260-00626a807e96" providerId="ADAL" clId="{2DD0E3BF-A569-4EB3-ACA6-822A9DC68A18}" dt="2023-02-28T08:55:42.042" v="1087" actId="20577"/>
        <pc:sldMkLst>
          <pc:docMk/>
          <pc:sldMk cId="2531023572" sldId="443"/>
        </pc:sldMkLst>
        <pc:spChg chg="mod">
          <ac:chgData name="Kevin Dockx" userId="94afb09d-423d-4396-8260-00626a807e96" providerId="ADAL" clId="{2DD0E3BF-A569-4EB3-ACA6-822A9DC68A18}" dt="2023-02-28T08:55:42.042" v="1087" actId="20577"/>
          <ac:spMkLst>
            <pc:docMk/>
            <pc:sldMk cId="2531023572" sldId="443"/>
            <ac:spMk id="5" creationId="{CFD45349-6D27-A3B9-A323-02E9E1AC0926}"/>
          </ac:spMkLst>
        </pc:spChg>
      </pc:sldChg>
      <pc:sldChg chg="modSp add mod">
        <pc:chgData name="Kevin Dockx" userId="94afb09d-423d-4396-8260-00626a807e96" providerId="ADAL" clId="{2DD0E3BF-A569-4EB3-ACA6-822A9DC68A18}" dt="2023-03-07T10:10:02.958" v="2597" actId="20577"/>
        <pc:sldMkLst>
          <pc:docMk/>
          <pc:sldMk cId="1975261702" sldId="519"/>
        </pc:sldMkLst>
        <pc:spChg chg="mod">
          <ac:chgData name="Kevin Dockx" userId="94afb09d-423d-4396-8260-00626a807e96" providerId="ADAL" clId="{2DD0E3BF-A569-4EB3-ACA6-822A9DC68A18}" dt="2023-03-07T10:10:02.958" v="2597" actId="20577"/>
          <ac:spMkLst>
            <pc:docMk/>
            <pc:sldMk cId="1975261702" sldId="519"/>
            <ac:spMk id="3" creationId="{00000000-0000-0000-0000-000000000000}"/>
          </ac:spMkLst>
        </pc:spChg>
      </pc:sldChg>
      <pc:sldChg chg="modSp add mod">
        <pc:chgData name="Kevin Dockx" userId="94afb09d-423d-4396-8260-00626a807e96" providerId="ADAL" clId="{2DD0E3BF-A569-4EB3-ACA6-822A9DC68A18}" dt="2023-03-07T10:10:13.500" v="2608" actId="6549"/>
        <pc:sldMkLst>
          <pc:docMk/>
          <pc:sldMk cId="2251747925" sldId="520"/>
        </pc:sldMkLst>
        <pc:spChg chg="mod">
          <ac:chgData name="Kevin Dockx" userId="94afb09d-423d-4396-8260-00626a807e96" providerId="ADAL" clId="{2DD0E3BF-A569-4EB3-ACA6-822A9DC68A18}" dt="2023-03-07T10:10:13.500" v="2608" actId="6549"/>
          <ac:spMkLst>
            <pc:docMk/>
            <pc:sldMk cId="2251747925" sldId="520"/>
            <ac:spMk id="3" creationId="{00000000-0000-0000-0000-000000000000}"/>
          </ac:spMkLst>
        </pc:spChg>
      </pc:sldChg>
      <pc:sldChg chg="add">
        <pc:chgData name="Kevin Dockx" userId="94afb09d-423d-4396-8260-00626a807e96" providerId="ADAL" clId="{2DD0E3BF-A569-4EB3-ACA6-822A9DC68A18}" dt="2023-02-28T08:17:06.565" v="0"/>
        <pc:sldMkLst>
          <pc:docMk/>
          <pc:sldMk cId="4008923431" sldId="521"/>
        </pc:sldMkLst>
      </pc:sldChg>
      <pc:sldChg chg="modSp add mod modClrScheme chgLayout">
        <pc:chgData name="Kevin Dockx" userId="94afb09d-423d-4396-8260-00626a807e96" providerId="ADAL" clId="{2DD0E3BF-A569-4EB3-ACA6-822A9DC68A18}" dt="2023-02-28T08:40:48.704" v="947" actId="700"/>
        <pc:sldMkLst>
          <pc:docMk/>
          <pc:sldMk cId="3757108019" sldId="522"/>
        </pc:sldMkLst>
        <pc:spChg chg="mod ord">
          <ac:chgData name="Kevin Dockx" userId="94afb09d-423d-4396-8260-00626a807e96" providerId="ADAL" clId="{2DD0E3BF-A569-4EB3-ACA6-822A9DC68A18}" dt="2023-02-28T08:40:48.704" v="947" actId="700"/>
          <ac:spMkLst>
            <pc:docMk/>
            <pc:sldMk cId="3757108019" sldId="522"/>
            <ac:spMk id="7" creationId="{2658AC56-0CEE-582C-F1E0-29AB4F034593}"/>
          </ac:spMkLst>
        </pc:spChg>
        <pc:spChg chg="mod ord">
          <ac:chgData name="Kevin Dockx" userId="94afb09d-423d-4396-8260-00626a807e96" providerId="ADAL" clId="{2DD0E3BF-A569-4EB3-ACA6-822A9DC68A18}" dt="2023-02-28T08:40:48.704" v="947" actId="700"/>
          <ac:spMkLst>
            <pc:docMk/>
            <pc:sldMk cId="3757108019" sldId="522"/>
            <ac:spMk id="8" creationId="{762B3585-4F7D-0ED9-21C1-594DFCCA7FB8}"/>
          </ac:spMkLst>
        </pc:spChg>
      </pc:sldChg>
      <pc:sldChg chg="modSp add mod">
        <pc:chgData name="Kevin Dockx" userId="94afb09d-423d-4396-8260-00626a807e96" providerId="ADAL" clId="{2DD0E3BF-A569-4EB3-ACA6-822A9DC68A18}" dt="2023-02-28T08:55:50.896" v="1120" actId="20577"/>
        <pc:sldMkLst>
          <pc:docMk/>
          <pc:sldMk cId="1293199075" sldId="523"/>
        </pc:sldMkLst>
        <pc:spChg chg="mod">
          <ac:chgData name="Kevin Dockx" userId="94afb09d-423d-4396-8260-00626a807e96" providerId="ADAL" clId="{2DD0E3BF-A569-4EB3-ACA6-822A9DC68A18}" dt="2023-02-28T08:55:50.896" v="1120" actId="20577"/>
          <ac:spMkLst>
            <pc:docMk/>
            <pc:sldMk cId="1293199075" sldId="523"/>
            <ac:spMk id="5" creationId="{CFD45349-6D27-A3B9-A323-02E9E1AC0926}"/>
          </ac:spMkLst>
        </pc:spChg>
      </pc:sldChg>
      <pc:sldChg chg="addSp delSp modSp new mod modClrScheme chgLayout">
        <pc:chgData name="Kevin Dockx" userId="94afb09d-423d-4396-8260-00626a807e96" providerId="ADAL" clId="{2DD0E3BF-A569-4EB3-ACA6-822A9DC68A18}" dt="2023-03-07T10:20:49.614" v="2892" actId="6549"/>
        <pc:sldMkLst>
          <pc:docMk/>
          <pc:sldMk cId="2053264949" sldId="524"/>
        </pc:sldMkLst>
        <pc:spChg chg="del mod ord">
          <ac:chgData name="Kevin Dockx" userId="94afb09d-423d-4396-8260-00626a807e96" providerId="ADAL" clId="{2DD0E3BF-A569-4EB3-ACA6-822A9DC68A18}" dt="2023-02-28T08:56:03.862" v="1123" actId="700"/>
          <ac:spMkLst>
            <pc:docMk/>
            <pc:sldMk cId="2053264949" sldId="524"/>
            <ac:spMk id="2" creationId="{C4963534-2525-662D-57C1-33D66EE590EB}"/>
          </ac:spMkLst>
        </pc:spChg>
        <pc:spChg chg="del mod ord">
          <ac:chgData name="Kevin Dockx" userId="94afb09d-423d-4396-8260-00626a807e96" providerId="ADAL" clId="{2DD0E3BF-A569-4EB3-ACA6-822A9DC68A18}" dt="2023-02-28T08:56:03.862" v="1123" actId="700"/>
          <ac:spMkLst>
            <pc:docMk/>
            <pc:sldMk cId="2053264949" sldId="524"/>
            <ac:spMk id="3" creationId="{2FED3E93-E56B-E862-DC6F-F232498F1198}"/>
          </ac:spMkLst>
        </pc:spChg>
        <pc:spChg chg="add mod ord">
          <ac:chgData name="Kevin Dockx" userId="94afb09d-423d-4396-8260-00626a807e96" providerId="ADAL" clId="{2DD0E3BF-A569-4EB3-ACA6-822A9DC68A18}" dt="2023-02-28T08:56:06.077" v="1130" actId="20577"/>
          <ac:spMkLst>
            <pc:docMk/>
            <pc:sldMk cId="2053264949" sldId="524"/>
            <ac:spMk id="4" creationId="{BFB1EBD9-5A3E-90DF-2A76-848EC679FB69}"/>
          </ac:spMkLst>
        </pc:spChg>
        <pc:spChg chg="add mod ord">
          <ac:chgData name="Kevin Dockx" userId="94afb09d-423d-4396-8260-00626a807e96" providerId="ADAL" clId="{2DD0E3BF-A569-4EB3-ACA6-822A9DC68A18}" dt="2023-03-07T10:20:49.614" v="2892" actId="6549"/>
          <ac:spMkLst>
            <pc:docMk/>
            <pc:sldMk cId="2053264949" sldId="524"/>
            <ac:spMk id="5" creationId="{E40AE5C8-29A4-731E-F869-0053E94F6E8E}"/>
          </ac:spMkLst>
        </pc:spChg>
      </pc:sldChg>
      <pc:sldChg chg="add del">
        <pc:chgData name="Kevin Dockx" userId="94afb09d-423d-4396-8260-00626a807e96" providerId="ADAL" clId="{2DD0E3BF-A569-4EB3-ACA6-822A9DC68A18}" dt="2023-02-28T08:55:56.386" v="1121" actId="47"/>
        <pc:sldMkLst>
          <pc:docMk/>
          <pc:sldMk cId="4006404744" sldId="524"/>
        </pc:sldMkLst>
      </pc:sldChg>
      <pc:sldChg chg="addSp delSp modSp new mod modClrScheme modAnim chgLayout">
        <pc:chgData name="Kevin Dockx" userId="94afb09d-423d-4396-8260-00626a807e96" providerId="ADAL" clId="{2DD0E3BF-A569-4EB3-ACA6-822A9DC68A18}" dt="2023-03-07T10:09:04.817" v="2588"/>
        <pc:sldMkLst>
          <pc:docMk/>
          <pc:sldMk cId="1546071099" sldId="525"/>
        </pc:sldMkLst>
        <pc:spChg chg="del mod ord">
          <ac:chgData name="Kevin Dockx" userId="94afb09d-423d-4396-8260-00626a807e96" providerId="ADAL" clId="{2DD0E3BF-A569-4EB3-ACA6-822A9DC68A18}" dt="2023-03-07T09:40:48.336" v="1141" actId="700"/>
          <ac:spMkLst>
            <pc:docMk/>
            <pc:sldMk cId="1546071099" sldId="525"/>
            <ac:spMk id="2" creationId="{47E6905F-1F2C-C2F7-1E95-60E549045FF5}"/>
          </ac:spMkLst>
        </pc:spChg>
        <pc:spChg chg="del mod ord">
          <ac:chgData name="Kevin Dockx" userId="94afb09d-423d-4396-8260-00626a807e96" providerId="ADAL" clId="{2DD0E3BF-A569-4EB3-ACA6-822A9DC68A18}" dt="2023-03-07T09:40:48.336" v="1141" actId="700"/>
          <ac:spMkLst>
            <pc:docMk/>
            <pc:sldMk cId="1546071099" sldId="525"/>
            <ac:spMk id="3" creationId="{37DF0CBB-9514-6EC5-8C10-0A31F35A3B2C}"/>
          </ac:spMkLst>
        </pc:spChg>
        <pc:spChg chg="del mod ord">
          <ac:chgData name="Kevin Dockx" userId="94afb09d-423d-4396-8260-00626a807e96" providerId="ADAL" clId="{2DD0E3BF-A569-4EB3-ACA6-822A9DC68A18}" dt="2023-03-07T09:40:48.336" v="1141" actId="700"/>
          <ac:spMkLst>
            <pc:docMk/>
            <pc:sldMk cId="1546071099" sldId="525"/>
            <ac:spMk id="4" creationId="{18D30A24-5C50-D1DA-6618-7378F5FADD2A}"/>
          </ac:spMkLst>
        </pc:spChg>
        <pc:spChg chg="del mod ord">
          <ac:chgData name="Kevin Dockx" userId="94afb09d-423d-4396-8260-00626a807e96" providerId="ADAL" clId="{2DD0E3BF-A569-4EB3-ACA6-822A9DC68A18}" dt="2023-03-07T09:40:48.336" v="1141" actId="700"/>
          <ac:spMkLst>
            <pc:docMk/>
            <pc:sldMk cId="1546071099" sldId="525"/>
            <ac:spMk id="5" creationId="{A1CD9F6B-7548-3B1F-7914-A09207D10D2F}"/>
          </ac:spMkLst>
        </pc:spChg>
        <pc:spChg chg="del">
          <ac:chgData name="Kevin Dockx" userId="94afb09d-423d-4396-8260-00626a807e96" providerId="ADAL" clId="{2DD0E3BF-A569-4EB3-ACA6-822A9DC68A18}" dt="2023-03-07T09:40:48.336" v="1141" actId="700"/>
          <ac:spMkLst>
            <pc:docMk/>
            <pc:sldMk cId="1546071099" sldId="525"/>
            <ac:spMk id="6" creationId="{EB14BC09-A9D4-769C-DECC-B52477CEB3BC}"/>
          </ac:spMkLst>
        </pc:spChg>
        <pc:spChg chg="del">
          <ac:chgData name="Kevin Dockx" userId="94afb09d-423d-4396-8260-00626a807e96" providerId="ADAL" clId="{2DD0E3BF-A569-4EB3-ACA6-822A9DC68A18}" dt="2023-03-07T09:40:48.336" v="1141" actId="700"/>
          <ac:spMkLst>
            <pc:docMk/>
            <pc:sldMk cId="1546071099" sldId="525"/>
            <ac:spMk id="7" creationId="{A5CC78A2-1A64-E525-9905-C2D814CDAF01}"/>
          </ac:spMkLst>
        </pc:spChg>
        <pc:spChg chg="del mod ord">
          <ac:chgData name="Kevin Dockx" userId="94afb09d-423d-4396-8260-00626a807e96" providerId="ADAL" clId="{2DD0E3BF-A569-4EB3-ACA6-822A9DC68A18}" dt="2023-03-07T09:40:48.336" v="1141" actId="700"/>
          <ac:spMkLst>
            <pc:docMk/>
            <pc:sldMk cId="1546071099" sldId="525"/>
            <ac:spMk id="8" creationId="{77360B2A-B3F4-F0DD-BE68-E56419AD7480}"/>
          </ac:spMkLst>
        </pc:spChg>
        <pc:spChg chg="add mod ord">
          <ac:chgData name="Kevin Dockx" userId="94afb09d-423d-4396-8260-00626a807e96" providerId="ADAL" clId="{2DD0E3BF-A569-4EB3-ACA6-822A9DC68A18}" dt="2023-03-07T09:41:19.728" v="1215" actId="20577"/>
          <ac:spMkLst>
            <pc:docMk/>
            <pc:sldMk cId="1546071099" sldId="525"/>
            <ac:spMk id="9" creationId="{514C7297-30F1-D993-CCDC-E2934AF7529F}"/>
          </ac:spMkLst>
        </pc:spChg>
        <pc:spChg chg="add del mod ord">
          <ac:chgData name="Kevin Dockx" userId="94afb09d-423d-4396-8260-00626a807e96" providerId="ADAL" clId="{2DD0E3BF-A569-4EB3-ACA6-822A9DC68A18}" dt="2023-03-07T09:42:37" v="1216"/>
          <ac:spMkLst>
            <pc:docMk/>
            <pc:sldMk cId="1546071099" sldId="525"/>
            <ac:spMk id="10" creationId="{1BE3748C-9F67-2D47-1112-75D6D996CF01}"/>
          </ac:spMkLst>
        </pc:spChg>
        <pc:spChg chg="add mod ord">
          <ac:chgData name="Kevin Dockx" userId="94afb09d-423d-4396-8260-00626a807e96" providerId="ADAL" clId="{2DD0E3BF-A569-4EB3-ACA6-822A9DC68A18}" dt="2023-03-07T09:40:55.429" v="1171" actId="20577"/>
          <ac:spMkLst>
            <pc:docMk/>
            <pc:sldMk cId="1546071099" sldId="525"/>
            <ac:spMk id="11" creationId="{97B81D5B-563A-49C2-0FD5-B3D6D2037D50}"/>
          </ac:spMkLst>
        </pc:spChg>
        <pc:spChg chg="add del mod ord">
          <ac:chgData name="Kevin Dockx" userId="94afb09d-423d-4396-8260-00626a807e96" providerId="ADAL" clId="{2DD0E3BF-A569-4EB3-ACA6-822A9DC68A18}" dt="2023-03-07T09:42:42.804" v="1217"/>
          <ac:spMkLst>
            <pc:docMk/>
            <pc:sldMk cId="1546071099" sldId="525"/>
            <ac:spMk id="12" creationId="{7441B395-6878-6525-29A5-5EA45C0CBCA9}"/>
          </ac:spMkLst>
        </pc:spChg>
        <pc:spChg chg="add mod ord">
          <ac:chgData name="Kevin Dockx" userId="94afb09d-423d-4396-8260-00626a807e96" providerId="ADAL" clId="{2DD0E3BF-A569-4EB3-ACA6-822A9DC68A18}" dt="2023-03-07T09:41:03.285" v="1213" actId="20577"/>
          <ac:spMkLst>
            <pc:docMk/>
            <pc:sldMk cId="1546071099" sldId="525"/>
            <ac:spMk id="13" creationId="{2DCDC6E7-D1A7-250C-B228-4094745536CE}"/>
          </ac:spMkLst>
        </pc:spChg>
        <pc:spChg chg="add del mod">
          <ac:chgData name="Kevin Dockx" userId="94afb09d-423d-4396-8260-00626a807e96" providerId="ADAL" clId="{2DD0E3BF-A569-4EB3-ACA6-822A9DC68A18}" dt="2023-03-07T09:43:31.307" v="1225" actId="478"/>
          <ac:spMkLst>
            <pc:docMk/>
            <pc:sldMk cId="1546071099" sldId="525"/>
            <ac:spMk id="14" creationId="{48CDFF93-81BF-3454-A058-C325B8ADDE24}"/>
          </ac:spMkLst>
        </pc:spChg>
        <pc:spChg chg="add del mod">
          <ac:chgData name="Kevin Dockx" userId="94afb09d-423d-4396-8260-00626a807e96" providerId="ADAL" clId="{2DD0E3BF-A569-4EB3-ACA6-822A9DC68A18}" dt="2023-03-07T09:43:30.285" v="1223" actId="478"/>
          <ac:spMkLst>
            <pc:docMk/>
            <pc:sldMk cId="1546071099" sldId="525"/>
            <ac:spMk id="15" creationId="{C8D911C9-DDA4-5D4A-7359-0DE4A3076781}"/>
          </ac:spMkLst>
        </pc:spChg>
        <pc:picChg chg="add del mod">
          <ac:chgData name="Kevin Dockx" userId="94afb09d-423d-4396-8260-00626a807e96" providerId="ADAL" clId="{2DD0E3BF-A569-4EB3-ACA6-822A9DC68A18}" dt="2023-03-07T09:43:31.307" v="1225" actId="478"/>
          <ac:picMkLst>
            <pc:docMk/>
            <pc:sldMk cId="1546071099" sldId="525"/>
            <ac:picMk id="1026" creationId="{923C7190-B91D-C300-0CFB-E08C38BAE222}"/>
          </ac:picMkLst>
        </pc:picChg>
        <pc:picChg chg="add del mod">
          <ac:chgData name="Kevin Dockx" userId="94afb09d-423d-4396-8260-00626a807e96" providerId="ADAL" clId="{2DD0E3BF-A569-4EB3-ACA6-822A9DC68A18}" dt="2023-03-07T09:43:30.285" v="1223" actId="478"/>
          <ac:picMkLst>
            <pc:docMk/>
            <pc:sldMk cId="1546071099" sldId="525"/>
            <ac:picMk id="1028" creationId="{58505224-0749-9346-86A9-3852340185F9}"/>
          </ac:picMkLst>
        </pc:picChg>
        <pc:picChg chg="add del mod">
          <ac:chgData name="Kevin Dockx" userId="94afb09d-423d-4396-8260-00626a807e96" providerId="ADAL" clId="{2DD0E3BF-A569-4EB3-ACA6-822A9DC68A18}" dt="2023-03-07T09:43:30.771" v="1224"/>
          <ac:picMkLst>
            <pc:docMk/>
            <pc:sldMk cId="1546071099" sldId="525"/>
            <ac:picMk id="1030" creationId="{075EEDF4-79FA-7B81-18EB-127F7047F877}"/>
          </ac:picMkLst>
        </pc:picChg>
        <pc:picChg chg="add del mod">
          <ac:chgData name="Kevin Dockx" userId="94afb09d-423d-4396-8260-00626a807e96" providerId="ADAL" clId="{2DD0E3BF-A569-4EB3-ACA6-822A9DC68A18}" dt="2023-03-07T09:43:29.827" v="1222"/>
          <ac:picMkLst>
            <pc:docMk/>
            <pc:sldMk cId="1546071099" sldId="525"/>
            <ac:picMk id="1032" creationId="{065BE5FB-31AA-4234-6637-37E4C19B5C90}"/>
          </ac:picMkLst>
        </pc:picChg>
      </pc:sldChg>
      <pc:sldChg chg="addSp delSp modSp new mod modClrScheme chgLayout">
        <pc:chgData name="Kevin Dockx" userId="94afb09d-423d-4396-8260-00626a807e96" providerId="ADAL" clId="{2DD0E3BF-A569-4EB3-ACA6-822A9DC68A18}" dt="2023-03-07T09:52:57.876" v="1470" actId="478"/>
        <pc:sldMkLst>
          <pc:docMk/>
          <pc:sldMk cId="1444172298" sldId="526"/>
        </pc:sldMkLst>
        <pc:spChg chg="del">
          <ac:chgData name="Kevin Dockx" userId="94afb09d-423d-4396-8260-00626a807e96" providerId="ADAL" clId="{2DD0E3BF-A569-4EB3-ACA6-822A9DC68A18}" dt="2023-03-07T09:45:26.110" v="1227" actId="700"/>
          <ac:spMkLst>
            <pc:docMk/>
            <pc:sldMk cId="1444172298" sldId="526"/>
            <ac:spMk id="2" creationId="{758616EA-7298-59D9-E0BC-B98B2ABBE564}"/>
          </ac:spMkLst>
        </pc:spChg>
        <pc:spChg chg="del">
          <ac:chgData name="Kevin Dockx" userId="94afb09d-423d-4396-8260-00626a807e96" providerId="ADAL" clId="{2DD0E3BF-A569-4EB3-ACA6-822A9DC68A18}" dt="2023-03-07T09:45:26.110" v="1227" actId="700"/>
          <ac:spMkLst>
            <pc:docMk/>
            <pc:sldMk cId="1444172298" sldId="526"/>
            <ac:spMk id="3" creationId="{819CC62E-BF96-3A0C-B7DD-9B95C0A173C8}"/>
          </ac:spMkLst>
        </pc:spChg>
        <pc:spChg chg="del mod ord">
          <ac:chgData name="Kevin Dockx" userId="94afb09d-423d-4396-8260-00626a807e96" providerId="ADAL" clId="{2DD0E3BF-A569-4EB3-ACA6-822A9DC68A18}" dt="2023-03-07T09:45:26.110" v="1227" actId="700"/>
          <ac:spMkLst>
            <pc:docMk/>
            <pc:sldMk cId="1444172298" sldId="526"/>
            <ac:spMk id="4" creationId="{6CF96873-9DE4-A62E-B8A0-E82A68BEBB6E}"/>
          </ac:spMkLst>
        </pc:spChg>
        <pc:spChg chg="del">
          <ac:chgData name="Kevin Dockx" userId="94afb09d-423d-4396-8260-00626a807e96" providerId="ADAL" clId="{2DD0E3BF-A569-4EB3-ACA6-822A9DC68A18}" dt="2023-03-07T09:45:26.110" v="1227" actId="700"/>
          <ac:spMkLst>
            <pc:docMk/>
            <pc:sldMk cId="1444172298" sldId="526"/>
            <ac:spMk id="5" creationId="{F8E03B6F-E2B6-B133-3938-9C033E9150E3}"/>
          </ac:spMkLst>
        </pc:spChg>
        <pc:spChg chg="del">
          <ac:chgData name="Kevin Dockx" userId="94afb09d-423d-4396-8260-00626a807e96" providerId="ADAL" clId="{2DD0E3BF-A569-4EB3-ACA6-822A9DC68A18}" dt="2023-03-07T09:45:26.110" v="1227" actId="700"/>
          <ac:spMkLst>
            <pc:docMk/>
            <pc:sldMk cId="1444172298" sldId="526"/>
            <ac:spMk id="6" creationId="{F64B4E93-7D0A-D583-2610-6061BFD619BB}"/>
          </ac:spMkLst>
        </pc:spChg>
        <pc:spChg chg="add mod ord">
          <ac:chgData name="Kevin Dockx" userId="94afb09d-423d-4396-8260-00626a807e96" providerId="ADAL" clId="{2DD0E3BF-A569-4EB3-ACA6-822A9DC68A18}" dt="2023-03-07T09:45:32.286" v="1232" actId="20577"/>
          <ac:spMkLst>
            <pc:docMk/>
            <pc:sldMk cId="1444172298" sldId="526"/>
            <ac:spMk id="7" creationId="{A3188DF0-9897-CBAC-EACC-CBFE4941C0DE}"/>
          </ac:spMkLst>
        </pc:spChg>
        <pc:spChg chg="add mod">
          <ac:chgData name="Kevin Dockx" userId="94afb09d-423d-4396-8260-00626a807e96" providerId="ADAL" clId="{2DD0E3BF-A569-4EB3-ACA6-822A9DC68A18}" dt="2023-03-07T09:49:31.017" v="1312" actId="1076"/>
          <ac:spMkLst>
            <pc:docMk/>
            <pc:sldMk cId="1444172298" sldId="526"/>
            <ac:spMk id="8" creationId="{918CEB79-AB99-2D18-F617-761858F02DD4}"/>
          </ac:spMkLst>
        </pc:spChg>
        <pc:spChg chg="add del mod">
          <ac:chgData name="Kevin Dockx" userId="94afb09d-423d-4396-8260-00626a807e96" providerId="ADAL" clId="{2DD0E3BF-A569-4EB3-ACA6-822A9DC68A18}" dt="2023-03-07T09:52:54.540" v="1467" actId="478"/>
          <ac:spMkLst>
            <pc:docMk/>
            <pc:sldMk cId="1444172298" sldId="526"/>
            <ac:spMk id="9" creationId="{8DCBEA56-9255-5731-60E1-E80254866573}"/>
          </ac:spMkLst>
        </pc:spChg>
        <pc:spChg chg="add del mod">
          <ac:chgData name="Kevin Dockx" userId="94afb09d-423d-4396-8260-00626a807e96" providerId="ADAL" clId="{2DD0E3BF-A569-4EB3-ACA6-822A9DC68A18}" dt="2023-03-07T09:52:57.876" v="1470" actId="478"/>
          <ac:spMkLst>
            <pc:docMk/>
            <pc:sldMk cId="1444172298" sldId="526"/>
            <ac:spMk id="10" creationId="{81A491D5-BC19-B895-18BC-FD2964F24E22}"/>
          </ac:spMkLst>
        </pc:spChg>
        <pc:picChg chg="add del mod">
          <ac:chgData name="Kevin Dockx" userId="94afb09d-423d-4396-8260-00626a807e96" providerId="ADAL" clId="{2DD0E3BF-A569-4EB3-ACA6-822A9DC68A18}" dt="2023-03-07T09:52:50.523" v="1465" actId="478"/>
          <ac:picMkLst>
            <pc:docMk/>
            <pc:sldMk cId="1444172298" sldId="526"/>
            <ac:picMk id="2050" creationId="{CC531433-D1BA-2FFD-F70E-EE8B6F87AF0F}"/>
          </ac:picMkLst>
        </pc:picChg>
        <pc:picChg chg="add mod">
          <ac:chgData name="Kevin Dockx" userId="94afb09d-423d-4396-8260-00626a807e96" providerId="ADAL" clId="{2DD0E3BF-A569-4EB3-ACA6-822A9DC68A18}" dt="2023-03-07T09:49:31.017" v="1312" actId="1076"/>
          <ac:picMkLst>
            <pc:docMk/>
            <pc:sldMk cId="1444172298" sldId="526"/>
            <ac:picMk id="2052" creationId="{E7047A85-501B-3EE7-7911-6815C94C9E4E}"/>
          </ac:picMkLst>
        </pc:picChg>
        <pc:picChg chg="add del mod">
          <ac:chgData name="Kevin Dockx" userId="94afb09d-423d-4396-8260-00626a807e96" providerId="ADAL" clId="{2DD0E3BF-A569-4EB3-ACA6-822A9DC68A18}" dt="2023-03-07T09:52:55.293" v="1468" actId="478"/>
          <ac:picMkLst>
            <pc:docMk/>
            <pc:sldMk cId="1444172298" sldId="526"/>
            <ac:picMk id="2054" creationId="{6625E975-A3B4-915A-5D57-87F0C12BCB62}"/>
          </ac:picMkLst>
        </pc:picChg>
        <pc:cxnChg chg="add del mod">
          <ac:chgData name="Kevin Dockx" userId="94afb09d-423d-4396-8260-00626a807e96" providerId="ADAL" clId="{2DD0E3BF-A569-4EB3-ACA6-822A9DC68A18}" dt="2023-03-07T09:52:48.058" v="1464" actId="478"/>
          <ac:cxnSpMkLst>
            <pc:docMk/>
            <pc:sldMk cId="1444172298" sldId="526"/>
            <ac:cxnSpMk id="12" creationId="{52579E45-0171-587B-FEAF-883AFBE72CF3}"/>
          </ac:cxnSpMkLst>
        </pc:cxnChg>
        <pc:cxnChg chg="add del mod">
          <ac:chgData name="Kevin Dockx" userId="94afb09d-423d-4396-8260-00626a807e96" providerId="ADAL" clId="{2DD0E3BF-A569-4EB3-ACA6-822A9DC68A18}" dt="2023-03-07T09:52:52.848" v="1466" actId="478"/>
          <ac:cxnSpMkLst>
            <pc:docMk/>
            <pc:sldMk cId="1444172298" sldId="526"/>
            <ac:cxnSpMk id="13" creationId="{3DEA15B2-5846-2169-E0EF-EE52997A93D0}"/>
          </ac:cxnSpMkLst>
        </pc:cxnChg>
        <pc:cxnChg chg="add del mod">
          <ac:chgData name="Kevin Dockx" userId="94afb09d-423d-4396-8260-00626a807e96" providerId="ADAL" clId="{2DD0E3BF-A569-4EB3-ACA6-822A9DC68A18}" dt="2023-03-07T09:52:56.122" v="1469" actId="478"/>
          <ac:cxnSpMkLst>
            <pc:docMk/>
            <pc:sldMk cId="1444172298" sldId="526"/>
            <ac:cxnSpMk id="16" creationId="{D58AE552-280E-4F1E-B24C-B3E0360EBEB1}"/>
          </ac:cxnSpMkLst>
        </pc:cxnChg>
      </pc:sldChg>
      <pc:sldChg chg="addSp delSp modSp new mod modClrScheme chgLayout">
        <pc:chgData name="Kevin Dockx" userId="94afb09d-423d-4396-8260-00626a807e96" providerId="ADAL" clId="{2DD0E3BF-A569-4EB3-ACA6-822A9DC68A18}" dt="2023-03-07T09:52:32.542" v="1462" actId="20577"/>
        <pc:sldMkLst>
          <pc:docMk/>
          <pc:sldMk cId="2772813365" sldId="527"/>
        </pc:sldMkLst>
        <pc:spChg chg="del mod ord">
          <ac:chgData name="Kevin Dockx" userId="94afb09d-423d-4396-8260-00626a807e96" providerId="ADAL" clId="{2DD0E3BF-A569-4EB3-ACA6-822A9DC68A18}" dt="2023-03-07T09:51:45.913" v="1341" actId="700"/>
          <ac:spMkLst>
            <pc:docMk/>
            <pc:sldMk cId="2772813365" sldId="527"/>
            <ac:spMk id="2" creationId="{15CD548E-BCEC-8586-6207-F08ABDAC0312}"/>
          </ac:spMkLst>
        </pc:spChg>
        <pc:spChg chg="add mod ord">
          <ac:chgData name="Kevin Dockx" userId="94afb09d-423d-4396-8260-00626a807e96" providerId="ADAL" clId="{2DD0E3BF-A569-4EB3-ACA6-822A9DC68A18}" dt="2023-03-07T09:51:47.638" v="1346" actId="20577"/>
          <ac:spMkLst>
            <pc:docMk/>
            <pc:sldMk cId="2772813365" sldId="527"/>
            <ac:spMk id="3" creationId="{F7AFD2A6-1327-068C-4478-220945458EC3}"/>
          </ac:spMkLst>
        </pc:spChg>
        <pc:spChg chg="add mod ord">
          <ac:chgData name="Kevin Dockx" userId="94afb09d-423d-4396-8260-00626a807e96" providerId="ADAL" clId="{2DD0E3BF-A569-4EB3-ACA6-822A9DC68A18}" dt="2023-03-07T09:52:32.542" v="1462" actId="20577"/>
          <ac:spMkLst>
            <pc:docMk/>
            <pc:sldMk cId="2772813365" sldId="527"/>
            <ac:spMk id="4" creationId="{CEA88B15-A55B-16C1-CDFD-03BDF2D6A698}"/>
          </ac:spMkLst>
        </pc:spChg>
        <pc:spChg chg="add mod ord">
          <ac:chgData name="Kevin Dockx" userId="94afb09d-423d-4396-8260-00626a807e96" providerId="ADAL" clId="{2DD0E3BF-A569-4EB3-ACA6-822A9DC68A18}" dt="2023-03-07T09:51:45.913" v="1341" actId="700"/>
          <ac:spMkLst>
            <pc:docMk/>
            <pc:sldMk cId="2772813365" sldId="527"/>
            <ac:spMk id="5" creationId="{E9CF9632-33C2-8570-D800-4967971E1F92}"/>
          </ac:spMkLst>
        </pc:spChg>
      </pc:sldChg>
      <pc:sldChg chg="delSp add">
        <pc:chgData name="Kevin Dockx" userId="94afb09d-423d-4396-8260-00626a807e96" providerId="ADAL" clId="{2DD0E3BF-A569-4EB3-ACA6-822A9DC68A18}" dt="2023-03-07T09:53:11.945" v="1477" actId="478"/>
        <pc:sldMkLst>
          <pc:docMk/>
          <pc:sldMk cId="2379511385" sldId="528"/>
        </pc:sldMkLst>
        <pc:spChg chg="del">
          <ac:chgData name="Kevin Dockx" userId="94afb09d-423d-4396-8260-00626a807e96" providerId="ADAL" clId="{2DD0E3BF-A569-4EB3-ACA6-822A9DC68A18}" dt="2023-03-07T09:53:11.945" v="1477" actId="478"/>
          <ac:spMkLst>
            <pc:docMk/>
            <pc:sldMk cId="2379511385" sldId="528"/>
            <ac:spMk id="10" creationId="{81A491D5-BC19-B895-18BC-FD2964F24E22}"/>
          </ac:spMkLst>
        </pc:spChg>
        <pc:picChg chg="del">
          <ac:chgData name="Kevin Dockx" userId="94afb09d-423d-4396-8260-00626a807e96" providerId="ADAL" clId="{2DD0E3BF-A569-4EB3-ACA6-822A9DC68A18}" dt="2023-03-07T09:53:11.945" v="1477" actId="478"/>
          <ac:picMkLst>
            <pc:docMk/>
            <pc:sldMk cId="2379511385" sldId="528"/>
            <ac:picMk id="2054" creationId="{6625E975-A3B4-915A-5D57-87F0C12BCB62}"/>
          </ac:picMkLst>
        </pc:picChg>
        <pc:cxnChg chg="del">
          <ac:chgData name="Kevin Dockx" userId="94afb09d-423d-4396-8260-00626a807e96" providerId="ADAL" clId="{2DD0E3BF-A569-4EB3-ACA6-822A9DC68A18}" dt="2023-03-07T09:53:11.945" v="1477" actId="478"/>
          <ac:cxnSpMkLst>
            <pc:docMk/>
            <pc:sldMk cId="2379511385" sldId="528"/>
            <ac:cxnSpMk id="13" creationId="{3DEA15B2-5846-2169-E0EF-EE52997A93D0}"/>
          </ac:cxnSpMkLst>
        </pc:cxnChg>
        <pc:cxnChg chg="del">
          <ac:chgData name="Kevin Dockx" userId="94afb09d-423d-4396-8260-00626a807e96" providerId="ADAL" clId="{2DD0E3BF-A569-4EB3-ACA6-822A9DC68A18}" dt="2023-03-07T09:53:11.945" v="1477" actId="478"/>
          <ac:cxnSpMkLst>
            <pc:docMk/>
            <pc:sldMk cId="2379511385" sldId="528"/>
            <ac:cxnSpMk id="16" creationId="{D58AE552-280E-4F1E-B24C-B3E0360EBEB1}"/>
          </ac:cxnSpMkLst>
        </pc:cxnChg>
      </pc:sldChg>
      <pc:sldChg chg="modSp add mod">
        <pc:chgData name="Kevin Dockx" userId="94afb09d-423d-4396-8260-00626a807e96" providerId="ADAL" clId="{2DD0E3BF-A569-4EB3-ACA6-822A9DC68A18}" dt="2023-03-07T09:53:25.677" v="1507" actId="20577"/>
        <pc:sldMkLst>
          <pc:docMk/>
          <pc:sldMk cId="128407349" sldId="529"/>
        </pc:sldMkLst>
        <pc:spChg chg="mod">
          <ac:chgData name="Kevin Dockx" userId="94afb09d-423d-4396-8260-00626a807e96" providerId="ADAL" clId="{2DD0E3BF-A569-4EB3-ACA6-822A9DC68A18}" dt="2023-03-07T09:53:06.021" v="1476" actId="20577"/>
          <ac:spMkLst>
            <pc:docMk/>
            <pc:sldMk cId="128407349" sldId="529"/>
            <ac:spMk id="3" creationId="{F7AFD2A6-1327-068C-4478-220945458EC3}"/>
          </ac:spMkLst>
        </pc:spChg>
        <pc:spChg chg="mod">
          <ac:chgData name="Kevin Dockx" userId="94afb09d-423d-4396-8260-00626a807e96" providerId="ADAL" clId="{2DD0E3BF-A569-4EB3-ACA6-822A9DC68A18}" dt="2023-03-07T09:53:25.677" v="1507" actId="20577"/>
          <ac:spMkLst>
            <pc:docMk/>
            <pc:sldMk cId="128407349" sldId="529"/>
            <ac:spMk id="4" creationId="{CEA88B15-A55B-16C1-CDFD-03BDF2D6A698}"/>
          </ac:spMkLst>
        </pc:spChg>
      </pc:sldChg>
      <pc:sldChg chg="add">
        <pc:chgData name="Kevin Dockx" userId="94afb09d-423d-4396-8260-00626a807e96" providerId="ADAL" clId="{2DD0E3BF-A569-4EB3-ACA6-822A9DC68A18}" dt="2023-03-07T09:53:03.470" v="1472"/>
        <pc:sldMkLst>
          <pc:docMk/>
          <pc:sldMk cId="2813280962" sldId="530"/>
        </pc:sldMkLst>
      </pc:sldChg>
      <pc:sldChg chg="modSp add mod">
        <pc:chgData name="Kevin Dockx" userId="94afb09d-423d-4396-8260-00626a807e96" providerId="ADAL" clId="{2DD0E3BF-A569-4EB3-ACA6-822A9DC68A18}" dt="2023-03-07T09:54:39.932" v="1530" actId="20577"/>
        <pc:sldMkLst>
          <pc:docMk/>
          <pc:sldMk cId="4162270969" sldId="531"/>
        </pc:sldMkLst>
        <pc:spChg chg="mod">
          <ac:chgData name="Kevin Dockx" userId="94afb09d-423d-4396-8260-00626a807e96" providerId="ADAL" clId="{2DD0E3BF-A569-4EB3-ACA6-822A9DC68A18}" dt="2023-03-07T09:53:51.483" v="1518" actId="20577"/>
          <ac:spMkLst>
            <pc:docMk/>
            <pc:sldMk cId="4162270969" sldId="531"/>
            <ac:spMk id="3" creationId="{F7AFD2A6-1327-068C-4478-220945458EC3}"/>
          </ac:spMkLst>
        </pc:spChg>
        <pc:spChg chg="mod">
          <ac:chgData name="Kevin Dockx" userId="94afb09d-423d-4396-8260-00626a807e96" providerId="ADAL" clId="{2DD0E3BF-A569-4EB3-ACA6-822A9DC68A18}" dt="2023-03-07T09:54:39.932" v="1530" actId="20577"/>
          <ac:spMkLst>
            <pc:docMk/>
            <pc:sldMk cId="4162270969" sldId="531"/>
            <ac:spMk id="4" creationId="{CEA88B15-A55B-16C1-CDFD-03BDF2D6A698}"/>
          </ac:spMkLst>
        </pc:spChg>
      </pc:sldChg>
      <pc:sldChg chg="add">
        <pc:chgData name="Kevin Dockx" userId="94afb09d-423d-4396-8260-00626a807e96" providerId="ADAL" clId="{2DD0E3BF-A569-4EB3-ACA6-822A9DC68A18}" dt="2023-03-07T09:54:54.671" v="1531"/>
        <pc:sldMkLst>
          <pc:docMk/>
          <pc:sldMk cId="3874931882" sldId="532"/>
        </pc:sldMkLst>
      </pc:sldChg>
      <pc:sldChg chg="addSp delSp modSp new mod modClrScheme chgLayout">
        <pc:chgData name="Kevin Dockx" userId="94afb09d-423d-4396-8260-00626a807e96" providerId="ADAL" clId="{2DD0E3BF-A569-4EB3-ACA6-822A9DC68A18}" dt="2023-03-07T10:11:32.666" v="2611" actId="20577"/>
        <pc:sldMkLst>
          <pc:docMk/>
          <pc:sldMk cId="3512221315" sldId="533"/>
        </pc:sldMkLst>
        <pc:spChg chg="del mod ord">
          <ac:chgData name="Kevin Dockx" userId="94afb09d-423d-4396-8260-00626a807e96" providerId="ADAL" clId="{2DD0E3BF-A569-4EB3-ACA6-822A9DC68A18}" dt="2023-03-07T09:56:41.265" v="1533" actId="700"/>
          <ac:spMkLst>
            <pc:docMk/>
            <pc:sldMk cId="3512221315" sldId="533"/>
            <ac:spMk id="2" creationId="{FAFEABF8-7412-07A2-215D-87AE27AE9BF5}"/>
          </ac:spMkLst>
        </pc:spChg>
        <pc:spChg chg="add mod ord">
          <ac:chgData name="Kevin Dockx" userId="94afb09d-423d-4396-8260-00626a807e96" providerId="ADAL" clId="{2DD0E3BF-A569-4EB3-ACA6-822A9DC68A18}" dt="2023-03-07T09:57:31.316" v="1630"/>
          <ac:spMkLst>
            <pc:docMk/>
            <pc:sldMk cId="3512221315" sldId="533"/>
            <ac:spMk id="3" creationId="{81540838-9715-467C-A971-ADC6A5679BC4}"/>
          </ac:spMkLst>
        </pc:spChg>
        <pc:spChg chg="add del mod ord">
          <ac:chgData name="Kevin Dockx" userId="94afb09d-423d-4396-8260-00626a807e96" providerId="ADAL" clId="{2DD0E3BF-A569-4EB3-ACA6-822A9DC68A18}" dt="2023-03-07T09:57:45.680" v="1631"/>
          <ac:spMkLst>
            <pc:docMk/>
            <pc:sldMk cId="3512221315" sldId="533"/>
            <ac:spMk id="4" creationId="{EFDEE2F9-F589-6E57-3AD6-282D1EFE900E}"/>
          </ac:spMkLst>
        </pc:spChg>
        <pc:spChg chg="add mod ord">
          <ac:chgData name="Kevin Dockx" userId="94afb09d-423d-4396-8260-00626a807e96" providerId="ADAL" clId="{2DD0E3BF-A569-4EB3-ACA6-822A9DC68A18}" dt="2023-03-07T10:11:28.021" v="2609" actId="20577"/>
          <ac:spMkLst>
            <pc:docMk/>
            <pc:sldMk cId="3512221315" sldId="533"/>
            <ac:spMk id="5" creationId="{2A3192EA-A3A6-8F50-DA7B-1E61AFC6145A}"/>
          </ac:spMkLst>
        </pc:spChg>
        <pc:spChg chg="add del mod ord">
          <ac:chgData name="Kevin Dockx" userId="94afb09d-423d-4396-8260-00626a807e96" providerId="ADAL" clId="{2DD0E3BF-A569-4EB3-ACA6-822A9DC68A18}" dt="2023-03-07T09:57:52.501" v="1633"/>
          <ac:spMkLst>
            <pc:docMk/>
            <pc:sldMk cId="3512221315" sldId="533"/>
            <ac:spMk id="6" creationId="{DBF8A548-85C5-42BA-60FD-726ADDB7F503}"/>
          </ac:spMkLst>
        </pc:spChg>
        <pc:spChg chg="add mod ord">
          <ac:chgData name="Kevin Dockx" userId="94afb09d-423d-4396-8260-00626a807e96" providerId="ADAL" clId="{2DD0E3BF-A569-4EB3-ACA6-822A9DC68A18}" dt="2023-03-07T10:11:30.491" v="2610" actId="20577"/>
          <ac:spMkLst>
            <pc:docMk/>
            <pc:sldMk cId="3512221315" sldId="533"/>
            <ac:spMk id="7" creationId="{0496E95E-9C1E-4E03-B9BF-10CC0577CC24}"/>
          </ac:spMkLst>
        </pc:spChg>
        <pc:spChg chg="add del mod ord">
          <ac:chgData name="Kevin Dockx" userId="94afb09d-423d-4396-8260-00626a807e96" providerId="ADAL" clId="{2DD0E3BF-A569-4EB3-ACA6-822A9DC68A18}" dt="2023-03-07T09:57:46.490" v="1632"/>
          <ac:spMkLst>
            <pc:docMk/>
            <pc:sldMk cId="3512221315" sldId="533"/>
            <ac:spMk id="8" creationId="{F0B8F6F1-0D14-ADDE-E736-07F9D592759F}"/>
          </ac:spMkLst>
        </pc:spChg>
        <pc:spChg chg="add mod ord">
          <ac:chgData name="Kevin Dockx" userId="94afb09d-423d-4396-8260-00626a807e96" providerId="ADAL" clId="{2DD0E3BF-A569-4EB3-ACA6-822A9DC68A18}" dt="2023-03-07T10:11:32.666" v="2611" actId="20577"/>
          <ac:spMkLst>
            <pc:docMk/>
            <pc:sldMk cId="3512221315" sldId="533"/>
            <ac:spMk id="9" creationId="{6B16B61C-7614-DB9A-E790-5B5A1DB013DB}"/>
          </ac:spMkLst>
        </pc:spChg>
        <pc:picChg chg="add mod">
          <ac:chgData name="Kevin Dockx" userId="94afb09d-423d-4396-8260-00626a807e96" providerId="ADAL" clId="{2DD0E3BF-A569-4EB3-ACA6-822A9DC68A18}" dt="2023-03-07T09:57:45.680" v="1631"/>
          <ac:picMkLst>
            <pc:docMk/>
            <pc:sldMk cId="3512221315" sldId="533"/>
            <ac:picMk id="3074" creationId="{4DE51591-5CDA-D039-2B9B-1996A8D871A2}"/>
          </ac:picMkLst>
        </pc:picChg>
        <pc:picChg chg="add mod">
          <ac:chgData name="Kevin Dockx" userId="94afb09d-423d-4396-8260-00626a807e96" providerId="ADAL" clId="{2DD0E3BF-A569-4EB3-ACA6-822A9DC68A18}" dt="2023-03-07T09:57:46.490" v="1632"/>
          <ac:picMkLst>
            <pc:docMk/>
            <pc:sldMk cId="3512221315" sldId="533"/>
            <ac:picMk id="3076" creationId="{7ED25A87-2F18-B06B-9717-E49C28C1E251}"/>
          </ac:picMkLst>
        </pc:picChg>
        <pc:picChg chg="add mod">
          <ac:chgData name="Kevin Dockx" userId="94afb09d-423d-4396-8260-00626a807e96" providerId="ADAL" clId="{2DD0E3BF-A569-4EB3-ACA6-822A9DC68A18}" dt="2023-03-07T09:57:52.501" v="1633"/>
          <ac:picMkLst>
            <pc:docMk/>
            <pc:sldMk cId="3512221315" sldId="533"/>
            <ac:picMk id="3078" creationId="{788EC023-0220-22E4-9B25-748FF8EAF5F8}"/>
          </ac:picMkLst>
        </pc:picChg>
      </pc:sldChg>
      <pc:sldChg chg="modSp add mod modAnim">
        <pc:chgData name="Kevin Dockx" userId="94afb09d-423d-4396-8260-00626a807e96" providerId="ADAL" clId="{2DD0E3BF-A569-4EB3-ACA6-822A9DC68A18}" dt="2023-03-07T10:09:23.326" v="2590"/>
        <pc:sldMkLst>
          <pc:docMk/>
          <pc:sldMk cId="1977903496" sldId="534"/>
        </pc:sldMkLst>
        <pc:spChg chg="mod">
          <ac:chgData name="Kevin Dockx" userId="94afb09d-423d-4396-8260-00626a807e96" providerId="ADAL" clId="{2DD0E3BF-A569-4EB3-ACA6-822A9DC68A18}" dt="2023-03-07T10:01:42.780" v="1815" actId="2711"/>
          <ac:spMkLst>
            <pc:docMk/>
            <pc:sldMk cId="1977903496" sldId="534"/>
            <ac:spMk id="11" creationId="{97B81D5B-563A-49C2-0FD5-B3D6D2037D50}"/>
          </ac:spMkLst>
        </pc:spChg>
        <pc:spChg chg="mod">
          <ac:chgData name="Kevin Dockx" userId="94afb09d-423d-4396-8260-00626a807e96" providerId="ADAL" clId="{2DD0E3BF-A569-4EB3-ACA6-822A9DC68A18}" dt="2023-03-07T10:01:50.295" v="1816" actId="2711"/>
          <ac:spMkLst>
            <pc:docMk/>
            <pc:sldMk cId="1977903496" sldId="534"/>
            <ac:spMk id="13" creationId="{2DCDC6E7-D1A7-250C-B228-4094745536CE}"/>
          </ac:spMkLst>
        </pc:spChg>
      </pc:sldChg>
      <pc:sldChg chg="addSp delSp modSp new mod modClrScheme chgLayout">
        <pc:chgData name="Kevin Dockx" userId="94afb09d-423d-4396-8260-00626a807e96" providerId="ADAL" clId="{2DD0E3BF-A569-4EB3-ACA6-822A9DC68A18}" dt="2023-03-07T10:05:43.760" v="2242" actId="14100"/>
        <pc:sldMkLst>
          <pc:docMk/>
          <pc:sldMk cId="127402404" sldId="535"/>
        </pc:sldMkLst>
        <pc:spChg chg="del">
          <ac:chgData name="Kevin Dockx" userId="94afb09d-423d-4396-8260-00626a807e96" providerId="ADAL" clId="{2DD0E3BF-A569-4EB3-ACA6-822A9DC68A18}" dt="2023-03-07T10:05:14.913" v="2141" actId="700"/>
          <ac:spMkLst>
            <pc:docMk/>
            <pc:sldMk cId="127402404" sldId="535"/>
            <ac:spMk id="2" creationId="{30095AB4-517A-A39B-0285-84FD4E7E7116}"/>
          </ac:spMkLst>
        </pc:spChg>
        <pc:spChg chg="del">
          <ac:chgData name="Kevin Dockx" userId="94afb09d-423d-4396-8260-00626a807e96" providerId="ADAL" clId="{2DD0E3BF-A569-4EB3-ACA6-822A9DC68A18}" dt="2023-03-07T10:05:14.913" v="2141" actId="700"/>
          <ac:spMkLst>
            <pc:docMk/>
            <pc:sldMk cId="127402404" sldId="535"/>
            <ac:spMk id="3" creationId="{29F3B289-02DE-9C72-3FB5-20D99421C9EB}"/>
          </ac:spMkLst>
        </pc:spChg>
        <pc:spChg chg="add mod">
          <ac:chgData name="Kevin Dockx" userId="94afb09d-423d-4396-8260-00626a807e96" providerId="ADAL" clId="{2DD0E3BF-A569-4EB3-ACA6-822A9DC68A18}" dt="2023-03-07T10:05:43.760" v="2242" actId="14100"/>
          <ac:spMkLst>
            <pc:docMk/>
            <pc:sldMk cId="127402404" sldId="535"/>
            <ac:spMk id="4" creationId="{307A4373-7A71-E46C-1D46-8FA455984207}"/>
          </ac:spMkLst>
        </pc:spChg>
      </pc:sldChg>
      <pc:sldChg chg="addSp delSp modSp add mod modClrScheme modAnim chgLayout">
        <pc:chgData name="Kevin Dockx" userId="94afb09d-423d-4396-8260-00626a807e96" providerId="ADAL" clId="{2DD0E3BF-A569-4EB3-ACA6-822A9DC68A18}" dt="2023-03-07T10:09:41.551" v="2592"/>
        <pc:sldMkLst>
          <pc:docMk/>
          <pc:sldMk cId="4125346363" sldId="536"/>
        </pc:sldMkLst>
        <pc:spChg chg="add mod ord">
          <ac:chgData name="Kevin Dockx" userId="94afb09d-423d-4396-8260-00626a807e96" providerId="ADAL" clId="{2DD0E3BF-A569-4EB3-ACA6-822A9DC68A18}" dt="2023-03-07T10:07:33.460" v="2510" actId="700"/>
          <ac:spMkLst>
            <pc:docMk/>
            <pc:sldMk cId="4125346363" sldId="536"/>
            <ac:spMk id="2" creationId="{C145EF3D-CF90-8EFC-D6B4-C350FD621D5F}"/>
          </ac:spMkLst>
        </pc:spChg>
        <pc:spChg chg="add del mod ord">
          <ac:chgData name="Kevin Dockx" userId="94afb09d-423d-4396-8260-00626a807e96" providerId="ADAL" clId="{2DD0E3BF-A569-4EB3-ACA6-822A9DC68A18}" dt="2023-03-07T10:07:33.460" v="2510" actId="700"/>
          <ac:spMkLst>
            <pc:docMk/>
            <pc:sldMk cId="4125346363" sldId="536"/>
            <ac:spMk id="3" creationId="{98BC1D6B-D01F-BCF9-CCFB-E3A8F101F7EA}"/>
          </ac:spMkLst>
        </pc:spChg>
        <pc:spChg chg="add mod ord">
          <ac:chgData name="Kevin Dockx" userId="94afb09d-423d-4396-8260-00626a807e96" providerId="ADAL" clId="{2DD0E3BF-A569-4EB3-ACA6-822A9DC68A18}" dt="2023-03-07T10:08:07.137" v="2575" actId="20577"/>
          <ac:spMkLst>
            <pc:docMk/>
            <pc:sldMk cId="4125346363" sldId="536"/>
            <ac:spMk id="4" creationId="{BAAEA721-FF2F-0F22-9D21-BA48232E1264}"/>
          </ac:spMkLst>
        </pc:spChg>
        <pc:spChg chg="add del mod ord">
          <ac:chgData name="Kevin Dockx" userId="94afb09d-423d-4396-8260-00626a807e96" providerId="ADAL" clId="{2DD0E3BF-A569-4EB3-ACA6-822A9DC68A18}" dt="2023-03-07T10:07:51.071" v="2515"/>
          <ac:spMkLst>
            <pc:docMk/>
            <pc:sldMk cId="4125346363" sldId="536"/>
            <ac:spMk id="6" creationId="{2CACE89A-B82A-9040-F07C-19404AEDB2C2}"/>
          </ac:spMkLst>
        </pc:spChg>
        <pc:spChg chg="mod ord">
          <ac:chgData name="Kevin Dockx" userId="94afb09d-423d-4396-8260-00626a807e96" providerId="ADAL" clId="{2DD0E3BF-A569-4EB3-ACA6-822A9DC68A18}" dt="2023-03-07T10:08:10.608" v="2586" actId="20577"/>
          <ac:spMkLst>
            <pc:docMk/>
            <pc:sldMk cId="4125346363" sldId="536"/>
            <ac:spMk id="7" creationId="{2658AC56-0CEE-582C-F1E0-29AB4F034593}"/>
          </ac:spMkLst>
        </pc:spChg>
        <pc:spChg chg="add del mod ord">
          <ac:chgData name="Kevin Dockx" userId="94afb09d-423d-4396-8260-00626a807e96" providerId="ADAL" clId="{2DD0E3BF-A569-4EB3-ACA6-822A9DC68A18}" dt="2023-03-07T10:07:45.909" v="2514"/>
          <ac:spMkLst>
            <pc:docMk/>
            <pc:sldMk cId="4125346363" sldId="536"/>
            <ac:spMk id="8" creationId="{762B3585-4F7D-0ED9-21C1-594DFCCA7FB8}"/>
          </ac:spMkLst>
        </pc:spChg>
        <pc:picChg chg="add del mod">
          <ac:chgData name="Kevin Dockx" userId="94afb09d-423d-4396-8260-00626a807e96" providerId="ADAL" clId="{2DD0E3BF-A569-4EB3-ACA6-822A9DC68A18}" dt="2023-03-07T10:07:27.838" v="2508"/>
          <ac:picMkLst>
            <pc:docMk/>
            <pc:sldMk cId="4125346363" sldId="536"/>
            <ac:picMk id="5" creationId="{882B6FA2-E853-60E0-3AD3-43F18CA6A253}"/>
          </ac:picMkLst>
        </pc:picChg>
        <pc:picChg chg="add del mod">
          <ac:chgData name="Kevin Dockx" userId="94afb09d-423d-4396-8260-00626a807e96" providerId="ADAL" clId="{2DD0E3BF-A569-4EB3-ACA6-822A9DC68A18}" dt="2023-03-07T10:07:37.720" v="2512"/>
          <ac:picMkLst>
            <pc:docMk/>
            <pc:sldMk cId="4125346363" sldId="536"/>
            <ac:picMk id="9" creationId="{3F65CDB6-99FD-BAA6-AE9A-9CADB02A51BC}"/>
          </ac:picMkLst>
        </pc:picChg>
        <pc:picChg chg="add mod">
          <ac:chgData name="Kevin Dockx" userId="94afb09d-423d-4396-8260-00626a807e96" providerId="ADAL" clId="{2DD0E3BF-A569-4EB3-ACA6-822A9DC68A18}" dt="2023-03-07T10:07:45.909" v="2514"/>
          <ac:picMkLst>
            <pc:docMk/>
            <pc:sldMk cId="4125346363" sldId="536"/>
            <ac:picMk id="10" creationId="{DCA989C2-6CB5-A38F-B61B-1F131CC3D98D}"/>
          </ac:picMkLst>
        </pc:picChg>
        <pc:picChg chg="add mod">
          <ac:chgData name="Kevin Dockx" userId="94afb09d-423d-4396-8260-00626a807e96" providerId="ADAL" clId="{2DD0E3BF-A569-4EB3-ACA6-822A9DC68A18}" dt="2023-03-07T10:07:51.071" v="2515"/>
          <ac:picMkLst>
            <pc:docMk/>
            <pc:sldMk cId="4125346363" sldId="536"/>
            <ac:picMk id="11" creationId="{F665DFC6-FDA0-E04F-EB27-07653DFC4C0C}"/>
          </ac:picMkLst>
        </pc:picChg>
      </pc:sldChg>
      <pc:sldChg chg="modSp add del mod">
        <pc:chgData name="Kevin Dockx" userId="94afb09d-423d-4396-8260-00626a807e96" providerId="ADAL" clId="{2DD0E3BF-A569-4EB3-ACA6-822A9DC68A18}" dt="2023-03-09T12:45:56.622" v="2893" actId="47"/>
        <pc:sldMkLst>
          <pc:docMk/>
          <pc:sldMk cId="715055709" sldId="537"/>
        </pc:sldMkLst>
        <pc:spChg chg="mod">
          <ac:chgData name="Kevin Dockx" userId="94afb09d-423d-4396-8260-00626a807e96" providerId="ADAL" clId="{2DD0E3BF-A569-4EB3-ACA6-822A9DC68A18}" dt="2023-03-07T10:07:14.144" v="2505" actId="20577"/>
          <ac:spMkLst>
            <pc:docMk/>
            <pc:sldMk cId="715055709" sldId="537"/>
            <ac:spMk id="4" creationId="{307A4373-7A71-E46C-1D46-8FA455984207}"/>
          </ac:spMkLst>
        </pc:spChg>
      </pc:sldChg>
      <pc:sldChg chg="addSp delSp modSp new mod modClrScheme chgLayout">
        <pc:chgData name="Kevin Dockx" userId="94afb09d-423d-4396-8260-00626a807e96" providerId="ADAL" clId="{2DD0E3BF-A569-4EB3-ACA6-822A9DC68A18}" dt="2023-03-07T10:15:14.003" v="2678" actId="20577"/>
        <pc:sldMkLst>
          <pc:docMk/>
          <pc:sldMk cId="1323482014" sldId="538"/>
        </pc:sldMkLst>
        <pc:spChg chg="del">
          <ac:chgData name="Kevin Dockx" userId="94afb09d-423d-4396-8260-00626a807e96" providerId="ADAL" clId="{2DD0E3BF-A569-4EB3-ACA6-822A9DC68A18}" dt="2023-03-07T10:14:59.906" v="2613" actId="700"/>
          <ac:spMkLst>
            <pc:docMk/>
            <pc:sldMk cId="1323482014" sldId="538"/>
            <ac:spMk id="2" creationId="{39685ACF-AA4F-E180-C948-335497158C3D}"/>
          </ac:spMkLst>
        </pc:spChg>
        <pc:spChg chg="del mod ord">
          <ac:chgData name="Kevin Dockx" userId="94afb09d-423d-4396-8260-00626a807e96" providerId="ADAL" clId="{2DD0E3BF-A569-4EB3-ACA6-822A9DC68A18}" dt="2023-03-07T10:14:59.906" v="2613" actId="700"/>
          <ac:spMkLst>
            <pc:docMk/>
            <pc:sldMk cId="1323482014" sldId="538"/>
            <ac:spMk id="3" creationId="{82249A7C-8B8F-CFF5-7946-A5FF557FBB9F}"/>
          </ac:spMkLst>
        </pc:spChg>
        <pc:spChg chg="add mod ord">
          <ac:chgData name="Kevin Dockx" userId="94afb09d-423d-4396-8260-00626a807e96" providerId="ADAL" clId="{2DD0E3BF-A569-4EB3-ACA6-822A9DC68A18}" dt="2023-03-07T10:15:14.003" v="2678" actId="20577"/>
          <ac:spMkLst>
            <pc:docMk/>
            <pc:sldMk cId="1323482014" sldId="538"/>
            <ac:spMk id="4" creationId="{E8785423-9109-4A0B-7AD2-4A7D4330404C}"/>
          </ac:spMkLst>
        </pc:spChg>
      </pc:sldChg>
      <pc:sldChg chg="add">
        <pc:chgData name="Kevin Dockx" userId="94afb09d-423d-4396-8260-00626a807e96" providerId="ADAL" clId="{2DD0E3BF-A569-4EB3-ACA6-822A9DC68A18}" dt="2023-03-07T10:19:58.209" v="2889"/>
        <pc:sldMkLst>
          <pc:docMk/>
          <pc:sldMk cId="474455063" sldId="539"/>
        </pc:sldMkLst>
      </pc:sldChg>
      <pc:sldChg chg="add">
        <pc:chgData name="Kevin Dockx" userId="94afb09d-423d-4396-8260-00626a807e96" providerId="ADAL" clId="{2DD0E3BF-A569-4EB3-ACA6-822A9DC68A18}" dt="2023-03-07T10:20:01.421" v="2890"/>
        <pc:sldMkLst>
          <pc:docMk/>
          <pc:sldMk cId="3662076258" sldId="540"/>
        </pc:sldMkLst>
      </pc:sldChg>
      <pc:sldChg chg="addSp delSp modSp new mod modClrScheme chgLayout">
        <pc:chgData name="Kevin Dockx" userId="94afb09d-423d-4396-8260-00626a807e96" providerId="ADAL" clId="{2DD0E3BF-A569-4EB3-ACA6-822A9DC68A18}" dt="2023-03-14T09:07:57.600" v="2954" actId="1036"/>
        <pc:sldMkLst>
          <pc:docMk/>
          <pc:sldMk cId="993531273" sldId="541"/>
        </pc:sldMkLst>
        <pc:spChg chg="del">
          <ac:chgData name="Kevin Dockx" userId="94afb09d-423d-4396-8260-00626a807e96" providerId="ADAL" clId="{2DD0E3BF-A569-4EB3-ACA6-822A9DC68A18}" dt="2023-03-14T09:05:26.338" v="2895" actId="700"/>
          <ac:spMkLst>
            <pc:docMk/>
            <pc:sldMk cId="993531273" sldId="541"/>
            <ac:spMk id="2" creationId="{2C098F4C-062B-F753-5522-E5724A75E3E2}"/>
          </ac:spMkLst>
        </pc:spChg>
        <pc:spChg chg="del">
          <ac:chgData name="Kevin Dockx" userId="94afb09d-423d-4396-8260-00626a807e96" providerId="ADAL" clId="{2DD0E3BF-A569-4EB3-ACA6-822A9DC68A18}" dt="2023-03-14T09:05:26.338" v="2895" actId="700"/>
          <ac:spMkLst>
            <pc:docMk/>
            <pc:sldMk cId="993531273" sldId="541"/>
            <ac:spMk id="3" creationId="{D3BB569F-E55A-CD5A-1C38-DB9D8F1CED77}"/>
          </ac:spMkLst>
        </pc:spChg>
        <pc:spChg chg="add del mod">
          <ac:chgData name="Kevin Dockx" userId="94afb09d-423d-4396-8260-00626a807e96" providerId="ADAL" clId="{2DD0E3BF-A569-4EB3-ACA6-822A9DC68A18}" dt="2023-03-14T09:05:48.944" v="2899" actId="478"/>
          <ac:spMkLst>
            <pc:docMk/>
            <pc:sldMk cId="993531273" sldId="541"/>
            <ac:spMk id="4" creationId="{197D485F-3E66-E2C4-6FBD-1C2D9038AB38}"/>
          </ac:spMkLst>
        </pc:spChg>
        <pc:spChg chg="add mod">
          <ac:chgData name="Kevin Dockx" userId="94afb09d-423d-4396-8260-00626a807e96" providerId="ADAL" clId="{2DD0E3BF-A569-4EB3-ACA6-822A9DC68A18}" dt="2023-03-14T09:07:44.488" v="2948" actId="1038"/>
          <ac:spMkLst>
            <pc:docMk/>
            <pc:sldMk cId="993531273" sldId="541"/>
            <ac:spMk id="7" creationId="{DAFD8F7D-F44A-5524-444D-F39A26238C50}"/>
          </ac:spMkLst>
        </pc:spChg>
        <pc:spChg chg="add mod">
          <ac:chgData name="Kevin Dockx" userId="94afb09d-423d-4396-8260-00626a807e96" providerId="ADAL" clId="{2DD0E3BF-A569-4EB3-ACA6-822A9DC68A18}" dt="2023-03-14T09:07:25.584" v="2944" actId="1035"/>
          <ac:spMkLst>
            <pc:docMk/>
            <pc:sldMk cId="993531273" sldId="541"/>
            <ac:spMk id="8" creationId="{2FFD0B86-692F-B18E-BD17-D96884B740D9}"/>
          </ac:spMkLst>
        </pc:spChg>
        <pc:spChg chg="add mod">
          <ac:chgData name="Kevin Dockx" userId="94afb09d-423d-4396-8260-00626a807e96" providerId="ADAL" clId="{2DD0E3BF-A569-4EB3-ACA6-822A9DC68A18}" dt="2023-03-14T09:07:40.073" v="2946" actId="1076"/>
          <ac:spMkLst>
            <pc:docMk/>
            <pc:sldMk cId="993531273" sldId="541"/>
            <ac:spMk id="9" creationId="{A77F6EF9-40DC-5CA8-4739-18C4828F8D94}"/>
          </ac:spMkLst>
        </pc:spChg>
        <pc:spChg chg="add mod">
          <ac:chgData name="Kevin Dockx" userId="94afb09d-423d-4396-8260-00626a807e96" providerId="ADAL" clId="{2DD0E3BF-A569-4EB3-ACA6-822A9DC68A18}" dt="2023-03-14T09:07:57.600" v="2954" actId="1036"/>
          <ac:spMkLst>
            <pc:docMk/>
            <pc:sldMk cId="993531273" sldId="541"/>
            <ac:spMk id="10" creationId="{B8142824-2F5F-09F3-794B-E9EC5EF3A2D2}"/>
          </ac:spMkLst>
        </pc:spChg>
        <pc:picChg chg="add mod">
          <ac:chgData name="Kevin Dockx" userId="94afb09d-423d-4396-8260-00626a807e96" providerId="ADAL" clId="{2DD0E3BF-A569-4EB3-ACA6-822A9DC68A18}" dt="2023-03-14T09:06:24.151" v="2907" actId="1076"/>
          <ac:picMkLst>
            <pc:docMk/>
            <pc:sldMk cId="993531273" sldId="541"/>
            <ac:picMk id="6" creationId="{762ACCAC-AE0A-FD25-F818-B0DCFFE2486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A9A24-F585-4D8B-8EB3-597AF2AB1B1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BE"/>
        </a:p>
      </dgm:t>
    </dgm:pt>
    <dgm:pt modelId="{5AFCB219-AD30-4FA0-99B4-490C63EF0F71}">
      <dgm:prSet phldrT="[Text]"/>
      <dgm:spPr/>
      <dgm:t>
        <a:bodyPr/>
        <a:lstStyle/>
        <a:p>
          <a:r>
            <a:rPr lang="en-US" dirty="0"/>
            <a:t>Security principal</a:t>
          </a:r>
          <a:endParaRPr lang="en-BE" dirty="0"/>
        </a:p>
      </dgm:t>
    </dgm:pt>
    <dgm:pt modelId="{7DEDC0E0-486B-4110-8AAF-4AFC735211C4}" type="parTrans" cxnId="{F5BE69A5-9F3C-4245-88CF-CBCB13C85759}">
      <dgm:prSet/>
      <dgm:spPr/>
      <dgm:t>
        <a:bodyPr/>
        <a:lstStyle/>
        <a:p>
          <a:endParaRPr lang="en-BE"/>
        </a:p>
      </dgm:t>
    </dgm:pt>
    <dgm:pt modelId="{FD1E58E3-C18C-4149-A4A6-121312B84ED9}" type="sibTrans" cxnId="{F5BE69A5-9F3C-4245-88CF-CBCB13C85759}">
      <dgm:prSet/>
      <dgm:spPr/>
      <dgm:t>
        <a:bodyPr/>
        <a:lstStyle/>
        <a:p>
          <a:endParaRPr lang="en-BE"/>
        </a:p>
      </dgm:t>
    </dgm:pt>
    <dgm:pt modelId="{24D51CE6-9D23-4904-B035-DF122B3D3197}" type="asst">
      <dgm:prSet phldrT="[Text]"/>
      <dgm:spPr/>
      <dgm:t>
        <a:bodyPr/>
        <a:lstStyle/>
        <a:p>
          <a:r>
            <a:rPr lang="en-US" dirty="0"/>
            <a:t>Service Principal</a:t>
          </a:r>
          <a:endParaRPr lang="en-BE" dirty="0"/>
        </a:p>
      </dgm:t>
    </dgm:pt>
    <dgm:pt modelId="{13A32CC9-0D3C-4CBC-96E3-A9684D34566C}" type="parTrans" cxnId="{E3C94A9C-A13F-45CC-AAE8-ACAD5B498DCC}">
      <dgm:prSet/>
      <dgm:spPr/>
      <dgm:t>
        <a:bodyPr/>
        <a:lstStyle/>
        <a:p>
          <a:endParaRPr lang="en-BE"/>
        </a:p>
      </dgm:t>
    </dgm:pt>
    <dgm:pt modelId="{205C0DB1-E229-48A6-9CA0-A67690114B70}" type="sibTrans" cxnId="{E3C94A9C-A13F-45CC-AAE8-ACAD5B498DCC}">
      <dgm:prSet/>
      <dgm:spPr/>
      <dgm:t>
        <a:bodyPr/>
        <a:lstStyle/>
        <a:p>
          <a:endParaRPr lang="en-BE"/>
        </a:p>
      </dgm:t>
    </dgm:pt>
    <dgm:pt modelId="{F9E41701-40A6-4773-90B4-A5D8F1D3093D}" type="asst">
      <dgm:prSet phldrT="[Text]"/>
      <dgm:spPr/>
      <dgm:t>
        <a:bodyPr/>
        <a:lstStyle/>
        <a:p>
          <a:r>
            <a:rPr lang="en-US" dirty="0"/>
            <a:t>User principal</a:t>
          </a:r>
          <a:endParaRPr lang="en-BE" dirty="0"/>
        </a:p>
      </dgm:t>
    </dgm:pt>
    <dgm:pt modelId="{E59B0B8D-C6BC-4123-912D-A6E43AEACC9F}" type="parTrans" cxnId="{9E1020CD-3111-419A-A9DA-609712B82DD5}">
      <dgm:prSet/>
      <dgm:spPr/>
      <dgm:t>
        <a:bodyPr/>
        <a:lstStyle/>
        <a:p>
          <a:endParaRPr lang="en-BE"/>
        </a:p>
      </dgm:t>
    </dgm:pt>
    <dgm:pt modelId="{642D7480-C50D-4084-859C-8990051BD7CF}" type="sibTrans" cxnId="{9E1020CD-3111-419A-A9DA-609712B82DD5}">
      <dgm:prSet/>
      <dgm:spPr/>
      <dgm:t>
        <a:bodyPr/>
        <a:lstStyle/>
        <a:p>
          <a:endParaRPr lang="en-BE"/>
        </a:p>
      </dgm:t>
    </dgm:pt>
    <dgm:pt modelId="{CEC12B2F-B9E6-4620-B4F6-AF17A81E15F5}" type="pres">
      <dgm:prSet presAssocID="{31AA9A24-F585-4D8B-8EB3-597AF2AB1B13}" presName="Name0" presStyleCnt="0">
        <dgm:presLayoutVars>
          <dgm:orgChart val="1"/>
          <dgm:chPref val="1"/>
          <dgm:dir/>
          <dgm:animOne val="branch"/>
          <dgm:animLvl val="lvl"/>
          <dgm:resizeHandles/>
        </dgm:presLayoutVars>
      </dgm:prSet>
      <dgm:spPr/>
    </dgm:pt>
    <dgm:pt modelId="{23D631CF-A818-4FBE-B3A3-4B609E4BF0AF}" type="pres">
      <dgm:prSet presAssocID="{5AFCB219-AD30-4FA0-99B4-490C63EF0F71}" presName="hierRoot1" presStyleCnt="0">
        <dgm:presLayoutVars>
          <dgm:hierBranch val="init"/>
        </dgm:presLayoutVars>
      </dgm:prSet>
      <dgm:spPr/>
    </dgm:pt>
    <dgm:pt modelId="{073040F3-0364-42C3-B171-C9F285E82C7D}" type="pres">
      <dgm:prSet presAssocID="{5AFCB219-AD30-4FA0-99B4-490C63EF0F71}" presName="rootComposite1" presStyleCnt="0"/>
      <dgm:spPr/>
    </dgm:pt>
    <dgm:pt modelId="{41EAF2B1-9CBE-4220-BE9C-7F2F0A779537}" type="pres">
      <dgm:prSet presAssocID="{5AFCB219-AD30-4FA0-99B4-490C63EF0F71}" presName="rootText1" presStyleLbl="alignAcc1" presStyleIdx="0" presStyleCnt="0">
        <dgm:presLayoutVars>
          <dgm:chPref val="3"/>
        </dgm:presLayoutVars>
      </dgm:prSet>
      <dgm:spPr/>
    </dgm:pt>
    <dgm:pt modelId="{1BFCD538-69FE-4E5E-920F-971350ADAFE5}" type="pres">
      <dgm:prSet presAssocID="{5AFCB219-AD30-4FA0-99B4-490C63EF0F71}" presName="topArc1" presStyleLbl="parChTrans1D1" presStyleIdx="0" presStyleCnt="6"/>
      <dgm:spPr/>
    </dgm:pt>
    <dgm:pt modelId="{9519EA6D-04CE-44B8-B8C8-5CD8AFE4E424}" type="pres">
      <dgm:prSet presAssocID="{5AFCB219-AD30-4FA0-99B4-490C63EF0F71}" presName="bottomArc1" presStyleLbl="parChTrans1D1" presStyleIdx="1" presStyleCnt="6"/>
      <dgm:spPr/>
    </dgm:pt>
    <dgm:pt modelId="{AD9E3C01-5968-472C-8B39-18F99F46F100}" type="pres">
      <dgm:prSet presAssocID="{5AFCB219-AD30-4FA0-99B4-490C63EF0F71}" presName="topConnNode1" presStyleLbl="node1" presStyleIdx="0" presStyleCnt="0"/>
      <dgm:spPr/>
    </dgm:pt>
    <dgm:pt modelId="{80FD46E1-36BF-4860-9F94-970353A74EAC}" type="pres">
      <dgm:prSet presAssocID="{5AFCB219-AD30-4FA0-99B4-490C63EF0F71}" presName="hierChild2" presStyleCnt="0"/>
      <dgm:spPr/>
    </dgm:pt>
    <dgm:pt modelId="{EEFDAFA5-FC5B-4684-9EBA-B64572BCD678}" type="pres">
      <dgm:prSet presAssocID="{5AFCB219-AD30-4FA0-99B4-490C63EF0F71}" presName="hierChild3" presStyleCnt="0"/>
      <dgm:spPr/>
    </dgm:pt>
    <dgm:pt modelId="{9221E9DB-B0BA-4F5A-B3F3-3F63275DAB5C}" type="pres">
      <dgm:prSet presAssocID="{13A32CC9-0D3C-4CBC-96E3-A9684D34566C}" presName="Name101" presStyleLbl="parChTrans1D2" presStyleIdx="0" presStyleCnt="2"/>
      <dgm:spPr/>
    </dgm:pt>
    <dgm:pt modelId="{5786A791-2968-44AF-B2BE-817DD7B3A40B}" type="pres">
      <dgm:prSet presAssocID="{24D51CE6-9D23-4904-B035-DF122B3D3197}" presName="hierRoot3" presStyleCnt="0">
        <dgm:presLayoutVars>
          <dgm:hierBranch val="init"/>
        </dgm:presLayoutVars>
      </dgm:prSet>
      <dgm:spPr/>
    </dgm:pt>
    <dgm:pt modelId="{910C28C0-775F-4CA6-BEEE-936662868E99}" type="pres">
      <dgm:prSet presAssocID="{24D51CE6-9D23-4904-B035-DF122B3D3197}" presName="rootComposite3" presStyleCnt="0"/>
      <dgm:spPr/>
    </dgm:pt>
    <dgm:pt modelId="{868AB7C7-B2E4-405A-843B-1089FA741218}" type="pres">
      <dgm:prSet presAssocID="{24D51CE6-9D23-4904-B035-DF122B3D3197}" presName="rootText3" presStyleLbl="alignAcc1" presStyleIdx="0" presStyleCnt="0">
        <dgm:presLayoutVars>
          <dgm:chPref val="3"/>
        </dgm:presLayoutVars>
      </dgm:prSet>
      <dgm:spPr/>
    </dgm:pt>
    <dgm:pt modelId="{06945A51-724E-4642-916A-35CBF191242C}" type="pres">
      <dgm:prSet presAssocID="{24D51CE6-9D23-4904-B035-DF122B3D3197}" presName="topArc3" presStyleLbl="parChTrans1D1" presStyleIdx="2" presStyleCnt="6"/>
      <dgm:spPr/>
    </dgm:pt>
    <dgm:pt modelId="{7C03E531-D388-4193-B8CD-97D65082657A}" type="pres">
      <dgm:prSet presAssocID="{24D51CE6-9D23-4904-B035-DF122B3D3197}" presName="bottomArc3" presStyleLbl="parChTrans1D1" presStyleIdx="3" presStyleCnt="6"/>
      <dgm:spPr/>
    </dgm:pt>
    <dgm:pt modelId="{9F6C12AD-7B94-4AA4-8AB3-A3B497465373}" type="pres">
      <dgm:prSet presAssocID="{24D51CE6-9D23-4904-B035-DF122B3D3197}" presName="topConnNode3" presStyleLbl="asst1" presStyleIdx="0" presStyleCnt="0"/>
      <dgm:spPr/>
    </dgm:pt>
    <dgm:pt modelId="{8BD32D98-E466-46E3-A3E8-F85664E530AE}" type="pres">
      <dgm:prSet presAssocID="{24D51CE6-9D23-4904-B035-DF122B3D3197}" presName="hierChild6" presStyleCnt="0"/>
      <dgm:spPr/>
    </dgm:pt>
    <dgm:pt modelId="{9DF57EE1-BE87-4193-96D4-B7642C4128D6}" type="pres">
      <dgm:prSet presAssocID="{24D51CE6-9D23-4904-B035-DF122B3D3197}" presName="hierChild7" presStyleCnt="0"/>
      <dgm:spPr/>
    </dgm:pt>
    <dgm:pt modelId="{6944895B-EB71-492C-A00C-4D168ADAAE9F}" type="pres">
      <dgm:prSet presAssocID="{E59B0B8D-C6BC-4123-912D-A6E43AEACC9F}" presName="Name101" presStyleLbl="parChTrans1D2" presStyleIdx="1" presStyleCnt="2"/>
      <dgm:spPr/>
    </dgm:pt>
    <dgm:pt modelId="{2624E6EC-8439-4D6D-BB62-ECBEA8912EBF}" type="pres">
      <dgm:prSet presAssocID="{F9E41701-40A6-4773-90B4-A5D8F1D3093D}" presName="hierRoot3" presStyleCnt="0">
        <dgm:presLayoutVars>
          <dgm:hierBranch val="init"/>
        </dgm:presLayoutVars>
      </dgm:prSet>
      <dgm:spPr/>
    </dgm:pt>
    <dgm:pt modelId="{8CB5A283-CB6C-4523-B5B4-0CB8FCFC7B86}" type="pres">
      <dgm:prSet presAssocID="{F9E41701-40A6-4773-90B4-A5D8F1D3093D}" presName="rootComposite3" presStyleCnt="0"/>
      <dgm:spPr/>
    </dgm:pt>
    <dgm:pt modelId="{372380AB-283A-4D74-B286-D33F1280C698}" type="pres">
      <dgm:prSet presAssocID="{F9E41701-40A6-4773-90B4-A5D8F1D3093D}" presName="rootText3" presStyleLbl="alignAcc1" presStyleIdx="0" presStyleCnt="0">
        <dgm:presLayoutVars>
          <dgm:chPref val="3"/>
        </dgm:presLayoutVars>
      </dgm:prSet>
      <dgm:spPr/>
    </dgm:pt>
    <dgm:pt modelId="{7FF6D70A-6BA9-4206-B4B5-B508F81D065A}" type="pres">
      <dgm:prSet presAssocID="{F9E41701-40A6-4773-90B4-A5D8F1D3093D}" presName="topArc3" presStyleLbl="parChTrans1D1" presStyleIdx="4" presStyleCnt="6"/>
      <dgm:spPr/>
    </dgm:pt>
    <dgm:pt modelId="{7DA2A9EE-C816-41FF-9ED9-5A4461D29D23}" type="pres">
      <dgm:prSet presAssocID="{F9E41701-40A6-4773-90B4-A5D8F1D3093D}" presName="bottomArc3" presStyleLbl="parChTrans1D1" presStyleIdx="5" presStyleCnt="6"/>
      <dgm:spPr/>
    </dgm:pt>
    <dgm:pt modelId="{7FBAB6A8-2E61-42D6-A9E7-76ADEEEF206D}" type="pres">
      <dgm:prSet presAssocID="{F9E41701-40A6-4773-90B4-A5D8F1D3093D}" presName="topConnNode3" presStyleLbl="asst1" presStyleIdx="0" presStyleCnt="0"/>
      <dgm:spPr/>
    </dgm:pt>
    <dgm:pt modelId="{1FA44CC5-A8D5-4A5C-97E1-CB31528B346D}" type="pres">
      <dgm:prSet presAssocID="{F9E41701-40A6-4773-90B4-A5D8F1D3093D}" presName="hierChild6" presStyleCnt="0"/>
      <dgm:spPr/>
    </dgm:pt>
    <dgm:pt modelId="{FD7B465C-E728-4794-88A7-470BA408C06B}" type="pres">
      <dgm:prSet presAssocID="{F9E41701-40A6-4773-90B4-A5D8F1D3093D}" presName="hierChild7" presStyleCnt="0"/>
      <dgm:spPr/>
    </dgm:pt>
  </dgm:ptLst>
  <dgm:cxnLst>
    <dgm:cxn modelId="{FEE95716-D4DC-4D15-A05B-18B919616892}" type="presOf" srcId="{F9E41701-40A6-4773-90B4-A5D8F1D3093D}" destId="{7FBAB6A8-2E61-42D6-A9E7-76ADEEEF206D}" srcOrd="1" destOrd="0" presId="urn:microsoft.com/office/officeart/2008/layout/HalfCircleOrganizationChart"/>
    <dgm:cxn modelId="{93DEB375-BFA2-4DA2-A874-E4212D7F1E12}" type="presOf" srcId="{13A32CC9-0D3C-4CBC-96E3-A9684D34566C}" destId="{9221E9DB-B0BA-4F5A-B3F3-3F63275DAB5C}" srcOrd="0" destOrd="0" presId="urn:microsoft.com/office/officeart/2008/layout/HalfCircleOrganizationChart"/>
    <dgm:cxn modelId="{6738157C-D8A1-4F7D-B185-E7ED5A7F5A7E}" type="presOf" srcId="{5AFCB219-AD30-4FA0-99B4-490C63EF0F71}" destId="{41EAF2B1-9CBE-4220-BE9C-7F2F0A779537}" srcOrd="0" destOrd="0" presId="urn:microsoft.com/office/officeart/2008/layout/HalfCircleOrganizationChart"/>
    <dgm:cxn modelId="{979DD87C-9F5A-4D99-BABA-A387502B3A2A}" type="presOf" srcId="{24D51CE6-9D23-4904-B035-DF122B3D3197}" destId="{868AB7C7-B2E4-405A-843B-1089FA741218}" srcOrd="0" destOrd="0" presId="urn:microsoft.com/office/officeart/2008/layout/HalfCircleOrganizationChart"/>
    <dgm:cxn modelId="{8FC04686-18FE-49BA-9E09-94CF882EF650}" type="presOf" srcId="{E59B0B8D-C6BC-4123-912D-A6E43AEACC9F}" destId="{6944895B-EB71-492C-A00C-4D168ADAAE9F}" srcOrd="0" destOrd="0" presId="urn:microsoft.com/office/officeart/2008/layout/HalfCircleOrganizationChart"/>
    <dgm:cxn modelId="{268E4999-2B07-40D4-AC7A-575DFE9A248B}" type="presOf" srcId="{5AFCB219-AD30-4FA0-99B4-490C63EF0F71}" destId="{AD9E3C01-5968-472C-8B39-18F99F46F100}" srcOrd="1" destOrd="0" presId="urn:microsoft.com/office/officeart/2008/layout/HalfCircleOrganizationChart"/>
    <dgm:cxn modelId="{E3C94A9C-A13F-45CC-AAE8-ACAD5B498DCC}" srcId="{5AFCB219-AD30-4FA0-99B4-490C63EF0F71}" destId="{24D51CE6-9D23-4904-B035-DF122B3D3197}" srcOrd="0" destOrd="0" parTransId="{13A32CC9-0D3C-4CBC-96E3-A9684D34566C}" sibTransId="{205C0DB1-E229-48A6-9CA0-A67690114B70}"/>
    <dgm:cxn modelId="{F5BE69A5-9F3C-4245-88CF-CBCB13C85759}" srcId="{31AA9A24-F585-4D8B-8EB3-597AF2AB1B13}" destId="{5AFCB219-AD30-4FA0-99B4-490C63EF0F71}" srcOrd="0" destOrd="0" parTransId="{7DEDC0E0-486B-4110-8AAF-4AFC735211C4}" sibTransId="{FD1E58E3-C18C-4149-A4A6-121312B84ED9}"/>
    <dgm:cxn modelId="{979906AA-5A2D-49C9-A055-698B35A1F46F}" type="presOf" srcId="{24D51CE6-9D23-4904-B035-DF122B3D3197}" destId="{9F6C12AD-7B94-4AA4-8AB3-A3B497465373}" srcOrd="1" destOrd="0" presId="urn:microsoft.com/office/officeart/2008/layout/HalfCircleOrganizationChart"/>
    <dgm:cxn modelId="{FAD28AC4-CD5F-4438-8E59-D2C6BFE3EC00}" type="presOf" srcId="{F9E41701-40A6-4773-90B4-A5D8F1D3093D}" destId="{372380AB-283A-4D74-B286-D33F1280C698}" srcOrd="0" destOrd="0" presId="urn:microsoft.com/office/officeart/2008/layout/HalfCircleOrganizationChart"/>
    <dgm:cxn modelId="{9E1020CD-3111-419A-A9DA-609712B82DD5}" srcId="{5AFCB219-AD30-4FA0-99B4-490C63EF0F71}" destId="{F9E41701-40A6-4773-90B4-A5D8F1D3093D}" srcOrd="1" destOrd="0" parTransId="{E59B0B8D-C6BC-4123-912D-A6E43AEACC9F}" sibTransId="{642D7480-C50D-4084-859C-8990051BD7CF}"/>
    <dgm:cxn modelId="{38AF25F1-88C0-4CB1-AB50-9B992182A171}" type="presOf" srcId="{31AA9A24-F585-4D8B-8EB3-597AF2AB1B13}" destId="{CEC12B2F-B9E6-4620-B4F6-AF17A81E15F5}" srcOrd="0" destOrd="0" presId="urn:microsoft.com/office/officeart/2008/layout/HalfCircleOrganizationChart"/>
    <dgm:cxn modelId="{C4F25CFA-24C6-4446-8FDC-2CFA32E8AE36}" type="presParOf" srcId="{CEC12B2F-B9E6-4620-B4F6-AF17A81E15F5}" destId="{23D631CF-A818-4FBE-B3A3-4B609E4BF0AF}" srcOrd="0" destOrd="0" presId="urn:microsoft.com/office/officeart/2008/layout/HalfCircleOrganizationChart"/>
    <dgm:cxn modelId="{14F5AB7B-608A-4C63-A6A4-BC88191D1EAA}" type="presParOf" srcId="{23D631CF-A818-4FBE-B3A3-4B609E4BF0AF}" destId="{073040F3-0364-42C3-B171-C9F285E82C7D}" srcOrd="0" destOrd="0" presId="urn:microsoft.com/office/officeart/2008/layout/HalfCircleOrganizationChart"/>
    <dgm:cxn modelId="{36E30992-7DC4-42F2-84FC-DCFDBC58119B}" type="presParOf" srcId="{073040F3-0364-42C3-B171-C9F285E82C7D}" destId="{41EAF2B1-9CBE-4220-BE9C-7F2F0A779537}" srcOrd="0" destOrd="0" presId="urn:microsoft.com/office/officeart/2008/layout/HalfCircleOrganizationChart"/>
    <dgm:cxn modelId="{87307201-8562-4D2D-AF97-AA940E254D87}" type="presParOf" srcId="{073040F3-0364-42C3-B171-C9F285E82C7D}" destId="{1BFCD538-69FE-4E5E-920F-971350ADAFE5}" srcOrd="1" destOrd="0" presId="urn:microsoft.com/office/officeart/2008/layout/HalfCircleOrganizationChart"/>
    <dgm:cxn modelId="{810B3B3F-8C84-4675-B592-9C8BB0D36CCE}" type="presParOf" srcId="{073040F3-0364-42C3-B171-C9F285E82C7D}" destId="{9519EA6D-04CE-44B8-B8C8-5CD8AFE4E424}" srcOrd="2" destOrd="0" presId="urn:microsoft.com/office/officeart/2008/layout/HalfCircleOrganizationChart"/>
    <dgm:cxn modelId="{7D01B095-3FD3-4760-87BE-29F725826166}" type="presParOf" srcId="{073040F3-0364-42C3-B171-C9F285E82C7D}" destId="{AD9E3C01-5968-472C-8B39-18F99F46F100}" srcOrd="3" destOrd="0" presId="urn:microsoft.com/office/officeart/2008/layout/HalfCircleOrganizationChart"/>
    <dgm:cxn modelId="{7708EDB6-352C-4D95-9446-B15136B5142E}" type="presParOf" srcId="{23D631CF-A818-4FBE-B3A3-4B609E4BF0AF}" destId="{80FD46E1-36BF-4860-9F94-970353A74EAC}" srcOrd="1" destOrd="0" presId="urn:microsoft.com/office/officeart/2008/layout/HalfCircleOrganizationChart"/>
    <dgm:cxn modelId="{279DE966-DF39-431D-BC86-399A5744DE80}" type="presParOf" srcId="{23D631CF-A818-4FBE-B3A3-4B609E4BF0AF}" destId="{EEFDAFA5-FC5B-4684-9EBA-B64572BCD678}" srcOrd="2" destOrd="0" presId="urn:microsoft.com/office/officeart/2008/layout/HalfCircleOrganizationChart"/>
    <dgm:cxn modelId="{4787B706-C37B-462A-9995-02FE3E22010C}" type="presParOf" srcId="{EEFDAFA5-FC5B-4684-9EBA-B64572BCD678}" destId="{9221E9DB-B0BA-4F5A-B3F3-3F63275DAB5C}" srcOrd="0" destOrd="0" presId="urn:microsoft.com/office/officeart/2008/layout/HalfCircleOrganizationChart"/>
    <dgm:cxn modelId="{1AF45CEE-7F8E-40B3-9A12-C4B42CC2FDDC}" type="presParOf" srcId="{EEFDAFA5-FC5B-4684-9EBA-B64572BCD678}" destId="{5786A791-2968-44AF-B2BE-817DD7B3A40B}" srcOrd="1" destOrd="0" presId="urn:microsoft.com/office/officeart/2008/layout/HalfCircleOrganizationChart"/>
    <dgm:cxn modelId="{EA75AA24-A081-40B0-941C-F1ACE3BD595C}" type="presParOf" srcId="{5786A791-2968-44AF-B2BE-817DD7B3A40B}" destId="{910C28C0-775F-4CA6-BEEE-936662868E99}" srcOrd="0" destOrd="0" presId="urn:microsoft.com/office/officeart/2008/layout/HalfCircleOrganizationChart"/>
    <dgm:cxn modelId="{CF8EBD67-6033-4BF6-A043-0E87182D4650}" type="presParOf" srcId="{910C28C0-775F-4CA6-BEEE-936662868E99}" destId="{868AB7C7-B2E4-405A-843B-1089FA741218}" srcOrd="0" destOrd="0" presId="urn:microsoft.com/office/officeart/2008/layout/HalfCircleOrganizationChart"/>
    <dgm:cxn modelId="{0D205B42-8D74-4867-8491-8B8C864663CF}" type="presParOf" srcId="{910C28C0-775F-4CA6-BEEE-936662868E99}" destId="{06945A51-724E-4642-916A-35CBF191242C}" srcOrd="1" destOrd="0" presId="urn:microsoft.com/office/officeart/2008/layout/HalfCircleOrganizationChart"/>
    <dgm:cxn modelId="{D5CDDF40-B781-4F13-8907-AEC4B6E1A334}" type="presParOf" srcId="{910C28C0-775F-4CA6-BEEE-936662868E99}" destId="{7C03E531-D388-4193-B8CD-97D65082657A}" srcOrd="2" destOrd="0" presId="urn:microsoft.com/office/officeart/2008/layout/HalfCircleOrganizationChart"/>
    <dgm:cxn modelId="{5DD0AAAD-D74C-4D13-B81D-808DDE7567FF}" type="presParOf" srcId="{910C28C0-775F-4CA6-BEEE-936662868E99}" destId="{9F6C12AD-7B94-4AA4-8AB3-A3B497465373}" srcOrd="3" destOrd="0" presId="urn:microsoft.com/office/officeart/2008/layout/HalfCircleOrganizationChart"/>
    <dgm:cxn modelId="{7CCDE03D-402C-4B77-A3F4-7A0E32B4BFAC}" type="presParOf" srcId="{5786A791-2968-44AF-B2BE-817DD7B3A40B}" destId="{8BD32D98-E466-46E3-A3E8-F85664E530AE}" srcOrd="1" destOrd="0" presId="urn:microsoft.com/office/officeart/2008/layout/HalfCircleOrganizationChart"/>
    <dgm:cxn modelId="{E40FF2B8-FA8B-454E-906D-A8760CD2FF7F}" type="presParOf" srcId="{5786A791-2968-44AF-B2BE-817DD7B3A40B}" destId="{9DF57EE1-BE87-4193-96D4-B7642C4128D6}" srcOrd="2" destOrd="0" presId="urn:microsoft.com/office/officeart/2008/layout/HalfCircleOrganizationChart"/>
    <dgm:cxn modelId="{7D3978E8-46EC-494C-9D2E-F1F689447ED9}" type="presParOf" srcId="{EEFDAFA5-FC5B-4684-9EBA-B64572BCD678}" destId="{6944895B-EB71-492C-A00C-4D168ADAAE9F}" srcOrd="2" destOrd="0" presId="urn:microsoft.com/office/officeart/2008/layout/HalfCircleOrganizationChart"/>
    <dgm:cxn modelId="{E64B0335-EC51-494C-B038-9F6B4B2ABA08}" type="presParOf" srcId="{EEFDAFA5-FC5B-4684-9EBA-B64572BCD678}" destId="{2624E6EC-8439-4D6D-BB62-ECBEA8912EBF}" srcOrd="3" destOrd="0" presId="urn:microsoft.com/office/officeart/2008/layout/HalfCircleOrganizationChart"/>
    <dgm:cxn modelId="{210654C1-8194-496C-A371-5DC9172C5E97}" type="presParOf" srcId="{2624E6EC-8439-4D6D-BB62-ECBEA8912EBF}" destId="{8CB5A283-CB6C-4523-B5B4-0CB8FCFC7B86}" srcOrd="0" destOrd="0" presId="urn:microsoft.com/office/officeart/2008/layout/HalfCircleOrganizationChart"/>
    <dgm:cxn modelId="{E32DDD53-75FB-433E-A669-FA5F71AE3448}" type="presParOf" srcId="{8CB5A283-CB6C-4523-B5B4-0CB8FCFC7B86}" destId="{372380AB-283A-4D74-B286-D33F1280C698}" srcOrd="0" destOrd="0" presId="urn:microsoft.com/office/officeart/2008/layout/HalfCircleOrganizationChart"/>
    <dgm:cxn modelId="{4808C7B6-4DB9-4EAF-800B-B086AF56A568}" type="presParOf" srcId="{8CB5A283-CB6C-4523-B5B4-0CB8FCFC7B86}" destId="{7FF6D70A-6BA9-4206-B4B5-B508F81D065A}" srcOrd="1" destOrd="0" presId="urn:microsoft.com/office/officeart/2008/layout/HalfCircleOrganizationChart"/>
    <dgm:cxn modelId="{475C3115-B2FD-4DB2-8E19-705386805327}" type="presParOf" srcId="{8CB5A283-CB6C-4523-B5B4-0CB8FCFC7B86}" destId="{7DA2A9EE-C816-41FF-9ED9-5A4461D29D23}" srcOrd="2" destOrd="0" presId="urn:microsoft.com/office/officeart/2008/layout/HalfCircleOrganizationChart"/>
    <dgm:cxn modelId="{0D78951E-FC08-45F1-8DF0-8F046437DE51}" type="presParOf" srcId="{8CB5A283-CB6C-4523-B5B4-0CB8FCFC7B86}" destId="{7FBAB6A8-2E61-42D6-A9E7-76ADEEEF206D}" srcOrd="3" destOrd="0" presId="urn:microsoft.com/office/officeart/2008/layout/HalfCircleOrganizationChart"/>
    <dgm:cxn modelId="{6E3CFB3D-E221-45BD-B056-37ED3F7EA922}" type="presParOf" srcId="{2624E6EC-8439-4D6D-BB62-ECBEA8912EBF}" destId="{1FA44CC5-A8D5-4A5C-97E1-CB31528B346D}" srcOrd="1" destOrd="0" presId="urn:microsoft.com/office/officeart/2008/layout/HalfCircleOrganizationChart"/>
    <dgm:cxn modelId="{14A496E1-82E8-427C-A62B-74B5801232A9}" type="presParOf" srcId="{2624E6EC-8439-4D6D-BB62-ECBEA8912EBF}" destId="{FD7B465C-E728-4794-88A7-470BA408C06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AA9A24-F585-4D8B-8EB3-597AF2AB1B1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BE"/>
        </a:p>
      </dgm:t>
    </dgm:pt>
    <dgm:pt modelId="{5AFCB219-AD30-4FA0-99B4-490C63EF0F71}">
      <dgm:prSet phldrT="[Text]"/>
      <dgm:spPr/>
      <dgm:t>
        <a:bodyPr/>
        <a:lstStyle/>
        <a:p>
          <a:r>
            <a:rPr lang="en-US" dirty="0"/>
            <a:t>Security principal</a:t>
          </a:r>
          <a:endParaRPr lang="en-BE" dirty="0"/>
        </a:p>
      </dgm:t>
    </dgm:pt>
    <dgm:pt modelId="{7DEDC0E0-486B-4110-8AAF-4AFC735211C4}" type="parTrans" cxnId="{F5BE69A5-9F3C-4245-88CF-CBCB13C85759}">
      <dgm:prSet/>
      <dgm:spPr/>
      <dgm:t>
        <a:bodyPr/>
        <a:lstStyle/>
        <a:p>
          <a:endParaRPr lang="en-BE"/>
        </a:p>
      </dgm:t>
    </dgm:pt>
    <dgm:pt modelId="{FD1E58E3-C18C-4149-A4A6-121312B84ED9}" type="sibTrans" cxnId="{F5BE69A5-9F3C-4245-88CF-CBCB13C85759}">
      <dgm:prSet/>
      <dgm:spPr/>
      <dgm:t>
        <a:bodyPr/>
        <a:lstStyle/>
        <a:p>
          <a:endParaRPr lang="en-BE"/>
        </a:p>
      </dgm:t>
    </dgm:pt>
    <dgm:pt modelId="{24D51CE6-9D23-4904-B035-DF122B3D3197}" type="asst">
      <dgm:prSet phldrT="[Text]"/>
      <dgm:spPr/>
      <dgm:t>
        <a:bodyPr/>
        <a:lstStyle/>
        <a:p>
          <a:r>
            <a:rPr lang="en-US" dirty="0"/>
            <a:t>Service Principal</a:t>
          </a:r>
          <a:endParaRPr lang="en-BE" dirty="0"/>
        </a:p>
      </dgm:t>
    </dgm:pt>
    <dgm:pt modelId="{13A32CC9-0D3C-4CBC-96E3-A9684D34566C}" type="parTrans" cxnId="{E3C94A9C-A13F-45CC-AAE8-ACAD5B498DCC}">
      <dgm:prSet/>
      <dgm:spPr/>
      <dgm:t>
        <a:bodyPr/>
        <a:lstStyle/>
        <a:p>
          <a:endParaRPr lang="en-BE"/>
        </a:p>
      </dgm:t>
    </dgm:pt>
    <dgm:pt modelId="{205C0DB1-E229-48A6-9CA0-A67690114B70}" type="sibTrans" cxnId="{E3C94A9C-A13F-45CC-AAE8-ACAD5B498DCC}">
      <dgm:prSet/>
      <dgm:spPr/>
      <dgm:t>
        <a:bodyPr/>
        <a:lstStyle/>
        <a:p>
          <a:endParaRPr lang="en-BE"/>
        </a:p>
      </dgm:t>
    </dgm:pt>
    <dgm:pt modelId="{F9E41701-40A6-4773-90B4-A5D8F1D3093D}" type="asst">
      <dgm:prSet phldrT="[Text]"/>
      <dgm:spPr/>
      <dgm:t>
        <a:bodyPr/>
        <a:lstStyle/>
        <a:p>
          <a:r>
            <a:rPr lang="en-US" dirty="0"/>
            <a:t>User principal</a:t>
          </a:r>
          <a:endParaRPr lang="en-BE" dirty="0"/>
        </a:p>
      </dgm:t>
    </dgm:pt>
    <dgm:pt modelId="{E59B0B8D-C6BC-4123-912D-A6E43AEACC9F}" type="parTrans" cxnId="{9E1020CD-3111-419A-A9DA-609712B82DD5}">
      <dgm:prSet/>
      <dgm:spPr/>
      <dgm:t>
        <a:bodyPr/>
        <a:lstStyle/>
        <a:p>
          <a:endParaRPr lang="en-BE"/>
        </a:p>
      </dgm:t>
    </dgm:pt>
    <dgm:pt modelId="{642D7480-C50D-4084-859C-8990051BD7CF}" type="sibTrans" cxnId="{9E1020CD-3111-419A-A9DA-609712B82DD5}">
      <dgm:prSet/>
      <dgm:spPr/>
      <dgm:t>
        <a:bodyPr/>
        <a:lstStyle/>
        <a:p>
          <a:endParaRPr lang="en-BE"/>
        </a:p>
      </dgm:t>
    </dgm:pt>
    <dgm:pt modelId="{CEC12B2F-B9E6-4620-B4F6-AF17A81E15F5}" type="pres">
      <dgm:prSet presAssocID="{31AA9A24-F585-4D8B-8EB3-597AF2AB1B13}" presName="Name0" presStyleCnt="0">
        <dgm:presLayoutVars>
          <dgm:orgChart val="1"/>
          <dgm:chPref val="1"/>
          <dgm:dir/>
          <dgm:animOne val="branch"/>
          <dgm:animLvl val="lvl"/>
          <dgm:resizeHandles/>
        </dgm:presLayoutVars>
      </dgm:prSet>
      <dgm:spPr/>
    </dgm:pt>
    <dgm:pt modelId="{23D631CF-A818-4FBE-B3A3-4B609E4BF0AF}" type="pres">
      <dgm:prSet presAssocID="{5AFCB219-AD30-4FA0-99B4-490C63EF0F71}" presName="hierRoot1" presStyleCnt="0">
        <dgm:presLayoutVars>
          <dgm:hierBranch val="init"/>
        </dgm:presLayoutVars>
      </dgm:prSet>
      <dgm:spPr/>
    </dgm:pt>
    <dgm:pt modelId="{073040F3-0364-42C3-B171-C9F285E82C7D}" type="pres">
      <dgm:prSet presAssocID="{5AFCB219-AD30-4FA0-99B4-490C63EF0F71}" presName="rootComposite1" presStyleCnt="0"/>
      <dgm:spPr/>
    </dgm:pt>
    <dgm:pt modelId="{41EAF2B1-9CBE-4220-BE9C-7F2F0A779537}" type="pres">
      <dgm:prSet presAssocID="{5AFCB219-AD30-4FA0-99B4-490C63EF0F71}" presName="rootText1" presStyleLbl="alignAcc1" presStyleIdx="0" presStyleCnt="0">
        <dgm:presLayoutVars>
          <dgm:chPref val="3"/>
        </dgm:presLayoutVars>
      </dgm:prSet>
      <dgm:spPr/>
    </dgm:pt>
    <dgm:pt modelId="{1BFCD538-69FE-4E5E-920F-971350ADAFE5}" type="pres">
      <dgm:prSet presAssocID="{5AFCB219-AD30-4FA0-99B4-490C63EF0F71}" presName="topArc1" presStyleLbl="parChTrans1D1" presStyleIdx="0" presStyleCnt="6"/>
      <dgm:spPr/>
    </dgm:pt>
    <dgm:pt modelId="{9519EA6D-04CE-44B8-B8C8-5CD8AFE4E424}" type="pres">
      <dgm:prSet presAssocID="{5AFCB219-AD30-4FA0-99B4-490C63EF0F71}" presName="bottomArc1" presStyleLbl="parChTrans1D1" presStyleIdx="1" presStyleCnt="6"/>
      <dgm:spPr/>
    </dgm:pt>
    <dgm:pt modelId="{AD9E3C01-5968-472C-8B39-18F99F46F100}" type="pres">
      <dgm:prSet presAssocID="{5AFCB219-AD30-4FA0-99B4-490C63EF0F71}" presName="topConnNode1" presStyleLbl="node1" presStyleIdx="0" presStyleCnt="0"/>
      <dgm:spPr/>
    </dgm:pt>
    <dgm:pt modelId="{80FD46E1-36BF-4860-9F94-970353A74EAC}" type="pres">
      <dgm:prSet presAssocID="{5AFCB219-AD30-4FA0-99B4-490C63EF0F71}" presName="hierChild2" presStyleCnt="0"/>
      <dgm:spPr/>
    </dgm:pt>
    <dgm:pt modelId="{EEFDAFA5-FC5B-4684-9EBA-B64572BCD678}" type="pres">
      <dgm:prSet presAssocID="{5AFCB219-AD30-4FA0-99B4-490C63EF0F71}" presName="hierChild3" presStyleCnt="0"/>
      <dgm:spPr/>
    </dgm:pt>
    <dgm:pt modelId="{9221E9DB-B0BA-4F5A-B3F3-3F63275DAB5C}" type="pres">
      <dgm:prSet presAssocID="{13A32CC9-0D3C-4CBC-96E3-A9684D34566C}" presName="Name101" presStyleLbl="parChTrans1D2" presStyleIdx="0" presStyleCnt="2"/>
      <dgm:spPr/>
    </dgm:pt>
    <dgm:pt modelId="{5786A791-2968-44AF-B2BE-817DD7B3A40B}" type="pres">
      <dgm:prSet presAssocID="{24D51CE6-9D23-4904-B035-DF122B3D3197}" presName="hierRoot3" presStyleCnt="0">
        <dgm:presLayoutVars>
          <dgm:hierBranch val="init"/>
        </dgm:presLayoutVars>
      </dgm:prSet>
      <dgm:spPr/>
    </dgm:pt>
    <dgm:pt modelId="{910C28C0-775F-4CA6-BEEE-936662868E99}" type="pres">
      <dgm:prSet presAssocID="{24D51CE6-9D23-4904-B035-DF122B3D3197}" presName="rootComposite3" presStyleCnt="0"/>
      <dgm:spPr/>
    </dgm:pt>
    <dgm:pt modelId="{868AB7C7-B2E4-405A-843B-1089FA741218}" type="pres">
      <dgm:prSet presAssocID="{24D51CE6-9D23-4904-B035-DF122B3D3197}" presName="rootText3" presStyleLbl="alignAcc1" presStyleIdx="0" presStyleCnt="0">
        <dgm:presLayoutVars>
          <dgm:chPref val="3"/>
        </dgm:presLayoutVars>
      </dgm:prSet>
      <dgm:spPr/>
    </dgm:pt>
    <dgm:pt modelId="{06945A51-724E-4642-916A-35CBF191242C}" type="pres">
      <dgm:prSet presAssocID="{24D51CE6-9D23-4904-B035-DF122B3D3197}" presName="topArc3" presStyleLbl="parChTrans1D1" presStyleIdx="2" presStyleCnt="6"/>
      <dgm:spPr/>
    </dgm:pt>
    <dgm:pt modelId="{7C03E531-D388-4193-B8CD-97D65082657A}" type="pres">
      <dgm:prSet presAssocID="{24D51CE6-9D23-4904-B035-DF122B3D3197}" presName="bottomArc3" presStyleLbl="parChTrans1D1" presStyleIdx="3" presStyleCnt="6"/>
      <dgm:spPr/>
    </dgm:pt>
    <dgm:pt modelId="{9F6C12AD-7B94-4AA4-8AB3-A3B497465373}" type="pres">
      <dgm:prSet presAssocID="{24D51CE6-9D23-4904-B035-DF122B3D3197}" presName="topConnNode3" presStyleLbl="asst1" presStyleIdx="0" presStyleCnt="0"/>
      <dgm:spPr/>
    </dgm:pt>
    <dgm:pt modelId="{8BD32D98-E466-46E3-A3E8-F85664E530AE}" type="pres">
      <dgm:prSet presAssocID="{24D51CE6-9D23-4904-B035-DF122B3D3197}" presName="hierChild6" presStyleCnt="0"/>
      <dgm:spPr/>
    </dgm:pt>
    <dgm:pt modelId="{9DF57EE1-BE87-4193-96D4-B7642C4128D6}" type="pres">
      <dgm:prSet presAssocID="{24D51CE6-9D23-4904-B035-DF122B3D3197}" presName="hierChild7" presStyleCnt="0"/>
      <dgm:spPr/>
    </dgm:pt>
    <dgm:pt modelId="{6944895B-EB71-492C-A00C-4D168ADAAE9F}" type="pres">
      <dgm:prSet presAssocID="{E59B0B8D-C6BC-4123-912D-A6E43AEACC9F}" presName="Name101" presStyleLbl="parChTrans1D2" presStyleIdx="1" presStyleCnt="2"/>
      <dgm:spPr/>
    </dgm:pt>
    <dgm:pt modelId="{2624E6EC-8439-4D6D-BB62-ECBEA8912EBF}" type="pres">
      <dgm:prSet presAssocID="{F9E41701-40A6-4773-90B4-A5D8F1D3093D}" presName="hierRoot3" presStyleCnt="0">
        <dgm:presLayoutVars>
          <dgm:hierBranch val="init"/>
        </dgm:presLayoutVars>
      </dgm:prSet>
      <dgm:spPr/>
    </dgm:pt>
    <dgm:pt modelId="{8CB5A283-CB6C-4523-B5B4-0CB8FCFC7B86}" type="pres">
      <dgm:prSet presAssocID="{F9E41701-40A6-4773-90B4-A5D8F1D3093D}" presName="rootComposite3" presStyleCnt="0"/>
      <dgm:spPr/>
    </dgm:pt>
    <dgm:pt modelId="{372380AB-283A-4D74-B286-D33F1280C698}" type="pres">
      <dgm:prSet presAssocID="{F9E41701-40A6-4773-90B4-A5D8F1D3093D}" presName="rootText3" presStyleLbl="alignAcc1" presStyleIdx="0" presStyleCnt="0">
        <dgm:presLayoutVars>
          <dgm:chPref val="3"/>
        </dgm:presLayoutVars>
      </dgm:prSet>
      <dgm:spPr/>
    </dgm:pt>
    <dgm:pt modelId="{7FF6D70A-6BA9-4206-B4B5-B508F81D065A}" type="pres">
      <dgm:prSet presAssocID="{F9E41701-40A6-4773-90B4-A5D8F1D3093D}" presName="topArc3" presStyleLbl="parChTrans1D1" presStyleIdx="4" presStyleCnt="6"/>
      <dgm:spPr/>
    </dgm:pt>
    <dgm:pt modelId="{7DA2A9EE-C816-41FF-9ED9-5A4461D29D23}" type="pres">
      <dgm:prSet presAssocID="{F9E41701-40A6-4773-90B4-A5D8F1D3093D}" presName="bottomArc3" presStyleLbl="parChTrans1D1" presStyleIdx="5" presStyleCnt="6"/>
      <dgm:spPr/>
    </dgm:pt>
    <dgm:pt modelId="{7FBAB6A8-2E61-42D6-A9E7-76ADEEEF206D}" type="pres">
      <dgm:prSet presAssocID="{F9E41701-40A6-4773-90B4-A5D8F1D3093D}" presName="topConnNode3" presStyleLbl="asst1" presStyleIdx="0" presStyleCnt="0"/>
      <dgm:spPr/>
    </dgm:pt>
    <dgm:pt modelId="{1FA44CC5-A8D5-4A5C-97E1-CB31528B346D}" type="pres">
      <dgm:prSet presAssocID="{F9E41701-40A6-4773-90B4-A5D8F1D3093D}" presName="hierChild6" presStyleCnt="0"/>
      <dgm:spPr/>
    </dgm:pt>
    <dgm:pt modelId="{FD7B465C-E728-4794-88A7-470BA408C06B}" type="pres">
      <dgm:prSet presAssocID="{F9E41701-40A6-4773-90B4-A5D8F1D3093D}" presName="hierChild7" presStyleCnt="0"/>
      <dgm:spPr/>
    </dgm:pt>
  </dgm:ptLst>
  <dgm:cxnLst>
    <dgm:cxn modelId="{FEE95716-D4DC-4D15-A05B-18B919616892}" type="presOf" srcId="{F9E41701-40A6-4773-90B4-A5D8F1D3093D}" destId="{7FBAB6A8-2E61-42D6-A9E7-76ADEEEF206D}" srcOrd="1" destOrd="0" presId="urn:microsoft.com/office/officeart/2008/layout/HalfCircleOrganizationChart"/>
    <dgm:cxn modelId="{93DEB375-BFA2-4DA2-A874-E4212D7F1E12}" type="presOf" srcId="{13A32CC9-0D3C-4CBC-96E3-A9684D34566C}" destId="{9221E9DB-B0BA-4F5A-B3F3-3F63275DAB5C}" srcOrd="0" destOrd="0" presId="urn:microsoft.com/office/officeart/2008/layout/HalfCircleOrganizationChart"/>
    <dgm:cxn modelId="{6738157C-D8A1-4F7D-B185-E7ED5A7F5A7E}" type="presOf" srcId="{5AFCB219-AD30-4FA0-99B4-490C63EF0F71}" destId="{41EAF2B1-9CBE-4220-BE9C-7F2F0A779537}" srcOrd="0" destOrd="0" presId="urn:microsoft.com/office/officeart/2008/layout/HalfCircleOrganizationChart"/>
    <dgm:cxn modelId="{979DD87C-9F5A-4D99-BABA-A387502B3A2A}" type="presOf" srcId="{24D51CE6-9D23-4904-B035-DF122B3D3197}" destId="{868AB7C7-B2E4-405A-843B-1089FA741218}" srcOrd="0" destOrd="0" presId="urn:microsoft.com/office/officeart/2008/layout/HalfCircleOrganizationChart"/>
    <dgm:cxn modelId="{8FC04686-18FE-49BA-9E09-94CF882EF650}" type="presOf" srcId="{E59B0B8D-C6BC-4123-912D-A6E43AEACC9F}" destId="{6944895B-EB71-492C-A00C-4D168ADAAE9F}" srcOrd="0" destOrd="0" presId="urn:microsoft.com/office/officeart/2008/layout/HalfCircleOrganizationChart"/>
    <dgm:cxn modelId="{268E4999-2B07-40D4-AC7A-575DFE9A248B}" type="presOf" srcId="{5AFCB219-AD30-4FA0-99B4-490C63EF0F71}" destId="{AD9E3C01-5968-472C-8B39-18F99F46F100}" srcOrd="1" destOrd="0" presId="urn:microsoft.com/office/officeart/2008/layout/HalfCircleOrganizationChart"/>
    <dgm:cxn modelId="{E3C94A9C-A13F-45CC-AAE8-ACAD5B498DCC}" srcId="{5AFCB219-AD30-4FA0-99B4-490C63EF0F71}" destId="{24D51CE6-9D23-4904-B035-DF122B3D3197}" srcOrd="0" destOrd="0" parTransId="{13A32CC9-0D3C-4CBC-96E3-A9684D34566C}" sibTransId="{205C0DB1-E229-48A6-9CA0-A67690114B70}"/>
    <dgm:cxn modelId="{F5BE69A5-9F3C-4245-88CF-CBCB13C85759}" srcId="{31AA9A24-F585-4D8B-8EB3-597AF2AB1B13}" destId="{5AFCB219-AD30-4FA0-99B4-490C63EF0F71}" srcOrd="0" destOrd="0" parTransId="{7DEDC0E0-486B-4110-8AAF-4AFC735211C4}" sibTransId="{FD1E58E3-C18C-4149-A4A6-121312B84ED9}"/>
    <dgm:cxn modelId="{979906AA-5A2D-49C9-A055-698B35A1F46F}" type="presOf" srcId="{24D51CE6-9D23-4904-B035-DF122B3D3197}" destId="{9F6C12AD-7B94-4AA4-8AB3-A3B497465373}" srcOrd="1" destOrd="0" presId="urn:microsoft.com/office/officeart/2008/layout/HalfCircleOrganizationChart"/>
    <dgm:cxn modelId="{FAD28AC4-CD5F-4438-8E59-D2C6BFE3EC00}" type="presOf" srcId="{F9E41701-40A6-4773-90B4-A5D8F1D3093D}" destId="{372380AB-283A-4D74-B286-D33F1280C698}" srcOrd="0" destOrd="0" presId="urn:microsoft.com/office/officeart/2008/layout/HalfCircleOrganizationChart"/>
    <dgm:cxn modelId="{9E1020CD-3111-419A-A9DA-609712B82DD5}" srcId="{5AFCB219-AD30-4FA0-99B4-490C63EF0F71}" destId="{F9E41701-40A6-4773-90B4-A5D8F1D3093D}" srcOrd="1" destOrd="0" parTransId="{E59B0B8D-C6BC-4123-912D-A6E43AEACC9F}" sibTransId="{642D7480-C50D-4084-859C-8990051BD7CF}"/>
    <dgm:cxn modelId="{38AF25F1-88C0-4CB1-AB50-9B992182A171}" type="presOf" srcId="{31AA9A24-F585-4D8B-8EB3-597AF2AB1B13}" destId="{CEC12B2F-B9E6-4620-B4F6-AF17A81E15F5}" srcOrd="0" destOrd="0" presId="urn:microsoft.com/office/officeart/2008/layout/HalfCircleOrganizationChart"/>
    <dgm:cxn modelId="{C4F25CFA-24C6-4446-8FDC-2CFA32E8AE36}" type="presParOf" srcId="{CEC12B2F-B9E6-4620-B4F6-AF17A81E15F5}" destId="{23D631CF-A818-4FBE-B3A3-4B609E4BF0AF}" srcOrd="0" destOrd="0" presId="urn:microsoft.com/office/officeart/2008/layout/HalfCircleOrganizationChart"/>
    <dgm:cxn modelId="{14F5AB7B-608A-4C63-A6A4-BC88191D1EAA}" type="presParOf" srcId="{23D631CF-A818-4FBE-B3A3-4B609E4BF0AF}" destId="{073040F3-0364-42C3-B171-C9F285E82C7D}" srcOrd="0" destOrd="0" presId="urn:microsoft.com/office/officeart/2008/layout/HalfCircleOrganizationChart"/>
    <dgm:cxn modelId="{36E30992-7DC4-42F2-84FC-DCFDBC58119B}" type="presParOf" srcId="{073040F3-0364-42C3-B171-C9F285E82C7D}" destId="{41EAF2B1-9CBE-4220-BE9C-7F2F0A779537}" srcOrd="0" destOrd="0" presId="urn:microsoft.com/office/officeart/2008/layout/HalfCircleOrganizationChart"/>
    <dgm:cxn modelId="{87307201-8562-4D2D-AF97-AA940E254D87}" type="presParOf" srcId="{073040F3-0364-42C3-B171-C9F285E82C7D}" destId="{1BFCD538-69FE-4E5E-920F-971350ADAFE5}" srcOrd="1" destOrd="0" presId="urn:microsoft.com/office/officeart/2008/layout/HalfCircleOrganizationChart"/>
    <dgm:cxn modelId="{810B3B3F-8C84-4675-B592-9C8BB0D36CCE}" type="presParOf" srcId="{073040F3-0364-42C3-B171-C9F285E82C7D}" destId="{9519EA6D-04CE-44B8-B8C8-5CD8AFE4E424}" srcOrd="2" destOrd="0" presId="urn:microsoft.com/office/officeart/2008/layout/HalfCircleOrganizationChart"/>
    <dgm:cxn modelId="{7D01B095-3FD3-4760-87BE-29F725826166}" type="presParOf" srcId="{073040F3-0364-42C3-B171-C9F285E82C7D}" destId="{AD9E3C01-5968-472C-8B39-18F99F46F100}" srcOrd="3" destOrd="0" presId="urn:microsoft.com/office/officeart/2008/layout/HalfCircleOrganizationChart"/>
    <dgm:cxn modelId="{7708EDB6-352C-4D95-9446-B15136B5142E}" type="presParOf" srcId="{23D631CF-A818-4FBE-B3A3-4B609E4BF0AF}" destId="{80FD46E1-36BF-4860-9F94-970353A74EAC}" srcOrd="1" destOrd="0" presId="urn:microsoft.com/office/officeart/2008/layout/HalfCircleOrganizationChart"/>
    <dgm:cxn modelId="{279DE966-DF39-431D-BC86-399A5744DE80}" type="presParOf" srcId="{23D631CF-A818-4FBE-B3A3-4B609E4BF0AF}" destId="{EEFDAFA5-FC5B-4684-9EBA-B64572BCD678}" srcOrd="2" destOrd="0" presId="urn:microsoft.com/office/officeart/2008/layout/HalfCircleOrganizationChart"/>
    <dgm:cxn modelId="{4787B706-C37B-462A-9995-02FE3E22010C}" type="presParOf" srcId="{EEFDAFA5-FC5B-4684-9EBA-B64572BCD678}" destId="{9221E9DB-B0BA-4F5A-B3F3-3F63275DAB5C}" srcOrd="0" destOrd="0" presId="urn:microsoft.com/office/officeart/2008/layout/HalfCircleOrganizationChart"/>
    <dgm:cxn modelId="{1AF45CEE-7F8E-40B3-9A12-C4B42CC2FDDC}" type="presParOf" srcId="{EEFDAFA5-FC5B-4684-9EBA-B64572BCD678}" destId="{5786A791-2968-44AF-B2BE-817DD7B3A40B}" srcOrd="1" destOrd="0" presId="urn:microsoft.com/office/officeart/2008/layout/HalfCircleOrganizationChart"/>
    <dgm:cxn modelId="{EA75AA24-A081-40B0-941C-F1ACE3BD595C}" type="presParOf" srcId="{5786A791-2968-44AF-B2BE-817DD7B3A40B}" destId="{910C28C0-775F-4CA6-BEEE-936662868E99}" srcOrd="0" destOrd="0" presId="urn:microsoft.com/office/officeart/2008/layout/HalfCircleOrganizationChart"/>
    <dgm:cxn modelId="{CF8EBD67-6033-4BF6-A043-0E87182D4650}" type="presParOf" srcId="{910C28C0-775F-4CA6-BEEE-936662868E99}" destId="{868AB7C7-B2E4-405A-843B-1089FA741218}" srcOrd="0" destOrd="0" presId="urn:microsoft.com/office/officeart/2008/layout/HalfCircleOrganizationChart"/>
    <dgm:cxn modelId="{0D205B42-8D74-4867-8491-8B8C864663CF}" type="presParOf" srcId="{910C28C0-775F-4CA6-BEEE-936662868E99}" destId="{06945A51-724E-4642-916A-35CBF191242C}" srcOrd="1" destOrd="0" presId="urn:microsoft.com/office/officeart/2008/layout/HalfCircleOrganizationChart"/>
    <dgm:cxn modelId="{D5CDDF40-B781-4F13-8907-AEC4B6E1A334}" type="presParOf" srcId="{910C28C0-775F-4CA6-BEEE-936662868E99}" destId="{7C03E531-D388-4193-B8CD-97D65082657A}" srcOrd="2" destOrd="0" presId="urn:microsoft.com/office/officeart/2008/layout/HalfCircleOrganizationChart"/>
    <dgm:cxn modelId="{5DD0AAAD-D74C-4D13-B81D-808DDE7567FF}" type="presParOf" srcId="{910C28C0-775F-4CA6-BEEE-936662868E99}" destId="{9F6C12AD-7B94-4AA4-8AB3-A3B497465373}" srcOrd="3" destOrd="0" presId="urn:microsoft.com/office/officeart/2008/layout/HalfCircleOrganizationChart"/>
    <dgm:cxn modelId="{7CCDE03D-402C-4B77-A3F4-7A0E32B4BFAC}" type="presParOf" srcId="{5786A791-2968-44AF-B2BE-817DD7B3A40B}" destId="{8BD32D98-E466-46E3-A3E8-F85664E530AE}" srcOrd="1" destOrd="0" presId="urn:microsoft.com/office/officeart/2008/layout/HalfCircleOrganizationChart"/>
    <dgm:cxn modelId="{E40FF2B8-FA8B-454E-906D-A8760CD2FF7F}" type="presParOf" srcId="{5786A791-2968-44AF-B2BE-817DD7B3A40B}" destId="{9DF57EE1-BE87-4193-96D4-B7642C4128D6}" srcOrd="2" destOrd="0" presId="urn:microsoft.com/office/officeart/2008/layout/HalfCircleOrganizationChart"/>
    <dgm:cxn modelId="{7D3978E8-46EC-494C-9D2E-F1F689447ED9}" type="presParOf" srcId="{EEFDAFA5-FC5B-4684-9EBA-B64572BCD678}" destId="{6944895B-EB71-492C-A00C-4D168ADAAE9F}" srcOrd="2" destOrd="0" presId="urn:microsoft.com/office/officeart/2008/layout/HalfCircleOrganizationChart"/>
    <dgm:cxn modelId="{E64B0335-EC51-494C-B038-9F6B4B2ABA08}" type="presParOf" srcId="{EEFDAFA5-FC5B-4684-9EBA-B64572BCD678}" destId="{2624E6EC-8439-4D6D-BB62-ECBEA8912EBF}" srcOrd="3" destOrd="0" presId="urn:microsoft.com/office/officeart/2008/layout/HalfCircleOrganizationChart"/>
    <dgm:cxn modelId="{210654C1-8194-496C-A371-5DC9172C5E97}" type="presParOf" srcId="{2624E6EC-8439-4D6D-BB62-ECBEA8912EBF}" destId="{8CB5A283-CB6C-4523-B5B4-0CB8FCFC7B86}" srcOrd="0" destOrd="0" presId="urn:microsoft.com/office/officeart/2008/layout/HalfCircleOrganizationChart"/>
    <dgm:cxn modelId="{E32DDD53-75FB-433E-A669-FA5F71AE3448}" type="presParOf" srcId="{8CB5A283-CB6C-4523-B5B4-0CB8FCFC7B86}" destId="{372380AB-283A-4D74-B286-D33F1280C698}" srcOrd="0" destOrd="0" presId="urn:microsoft.com/office/officeart/2008/layout/HalfCircleOrganizationChart"/>
    <dgm:cxn modelId="{4808C7B6-4DB9-4EAF-800B-B086AF56A568}" type="presParOf" srcId="{8CB5A283-CB6C-4523-B5B4-0CB8FCFC7B86}" destId="{7FF6D70A-6BA9-4206-B4B5-B508F81D065A}" srcOrd="1" destOrd="0" presId="urn:microsoft.com/office/officeart/2008/layout/HalfCircleOrganizationChart"/>
    <dgm:cxn modelId="{475C3115-B2FD-4DB2-8E19-705386805327}" type="presParOf" srcId="{8CB5A283-CB6C-4523-B5B4-0CB8FCFC7B86}" destId="{7DA2A9EE-C816-41FF-9ED9-5A4461D29D23}" srcOrd="2" destOrd="0" presId="urn:microsoft.com/office/officeart/2008/layout/HalfCircleOrganizationChart"/>
    <dgm:cxn modelId="{0D78951E-FC08-45F1-8DF0-8F046437DE51}" type="presParOf" srcId="{8CB5A283-CB6C-4523-B5B4-0CB8FCFC7B86}" destId="{7FBAB6A8-2E61-42D6-A9E7-76ADEEEF206D}" srcOrd="3" destOrd="0" presId="urn:microsoft.com/office/officeart/2008/layout/HalfCircleOrganizationChart"/>
    <dgm:cxn modelId="{6E3CFB3D-E221-45BD-B056-37ED3F7EA922}" type="presParOf" srcId="{2624E6EC-8439-4D6D-BB62-ECBEA8912EBF}" destId="{1FA44CC5-A8D5-4A5C-97E1-CB31528B346D}" srcOrd="1" destOrd="0" presId="urn:microsoft.com/office/officeart/2008/layout/HalfCircleOrganizationChart"/>
    <dgm:cxn modelId="{14A496E1-82E8-427C-A62B-74B5801232A9}" type="presParOf" srcId="{2624E6EC-8439-4D6D-BB62-ECBEA8912EBF}" destId="{FD7B465C-E728-4794-88A7-470BA408C06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AA9A24-F585-4D8B-8EB3-597AF2AB1B1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BE"/>
        </a:p>
      </dgm:t>
    </dgm:pt>
    <dgm:pt modelId="{5AFCB219-AD30-4FA0-99B4-490C63EF0F71}">
      <dgm:prSet phldrT="[Text]"/>
      <dgm:spPr/>
      <dgm:t>
        <a:bodyPr/>
        <a:lstStyle/>
        <a:p>
          <a:r>
            <a:rPr lang="en-US" dirty="0"/>
            <a:t>Security principal</a:t>
          </a:r>
          <a:endParaRPr lang="en-BE" dirty="0"/>
        </a:p>
      </dgm:t>
    </dgm:pt>
    <dgm:pt modelId="{7DEDC0E0-486B-4110-8AAF-4AFC735211C4}" type="parTrans" cxnId="{F5BE69A5-9F3C-4245-88CF-CBCB13C85759}">
      <dgm:prSet/>
      <dgm:spPr/>
      <dgm:t>
        <a:bodyPr/>
        <a:lstStyle/>
        <a:p>
          <a:endParaRPr lang="en-BE"/>
        </a:p>
      </dgm:t>
    </dgm:pt>
    <dgm:pt modelId="{FD1E58E3-C18C-4149-A4A6-121312B84ED9}" type="sibTrans" cxnId="{F5BE69A5-9F3C-4245-88CF-CBCB13C85759}">
      <dgm:prSet/>
      <dgm:spPr/>
      <dgm:t>
        <a:bodyPr/>
        <a:lstStyle/>
        <a:p>
          <a:endParaRPr lang="en-BE"/>
        </a:p>
      </dgm:t>
    </dgm:pt>
    <dgm:pt modelId="{24D51CE6-9D23-4904-B035-DF122B3D3197}" type="asst">
      <dgm:prSet phldrT="[Text]"/>
      <dgm:spPr/>
      <dgm:t>
        <a:bodyPr/>
        <a:lstStyle/>
        <a:p>
          <a:r>
            <a:rPr lang="en-US" dirty="0"/>
            <a:t>Service Principal</a:t>
          </a:r>
          <a:endParaRPr lang="en-BE" dirty="0"/>
        </a:p>
      </dgm:t>
    </dgm:pt>
    <dgm:pt modelId="{13A32CC9-0D3C-4CBC-96E3-A9684D34566C}" type="parTrans" cxnId="{E3C94A9C-A13F-45CC-AAE8-ACAD5B498DCC}">
      <dgm:prSet/>
      <dgm:spPr/>
      <dgm:t>
        <a:bodyPr/>
        <a:lstStyle/>
        <a:p>
          <a:endParaRPr lang="en-BE"/>
        </a:p>
      </dgm:t>
    </dgm:pt>
    <dgm:pt modelId="{205C0DB1-E229-48A6-9CA0-A67690114B70}" type="sibTrans" cxnId="{E3C94A9C-A13F-45CC-AAE8-ACAD5B498DCC}">
      <dgm:prSet/>
      <dgm:spPr/>
      <dgm:t>
        <a:bodyPr/>
        <a:lstStyle/>
        <a:p>
          <a:endParaRPr lang="en-BE"/>
        </a:p>
      </dgm:t>
    </dgm:pt>
    <dgm:pt modelId="{F9E41701-40A6-4773-90B4-A5D8F1D3093D}" type="asst">
      <dgm:prSet phldrT="[Text]"/>
      <dgm:spPr/>
      <dgm:t>
        <a:bodyPr/>
        <a:lstStyle/>
        <a:p>
          <a:r>
            <a:rPr lang="en-US" dirty="0"/>
            <a:t>User principal</a:t>
          </a:r>
          <a:endParaRPr lang="en-BE" dirty="0"/>
        </a:p>
      </dgm:t>
    </dgm:pt>
    <dgm:pt modelId="{E59B0B8D-C6BC-4123-912D-A6E43AEACC9F}" type="parTrans" cxnId="{9E1020CD-3111-419A-A9DA-609712B82DD5}">
      <dgm:prSet/>
      <dgm:spPr/>
      <dgm:t>
        <a:bodyPr/>
        <a:lstStyle/>
        <a:p>
          <a:endParaRPr lang="en-BE"/>
        </a:p>
      </dgm:t>
    </dgm:pt>
    <dgm:pt modelId="{642D7480-C50D-4084-859C-8990051BD7CF}" type="sibTrans" cxnId="{9E1020CD-3111-419A-A9DA-609712B82DD5}">
      <dgm:prSet/>
      <dgm:spPr/>
      <dgm:t>
        <a:bodyPr/>
        <a:lstStyle/>
        <a:p>
          <a:endParaRPr lang="en-BE"/>
        </a:p>
      </dgm:t>
    </dgm:pt>
    <dgm:pt modelId="{3BB251A5-3A5F-4392-B9C4-3DDC2C1F4E7C}" type="asst">
      <dgm:prSet phldrT="[Text]"/>
      <dgm:spPr/>
      <dgm:t>
        <a:bodyPr/>
        <a:lstStyle/>
        <a:p>
          <a:r>
            <a:rPr lang="en-US" dirty="0"/>
            <a:t>Application</a:t>
          </a:r>
          <a:endParaRPr lang="en-BE" dirty="0"/>
        </a:p>
      </dgm:t>
    </dgm:pt>
    <dgm:pt modelId="{37E69E3D-3BFA-446B-A67B-02EB1943958D}" type="parTrans" cxnId="{F438A042-E929-43E9-9BA6-57E74ADD1825}">
      <dgm:prSet/>
      <dgm:spPr/>
      <dgm:t>
        <a:bodyPr/>
        <a:lstStyle/>
        <a:p>
          <a:endParaRPr lang="en-BE"/>
        </a:p>
      </dgm:t>
    </dgm:pt>
    <dgm:pt modelId="{FA32AEC0-FA27-44B5-A95C-3EB81BDA7231}" type="sibTrans" cxnId="{F438A042-E929-43E9-9BA6-57E74ADD1825}">
      <dgm:prSet/>
      <dgm:spPr/>
      <dgm:t>
        <a:bodyPr/>
        <a:lstStyle/>
        <a:p>
          <a:endParaRPr lang="en-BE"/>
        </a:p>
      </dgm:t>
    </dgm:pt>
    <dgm:pt modelId="{39C095B1-6410-4A11-BEAE-4DB816A7B407}" type="asst">
      <dgm:prSet phldrT="[Text]"/>
      <dgm:spPr/>
      <dgm:t>
        <a:bodyPr/>
        <a:lstStyle/>
        <a:p>
          <a:r>
            <a:rPr lang="en-US" dirty="0"/>
            <a:t>Managed identity</a:t>
          </a:r>
          <a:endParaRPr lang="en-BE" dirty="0"/>
        </a:p>
      </dgm:t>
    </dgm:pt>
    <dgm:pt modelId="{B3D5F467-21B5-41F9-BE38-CF57774D70A1}" type="parTrans" cxnId="{3E551DFE-23B8-49C6-BA7F-BFE9BA4531DC}">
      <dgm:prSet/>
      <dgm:spPr/>
      <dgm:t>
        <a:bodyPr/>
        <a:lstStyle/>
        <a:p>
          <a:endParaRPr lang="en-BE"/>
        </a:p>
      </dgm:t>
    </dgm:pt>
    <dgm:pt modelId="{41B85226-0833-4B3C-8E32-7DD052767B13}" type="sibTrans" cxnId="{3E551DFE-23B8-49C6-BA7F-BFE9BA4531DC}">
      <dgm:prSet/>
      <dgm:spPr/>
      <dgm:t>
        <a:bodyPr/>
        <a:lstStyle/>
        <a:p>
          <a:endParaRPr lang="en-BE"/>
        </a:p>
      </dgm:t>
    </dgm:pt>
    <dgm:pt modelId="{CEC12B2F-B9E6-4620-B4F6-AF17A81E15F5}" type="pres">
      <dgm:prSet presAssocID="{31AA9A24-F585-4D8B-8EB3-597AF2AB1B13}" presName="Name0" presStyleCnt="0">
        <dgm:presLayoutVars>
          <dgm:orgChart val="1"/>
          <dgm:chPref val="1"/>
          <dgm:dir/>
          <dgm:animOne val="branch"/>
          <dgm:animLvl val="lvl"/>
          <dgm:resizeHandles/>
        </dgm:presLayoutVars>
      </dgm:prSet>
      <dgm:spPr/>
    </dgm:pt>
    <dgm:pt modelId="{23D631CF-A818-4FBE-B3A3-4B609E4BF0AF}" type="pres">
      <dgm:prSet presAssocID="{5AFCB219-AD30-4FA0-99B4-490C63EF0F71}" presName="hierRoot1" presStyleCnt="0">
        <dgm:presLayoutVars>
          <dgm:hierBranch val="init"/>
        </dgm:presLayoutVars>
      </dgm:prSet>
      <dgm:spPr/>
    </dgm:pt>
    <dgm:pt modelId="{073040F3-0364-42C3-B171-C9F285E82C7D}" type="pres">
      <dgm:prSet presAssocID="{5AFCB219-AD30-4FA0-99B4-490C63EF0F71}" presName="rootComposite1" presStyleCnt="0"/>
      <dgm:spPr/>
    </dgm:pt>
    <dgm:pt modelId="{41EAF2B1-9CBE-4220-BE9C-7F2F0A779537}" type="pres">
      <dgm:prSet presAssocID="{5AFCB219-AD30-4FA0-99B4-490C63EF0F71}" presName="rootText1" presStyleLbl="alignAcc1" presStyleIdx="0" presStyleCnt="0">
        <dgm:presLayoutVars>
          <dgm:chPref val="3"/>
        </dgm:presLayoutVars>
      </dgm:prSet>
      <dgm:spPr/>
    </dgm:pt>
    <dgm:pt modelId="{1BFCD538-69FE-4E5E-920F-971350ADAFE5}" type="pres">
      <dgm:prSet presAssocID="{5AFCB219-AD30-4FA0-99B4-490C63EF0F71}" presName="topArc1" presStyleLbl="parChTrans1D1" presStyleIdx="0" presStyleCnt="10"/>
      <dgm:spPr/>
    </dgm:pt>
    <dgm:pt modelId="{9519EA6D-04CE-44B8-B8C8-5CD8AFE4E424}" type="pres">
      <dgm:prSet presAssocID="{5AFCB219-AD30-4FA0-99B4-490C63EF0F71}" presName="bottomArc1" presStyleLbl="parChTrans1D1" presStyleIdx="1" presStyleCnt="10"/>
      <dgm:spPr/>
    </dgm:pt>
    <dgm:pt modelId="{AD9E3C01-5968-472C-8B39-18F99F46F100}" type="pres">
      <dgm:prSet presAssocID="{5AFCB219-AD30-4FA0-99B4-490C63EF0F71}" presName="topConnNode1" presStyleLbl="node1" presStyleIdx="0" presStyleCnt="0"/>
      <dgm:spPr/>
    </dgm:pt>
    <dgm:pt modelId="{80FD46E1-36BF-4860-9F94-970353A74EAC}" type="pres">
      <dgm:prSet presAssocID="{5AFCB219-AD30-4FA0-99B4-490C63EF0F71}" presName="hierChild2" presStyleCnt="0"/>
      <dgm:spPr/>
    </dgm:pt>
    <dgm:pt modelId="{EEFDAFA5-FC5B-4684-9EBA-B64572BCD678}" type="pres">
      <dgm:prSet presAssocID="{5AFCB219-AD30-4FA0-99B4-490C63EF0F71}" presName="hierChild3" presStyleCnt="0"/>
      <dgm:spPr/>
    </dgm:pt>
    <dgm:pt modelId="{9221E9DB-B0BA-4F5A-B3F3-3F63275DAB5C}" type="pres">
      <dgm:prSet presAssocID="{13A32CC9-0D3C-4CBC-96E3-A9684D34566C}" presName="Name101" presStyleLbl="parChTrans1D2" presStyleIdx="0" presStyleCnt="2"/>
      <dgm:spPr/>
    </dgm:pt>
    <dgm:pt modelId="{5786A791-2968-44AF-B2BE-817DD7B3A40B}" type="pres">
      <dgm:prSet presAssocID="{24D51CE6-9D23-4904-B035-DF122B3D3197}" presName="hierRoot3" presStyleCnt="0">
        <dgm:presLayoutVars>
          <dgm:hierBranch val="init"/>
        </dgm:presLayoutVars>
      </dgm:prSet>
      <dgm:spPr/>
    </dgm:pt>
    <dgm:pt modelId="{910C28C0-775F-4CA6-BEEE-936662868E99}" type="pres">
      <dgm:prSet presAssocID="{24D51CE6-9D23-4904-B035-DF122B3D3197}" presName="rootComposite3" presStyleCnt="0"/>
      <dgm:spPr/>
    </dgm:pt>
    <dgm:pt modelId="{868AB7C7-B2E4-405A-843B-1089FA741218}" type="pres">
      <dgm:prSet presAssocID="{24D51CE6-9D23-4904-B035-DF122B3D3197}" presName="rootText3" presStyleLbl="alignAcc1" presStyleIdx="0" presStyleCnt="0">
        <dgm:presLayoutVars>
          <dgm:chPref val="3"/>
        </dgm:presLayoutVars>
      </dgm:prSet>
      <dgm:spPr/>
    </dgm:pt>
    <dgm:pt modelId="{06945A51-724E-4642-916A-35CBF191242C}" type="pres">
      <dgm:prSet presAssocID="{24D51CE6-9D23-4904-B035-DF122B3D3197}" presName="topArc3" presStyleLbl="parChTrans1D1" presStyleIdx="2" presStyleCnt="10"/>
      <dgm:spPr/>
    </dgm:pt>
    <dgm:pt modelId="{7C03E531-D388-4193-B8CD-97D65082657A}" type="pres">
      <dgm:prSet presAssocID="{24D51CE6-9D23-4904-B035-DF122B3D3197}" presName="bottomArc3" presStyleLbl="parChTrans1D1" presStyleIdx="3" presStyleCnt="10"/>
      <dgm:spPr/>
    </dgm:pt>
    <dgm:pt modelId="{9F6C12AD-7B94-4AA4-8AB3-A3B497465373}" type="pres">
      <dgm:prSet presAssocID="{24D51CE6-9D23-4904-B035-DF122B3D3197}" presName="topConnNode3" presStyleLbl="asst1" presStyleIdx="0" presStyleCnt="0"/>
      <dgm:spPr/>
    </dgm:pt>
    <dgm:pt modelId="{8BD32D98-E466-46E3-A3E8-F85664E530AE}" type="pres">
      <dgm:prSet presAssocID="{24D51CE6-9D23-4904-B035-DF122B3D3197}" presName="hierChild6" presStyleCnt="0"/>
      <dgm:spPr/>
    </dgm:pt>
    <dgm:pt modelId="{9DF57EE1-BE87-4193-96D4-B7642C4128D6}" type="pres">
      <dgm:prSet presAssocID="{24D51CE6-9D23-4904-B035-DF122B3D3197}" presName="hierChild7" presStyleCnt="0"/>
      <dgm:spPr/>
    </dgm:pt>
    <dgm:pt modelId="{8DB30BBA-011B-41D8-ADCF-5EDAC3163B4C}" type="pres">
      <dgm:prSet presAssocID="{37E69E3D-3BFA-446B-A67B-02EB1943958D}" presName="Name101" presStyleLbl="parChTrans1D3" presStyleIdx="0" presStyleCnt="2"/>
      <dgm:spPr/>
    </dgm:pt>
    <dgm:pt modelId="{CADB557E-99F7-4910-9B6B-F4B8D427E8AD}" type="pres">
      <dgm:prSet presAssocID="{3BB251A5-3A5F-4392-B9C4-3DDC2C1F4E7C}" presName="hierRoot3" presStyleCnt="0">
        <dgm:presLayoutVars>
          <dgm:hierBranch val="init"/>
        </dgm:presLayoutVars>
      </dgm:prSet>
      <dgm:spPr/>
    </dgm:pt>
    <dgm:pt modelId="{00BBF508-3DBD-46C3-AD96-5E452CE8BD0D}" type="pres">
      <dgm:prSet presAssocID="{3BB251A5-3A5F-4392-B9C4-3DDC2C1F4E7C}" presName="rootComposite3" presStyleCnt="0"/>
      <dgm:spPr/>
    </dgm:pt>
    <dgm:pt modelId="{96EB84C4-B70B-4BCA-9833-B851B9B71A77}" type="pres">
      <dgm:prSet presAssocID="{3BB251A5-3A5F-4392-B9C4-3DDC2C1F4E7C}" presName="rootText3" presStyleLbl="alignAcc1" presStyleIdx="0" presStyleCnt="0">
        <dgm:presLayoutVars>
          <dgm:chPref val="3"/>
        </dgm:presLayoutVars>
      </dgm:prSet>
      <dgm:spPr/>
    </dgm:pt>
    <dgm:pt modelId="{A668A2CA-375E-4334-B6F4-32BAFEAC6F2E}" type="pres">
      <dgm:prSet presAssocID="{3BB251A5-3A5F-4392-B9C4-3DDC2C1F4E7C}" presName="topArc3" presStyleLbl="parChTrans1D1" presStyleIdx="4" presStyleCnt="10"/>
      <dgm:spPr/>
    </dgm:pt>
    <dgm:pt modelId="{3B851403-95D0-4618-8C83-621A8317A45A}" type="pres">
      <dgm:prSet presAssocID="{3BB251A5-3A5F-4392-B9C4-3DDC2C1F4E7C}" presName="bottomArc3" presStyleLbl="parChTrans1D1" presStyleIdx="5" presStyleCnt="10"/>
      <dgm:spPr/>
    </dgm:pt>
    <dgm:pt modelId="{65DE53B1-E414-4633-A564-0B02019EA99C}" type="pres">
      <dgm:prSet presAssocID="{3BB251A5-3A5F-4392-B9C4-3DDC2C1F4E7C}" presName="topConnNode3" presStyleLbl="asst1" presStyleIdx="0" presStyleCnt="0"/>
      <dgm:spPr/>
    </dgm:pt>
    <dgm:pt modelId="{00BC24A1-5251-4875-9E4E-805BB1DC58AE}" type="pres">
      <dgm:prSet presAssocID="{3BB251A5-3A5F-4392-B9C4-3DDC2C1F4E7C}" presName="hierChild6" presStyleCnt="0"/>
      <dgm:spPr/>
    </dgm:pt>
    <dgm:pt modelId="{42BF1D9E-702A-4B02-9A8C-025464BB2D37}" type="pres">
      <dgm:prSet presAssocID="{3BB251A5-3A5F-4392-B9C4-3DDC2C1F4E7C}" presName="hierChild7" presStyleCnt="0"/>
      <dgm:spPr/>
    </dgm:pt>
    <dgm:pt modelId="{634E8CA3-1139-4DF5-AAD0-62876DEA9CE0}" type="pres">
      <dgm:prSet presAssocID="{B3D5F467-21B5-41F9-BE38-CF57774D70A1}" presName="Name101" presStyleLbl="parChTrans1D3" presStyleIdx="1" presStyleCnt="2"/>
      <dgm:spPr/>
    </dgm:pt>
    <dgm:pt modelId="{E2A1C05A-1F14-49E4-BEE6-E4F9C4235414}" type="pres">
      <dgm:prSet presAssocID="{39C095B1-6410-4A11-BEAE-4DB816A7B407}" presName="hierRoot3" presStyleCnt="0">
        <dgm:presLayoutVars>
          <dgm:hierBranch val="init"/>
        </dgm:presLayoutVars>
      </dgm:prSet>
      <dgm:spPr/>
    </dgm:pt>
    <dgm:pt modelId="{D7F85842-015E-46A2-9403-09CBA5E9D21D}" type="pres">
      <dgm:prSet presAssocID="{39C095B1-6410-4A11-BEAE-4DB816A7B407}" presName="rootComposite3" presStyleCnt="0"/>
      <dgm:spPr/>
    </dgm:pt>
    <dgm:pt modelId="{64CD77D1-B6F0-4CF5-8323-0B259E4F9C9B}" type="pres">
      <dgm:prSet presAssocID="{39C095B1-6410-4A11-BEAE-4DB816A7B407}" presName="rootText3" presStyleLbl="alignAcc1" presStyleIdx="0" presStyleCnt="0">
        <dgm:presLayoutVars>
          <dgm:chPref val="3"/>
        </dgm:presLayoutVars>
      </dgm:prSet>
      <dgm:spPr/>
    </dgm:pt>
    <dgm:pt modelId="{E40049DE-1C7A-403D-8439-0EA6D919CB14}" type="pres">
      <dgm:prSet presAssocID="{39C095B1-6410-4A11-BEAE-4DB816A7B407}" presName="topArc3" presStyleLbl="parChTrans1D1" presStyleIdx="6" presStyleCnt="10"/>
      <dgm:spPr/>
    </dgm:pt>
    <dgm:pt modelId="{B514B71F-DA8F-4B65-AF62-B756EEC443DD}" type="pres">
      <dgm:prSet presAssocID="{39C095B1-6410-4A11-BEAE-4DB816A7B407}" presName="bottomArc3" presStyleLbl="parChTrans1D1" presStyleIdx="7" presStyleCnt="10"/>
      <dgm:spPr/>
    </dgm:pt>
    <dgm:pt modelId="{88E34E24-0F4B-46D7-BC22-A274924C3B94}" type="pres">
      <dgm:prSet presAssocID="{39C095B1-6410-4A11-BEAE-4DB816A7B407}" presName="topConnNode3" presStyleLbl="asst1" presStyleIdx="0" presStyleCnt="0"/>
      <dgm:spPr/>
    </dgm:pt>
    <dgm:pt modelId="{036621B3-8244-4C54-BF79-965F469C2424}" type="pres">
      <dgm:prSet presAssocID="{39C095B1-6410-4A11-BEAE-4DB816A7B407}" presName="hierChild6" presStyleCnt="0"/>
      <dgm:spPr/>
    </dgm:pt>
    <dgm:pt modelId="{8AFB08C6-3BD9-475A-87BB-42180810FB1F}" type="pres">
      <dgm:prSet presAssocID="{39C095B1-6410-4A11-BEAE-4DB816A7B407}" presName="hierChild7" presStyleCnt="0"/>
      <dgm:spPr/>
    </dgm:pt>
    <dgm:pt modelId="{6944895B-EB71-492C-A00C-4D168ADAAE9F}" type="pres">
      <dgm:prSet presAssocID="{E59B0B8D-C6BC-4123-912D-A6E43AEACC9F}" presName="Name101" presStyleLbl="parChTrans1D2" presStyleIdx="1" presStyleCnt="2"/>
      <dgm:spPr/>
    </dgm:pt>
    <dgm:pt modelId="{2624E6EC-8439-4D6D-BB62-ECBEA8912EBF}" type="pres">
      <dgm:prSet presAssocID="{F9E41701-40A6-4773-90B4-A5D8F1D3093D}" presName="hierRoot3" presStyleCnt="0">
        <dgm:presLayoutVars>
          <dgm:hierBranch val="init"/>
        </dgm:presLayoutVars>
      </dgm:prSet>
      <dgm:spPr/>
    </dgm:pt>
    <dgm:pt modelId="{8CB5A283-CB6C-4523-B5B4-0CB8FCFC7B86}" type="pres">
      <dgm:prSet presAssocID="{F9E41701-40A6-4773-90B4-A5D8F1D3093D}" presName="rootComposite3" presStyleCnt="0"/>
      <dgm:spPr/>
    </dgm:pt>
    <dgm:pt modelId="{372380AB-283A-4D74-B286-D33F1280C698}" type="pres">
      <dgm:prSet presAssocID="{F9E41701-40A6-4773-90B4-A5D8F1D3093D}" presName="rootText3" presStyleLbl="alignAcc1" presStyleIdx="0" presStyleCnt="0">
        <dgm:presLayoutVars>
          <dgm:chPref val="3"/>
        </dgm:presLayoutVars>
      </dgm:prSet>
      <dgm:spPr/>
    </dgm:pt>
    <dgm:pt modelId="{7FF6D70A-6BA9-4206-B4B5-B508F81D065A}" type="pres">
      <dgm:prSet presAssocID="{F9E41701-40A6-4773-90B4-A5D8F1D3093D}" presName="topArc3" presStyleLbl="parChTrans1D1" presStyleIdx="8" presStyleCnt="10"/>
      <dgm:spPr/>
    </dgm:pt>
    <dgm:pt modelId="{7DA2A9EE-C816-41FF-9ED9-5A4461D29D23}" type="pres">
      <dgm:prSet presAssocID="{F9E41701-40A6-4773-90B4-A5D8F1D3093D}" presName="bottomArc3" presStyleLbl="parChTrans1D1" presStyleIdx="9" presStyleCnt="10"/>
      <dgm:spPr/>
    </dgm:pt>
    <dgm:pt modelId="{7FBAB6A8-2E61-42D6-A9E7-76ADEEEF206D}" type="pres">
      <dgm:prSet presAssocID="{F9E41701-40A6-4773-90B4-A5D8F1D3093D}" presName="topConnNode3" presStyleLbl="asst1" presStyleIdx="0" presStyleCnt="0"/>
      <dgm:spPr/>
    </dgm:pt>
    <dgm:pt modelId="{1FA44CC5-A8D5-4A5C-97E1-CB31528B346D}" type="pres">
      <dgm:prSet presAssocID="{F9E41701-40A6-4773-90B4-A5D8F1D3093D}" presName="hierChild6" presStyleCnt="0"/>
      <dgm:spPr/>
    </dgm:pt>
    <dgm:pt modelId="{FD7B465C-E728-4794-88A7-470BA408C06B}" type="pres">
      <dgm:prSet presAssocID="{F9E41701-40A6-4773-90B4-A5D8F1D3093D}" presName="hierChild7" presStyleCnt="0"/>
      <dgm:spPr/>
    </dgm:pt>
  </dgm:ptLst>
  <dgm:cxnLst>
    <dgm:cxn modelId="{69D21C15-0BFA-4A2C-B7EF-FD3525F0E080}" type="presOf" srcId="{39C095B1-6410-4A11-BEAE-4DB816A7B407}" destId="{88E34E24-0F4B-46D7-BC22-A274924C3B94}" srcOrd="1" destOrd="0" presId="urn:microsoft.com/office/officeart/2008/layout/HalfCircleOrganizationChart"/>
    <dgm:cxn modelId="{FEE95716-D4DC-4D15-A05B-18B919616892}" type="presOf" srcId="{F9E41701-40A6-4773-90B4-A5D8F1D3093D}" destId="{7FBAB6A8-2E61-42D6-A9E7-76ADEEEF206D}" srcOrd="1" destOrd="0" presId="urn:microsoft.com/office/officeart/2008/layout/HalfCircleOrganizationChart"/>
    <dgm:cxn modelId="{F438A042-E929-43E9-9BA6-57E74ADD1825}" srcId="{24D51CE6-9D23-4904-B035-DF122B3D3197}" destId="{3BB251A5-3A5F-4392-B9C4-3DDC2C1F4E7C}" srcOrd="0" destOrd="0" parTransId="{37E69E3D-3BFA-446B-A67B-02EB1943958D}" sibTransId="{FA32AEC0-FA27-44B5-A95C-3EB81BDA7231}"/>
    <dgm:cxn modelId="{04E15846-322C-4678-B177-1F4911735327}" type="presOf" srcId="{37E69E3D-3BFA-446B-A67B-02EB1943958D}" destId="{8DB30BBA-011B-41D8-ADCF-5EDAC3163B4C}" srcOrd="0" destOrd="0" presId="urn:microsoft.com/office/officeart/2008/layout/HalfCircleOrganizationChart"/>
    <dgm:cxn modelId="{93DEB375-BFA2-4DA2-A874-E4212D7F1E12}" type="presOf" srcId="{13A32CC9-0D3C-4CBC-96E3-A9684D34566C}" destId="{9221E9DB-B0BA-4F5A-B3F3-3F63275DAB5C}" srcOrd="0" destOrd="0" presId="urn:microsoft.com/office/officeart/2008/layout/HalfCircleOrganizationChart"/>
    <dgm:cxn modelId="{6738157C-D8A1-4F7D-B185-E7ED5A7F5A7E}" type="presOf" srcId="{5AFCB219-AD30-4FA0-99B4-490C63EF0F71}" destId="{41EAF2B1-9CBE-4220-BE9C-7F2F0A779537}" srcOrd="0" destOrd="0" presId="urn:microsoft.com/office/officeart/2008/layout/HalfCircleOrganizationChart"/>
    <dgm:cxn modelId="{979DD87C-9F5A-4D99-BABA-A387502B3A2A}" type="presOf" srcId="{24D51CE6-9D23-4904-B035-DF122B3D3197}" destId="{868AB7C7-B2E4-405A-843B-1089FA741218}" srcOrd="0" destOrd="0" presId="urn:microsoft.com/office/officeart/2008/layout/HalfCircleOrganizationChart"/>
    <dgm:cxn modelId="{8FC04686-18FE-49BA-9E09-94CF882EF650}" type="presOf" srcId="{E59B0B8D-C6BC-4123-912D-A6E43AEACC9F}" destId="{6944895B-EB71-492C-A00C-4D168ADAAE9F}" srcOrd="0" destOrd="0" presId="urn:microsoft.com/office/officeart/2008/layout/HalfCircleOrganizationChart"/>
    <dgm:cxn modelId="{268E4999-2B07-40D4-AC7A-575DFE9A248B}" type="presOf" srcId="{5AFCB219-AD30-4FA0-99B4-490C63EF0F71}" destId="{AD9E3C01-5968-472C-8B39-18F99F46F100}" srcOrd="1" destOrd="0" presId="urn:microsoft.com/office/officeart/2008/layout/HalfCircleOrganizationChart"/>
    <dgm:cxn modelId="{E3C94A9C-A13F-45CC-AAE8-ACAD5B498DCC}" srcId="{5AFCB219-AD30-4FA0-99B4-490C63EF0F71}" destId="{24D51CE6-9D23-4904-B035-DF122B3D3197}" srcOrd="0" destOrd="0" parTransId="{13A32CC9-0D3C-4CBC-96E3-A9684D34566C}" sibTransId="{205C0DB1-E229-48A6-9CA0-A67690114B70}"/>
    <dgm:cxn modelId="{F5BE69A5-9F3C-4245-88CF-CBCB13C85759}" srcId="{31AA9A24-F585-4D8B-8EB3-597AF2AB1B13}" destId="{5AFCB219-AD30-4FA0-99B4-490C63EF0F71}" srcOrd="0" destOrd="0" parTransId="{7DEDC0E0-486B-4110-8AAF-4AFC735211C4}" sibTransId="{FD1E58E3-C18C-4149-A4A6-121312B84ED9}"/>
    <dgm:cxn modelId="{979906AA-5A2D-49C9-A055-698B35A1F46F}" type="presOf" srcId="{24D51CE6-9D23-4904-B035-DF122B3D3197}" destId="{9F6C12AD-7B94-4AA4-8AB3-A3B497465373}" srcOrd="1" destOrd="0" presId="urn:microsoft.com/office/officeart/2008/layout/HalfCircleOrganizationChart"/>
    <dgm:cxn modelId="{53281ABD-F9B6-4D1B-BF1D-EE3266ABDF4D}" type="presOf" srcId="{39C095B1-6410-4A11-BEAE-4DB816A7B407}" destId="{64CD77D1-B6F0-4CF5-8323-0B259E4F9C9B}" srcOrd="0" destOrd="0" presId="urn:microsoft.com/office/officeart/2008/layout/HalfCircleOrganizationChart"/>
    <dgm:cxn modelId="{FAD28AC4-CD5F-4438-8E59-D2C6BFE3EC00}" type="presOf" srcId="{F9E41701-40A6-4773-90B4-A5D8F1D3093D}" destId="{372380AB-283A-4D74-B286-D33F1280C698}" srcOrd="0" destOrd="0" presId="urn:microsoft.com/office/officeart/2008/layout/HalfCircleOrganizationChart"/>
    <dgm:cxn modelId="{9E1020CD-3111-419A-A9DA-609712B82DD5}" srcId="{5AFCB219-AD30-4FA0-99B4-490C63EF0F71}" destId="{F9E41701-40A6-4773-90B4-A5D8F1D3093D}" srcOrd="1" destOrd="0" parTransId="{E59B0B8D-C6BC-4123-912D-A6E43AEACC9F}" sibTransId="{642D7480-C50D-4084-859C-8990051BD7CF}"/>
    <dgm:cxn modelId="{79544DE3-E38B-45D7-AD28-BF793E6E9D6C}" type="presOf" srcId="{B3D5F467-21B5-41F9-BE38-CF57774D70A1}" destId="{634E8CA3-1139-4DF5-AAD0-62876DEA9CE0}" srcOrd="0" destOrd="0" presId="urn:microsoft.com/office/officeart/2008/layout/HalfCircleOrganizationChart"/>
    <dgm:cxn modelId="{7529F7E4-DCEB-4A19-B921-BDA5C90FD2FF}" type="presOf" srcId="{3BB251A5-3A5F-4392-B9C4-3DDC2C1F4E7C}" destId="{96EB84C4-B70B-4BCA-9833-B851B9B71A77}" srcOrd="0" destOrd="0" presId="urn:microsoft.com/office/officeart/2008/layout/HalfCircleOrganizationChart"/>
    <dgm:cxn modelId="{38AF25F1-88C0-4CB1-AB50-9B992182A171}" type="presOf" srcId="{31AA9A24-F585-4D8B-8EB3-597AF2AB1B13}" destId="{CEC12B2F-B9E6-4620-B4F6-AF17A81E15F5}" srcOrd="0" destOrd="0" presId="urn:microsoft.com/office/officeart/2008/layout/HalfCircleOrganizationChart"/>
    <dgm:cxn modelId="{3307ABF8-002C-40BC-8AF7-9BCF478E65F8}" type="presOf" srcId="{3BB251A5-3A5F-4392-B9C4-3DDC2C1F4E7C}" destId="{65DE53B1-E414-4633-A564-0B02019EA99C}" srcOrd="1" destOrd="0" presId="urn:microsoft.com/office/officeart/2008/layout/HalfCircleOrganizationChart"/>
    <dgm:cxn modelId="{3E551DFE-23B8-49C6-BA7F-BFE9BA4531DC}" srcId="{24D51CE6-9D23-4904-B035-DF122B3D3197}" destId="{39C095B1-6410-4A11-BEAE-4DB816A7B407}" srcOrd="1" destOrd="0" parTransId="{B3D5F467-21B5-41F9-BE38-CF57774D70A1}" sibTransId="{41B85226-0833-4B3C-8E32-7DD052767B13}"/>
    <dgm:cxn modelId="{C4F25CFA-24C6-4446-8FDC-2CFA32E8AE36}" type="presParOf" srcId="{CEC12B2F-B9E6-4620-B4F6-AF17A81E15F5}" destId="{23D631CF-A818-4FBE-B3A3-4B609E4BF0AF}" srcOrd="0" destOrd="0" presId="urn:microsoft.com/office/officeart/2008/layout/HalfCircleOrganizationChart"/>
    <dgm:cxn modelId="{14F5AB7B-608A-4C63-A6A4-BC88191D1EAA}" type="presParOf" srcId="{23D631CF-A818-4FBE-B3A3-4B609E4BF0AF}" destId="{073040F3-0364-42C3-B171-C9F285E82C7D}" srcOrd="0" destOrd="0" presId="urn:microsoft.com/office/officeart/2008/layout/HalfCircleOrganizationChart"/>
    <dgm:cxn modelId="{36E30992-7DC4-42F2-84FC-DCFDBC58119B}" type="presParOf" srcId="{073040F3-0364-42C3-B171-C9F285E82C7D}" destId="{41EAF2B1-9CBE-4220-BE9C-7F2F0A779537}" srcOrd="0" destOrd="0" presId="urn:microsoft.com/office/officeart/2008/layout/HalfCircleOrganizationChart"/>
    <dgm:cxn modelId="{87307201-8562-4D2D-AF97-AA940E254D87}" type="presParOf" srcId="{073040F3-0364-42C3-B171-C9F285E82C7D}" destId="{1BFCD538-69FE-4E5E-920F-971350ADAFE5}" srcOrd="1" destOrd="0" presId="urn:microsoft.com/office/officeart/2008/layout/HalfCircleOrganizationChart"/>
    <dgm:cxn modelId="{810B3B3F-8C84-4675-B592-9C8BB0D36CCE}" type="presParOf" srcId="{073040F3-0364-42C3-B171-C9F285E82C7D}" destId="{9519EA6D-04CE-44B8-B8C8-5CD8AFE4E424}" srcOrd="2" destOrd="0" presId="urn:microsoft.com/office/officeart/2008/layout/HalfCircleOrganizationChart"/>
    <dgm:cxn modelId="{7D01B095-3FD3-4760-87BE-29F725826166}" type="presParOf" srcId="{073040F3-0364-42C3-B171-C9F285E82C7D}" destId="{AD9E3C01-5968-472C-8B39-18F99F46F100}" srcOrd="3" destOrd="0" presId="urn:microsoft.com/office/officeart/2008/layout/HalfCircleOrganizationChart"/>
    <dgm:cxn modelId="{7708EDB6-352C-4D95-9446-B15136B5142E}" type="presParOf" srcId="{23D631CF-A818-4FBE-B3A3-4B609E4BF0AF}" destId="{80FD46E1-36BF-4860-9F94-970353A74EAC}" srcOrd="1" destOrd="0" presId="urn:microsoft.com/office/officeart/2008/layout/HalfCircleOrganizationChart"/>
    <dgm:cxn modelId="{279DE966-DF39-431D-BC86-399A5744DE80}" type="presParOf" srcId="{23D631CF-A818-4FBE-B3A3-4B609E4BF0AF}" destId="{EEFDAFA5-FC5B-4684-9EBA-B64572BCD678}" srcOrd="2" destOrd="0" presId="urn:microsoft.com/office/officeart/2008/layout/HalfCircleOrganizationChart"/>
    <dgm:cxn modelId="{4787B706-C37B-462A-9995-02FE3E22010C}" type="presParOf" srcId="{EEFDAFA5-FC5B-4684-9EBA-B64572BCD678}" destId="{9221E9DB-B0BA-4F5A-B3F3-3F63275DAB5C}" srcOrd="0" destOrd="0" presId="urn:microsoft.com/office/officeart/2008/layout/HalfCircleOrganizationChart"/>
    <dgm:cxn modelId="{1AF45CEE-7F8E-40B3-9A12-C4B42CC2FDDC}" type="presParOf" srcId="{EEFDAFA5-FC5B-4684-9EBA-B64572BCD678}" destId="{5786A791-2968-44AF-B2BE-817DD7B3A40B}" srcOrd="1" destOrd="0" presId="urn:microsoft.com/office/officeart/2008/layout/HalfCircleOrganizationChart"/>
    <dgm:cxn modelId="{EA75AA24-A081-40B0-941C-F1ACE3BD595C}" type="presParOf" srcId="{5786A791-2968-44AF-B2BE-817DD7B3A40B}" destId="{910C28C0-775F-4CA6-BEEE-936662868E99}" srcOrd="0" destOrd="0" presId="urn:microsoft.com/office/officeart/2008/layout/HalfCircleOrganizationChart"/>
    <dgm:cxn modelId="{CF8EBD67-6033-4BF6-A043-0E87182D4650}" type="presParOf" srcId="{910C28C0-775F-4CA6-BEEE-936662868E99}" destId="{868AB7C7-B2E4-405A-843B-1089FA741218}" srcOrd="0" destOrd="0" presId="urn:microsoft.com/office/officeart/2008/layout/HalfCircleOrganizationChart"/>
    <dgm:cxn modelId="{0D205B42-8D74-4867-8491-8B8C864663CF}" type="presParOf" srcId="{910C28C0-775F-4CA6-BEEE-936662868E99}" destId="{06945A51-724E-4642-916A-35CBF191242C}" srcOrd="1" destOrd="0" presId="urn:microsoft.com/office/officeart/2008/layout/HalfCircleOrganizationChart"/>
    <dgm:cxn modelId="{D5CDDF40-B781-4F13-8907-AEC4B6E1A334}" type="presParOf" srcId="{910C28C0-775F-4CA6-BEEE-936662868E99}" destId="{7C03E531-D388-4193-B8CD-97D65082657A}" srcOrd="2" destOrd="0" presId="urn:microsoft.com/office/officeart/2008/layout/HalfCircleOrganizationChart"/>
    <dgm:cxn modelId="{5DD0AAAD-D74C-4D13-B81D-808DDE7567FF}" type="presParOf" srcId="{910C28C0-775F-4CA6-BEEE-936662868E99}" destId="{9F6C12AD-7B94-4AA4-8AB3-A3B497465373}" srcOrd="3" destOrd="0" presId="urn:microsoft.com/office/officeart/2008/layout/HalfCircleOrganizationChart"/>
    <dgm:cxn modelId="{7CCDE03D-402C-4B77-A3F4-7A0E32B4BFAC}" type="presParOf" srcId="{5786A791-2968-44AF-B2BE-817DD7B3A40B}" destId="{8BD32D98-E466-46E3-A3E8-F85664E530AE}" srcOrd="1" destOrd="0" presId="urn:microsoft.com/office/officeart/2008/layout/HalfCircleOrganizationChart"/>
    <dgm:cxn modelId="{E40FF2B8-FA8B-454E-906D-A8760CD2FF7F}" type="presParOf" srcId="{5786A791-2968-44AF-B2BE-817DD7B3A40B}" destId="{9DF57EE1-BE87-4193-96D4-B7642C4128D6}" srcOrd="2" destOrd="0" presId="urn:microsoft.com/office/officeart/2008/layout/HalfCircleOrganizationChart"/>
    <dgm:cxn modelId="{3C847003-80C6-4201-A86E-D394AEDB7A6B}" type="presParOf" srcId="{9DF57EE1-BE87-4193-96D4-B7642C4128D6}" destId="{8DB30BBA-011B-41D8-ADCF-5EDAC3163B4C}" srcOrd="0" destOrd="0" presId="urn:microsoft.com/office/officeart/2008/layout/HalfCircleOrganizationChart"/>
    <dgm:cxn modelId="{C14BA24A-3E97-47CE-B97D-FD978F90B130}" type="presParOf" srcId="{9DF57EE1-BE87-4193-96D4-B7642C4128D6}" destId="{CADB557E-99F7-4910-9B6B-F4B8D427E8AD}" srcOrd="1" destOrd="0" presId="urn:microsoft.com/office/officeart/2008/layout/HalfCircleOrganizationChart"/>
    <dgm:cxn modelId="{F1D44729-F1F4-4053-8AE7-748D41D1FBAA}" type="presParOf" srcId="{CADB557E-99F7-4910-9B6B-F4B8D427E8AD}" destId="{00BBF508-3DBD-46C3-AD96-5E452CE8BD0D}" srcOrd="0" destOrd="0" presId="urn:microsoft.com/office/officeart/2008/layout/HalfCircleOrganizationChart"/>
    <dgm:cxn modelId="{67FC696C-1A7E-4187-ADCA-0058A62C7D28}" type="presParOf" srcId="{00BBF508-3DBD-46C3-AD96-5E452CE8BD0D}" destId="{96EB84C4-B70B-4BCA-9833-B851B9B71A77}" srcOrd="0" destOrd="0" presId="urn:microsoft.com/office/officeart/2008/layout/HalfCircleOrganizationChart"/>
    <dgm:cxn modelId="{9893F602-9B7C-43A7-B5C1-F24A96AF55F3}" type="presParOf" srcId="{00BBF508-3DBD-46C3-AD96-5E452CE8BD0D}" destId="{A668A2CA-375E-4334-B6F4-32BAFEAC6F2E}" srcOrd="1" destOrd="0" presId="urn:microsoft.com/office/officeart/2008/layout/HalfCircleOrganizationChart"/>
    <dgm:cxn modelId="{5E791302-6CA0-4BF4-90D2-2D684A3FB992}" type="presParOf" srcId="{00BBF508-3DBD-46C3-AD96-5E452CE8BD0D}" destId="{3B851403-95D0-4618-8C83-621A8317A45A}" srcOrd="2" destOrd="0" presId="urn:microsoft.com/office/officeart/2008/layout/HalfCircleOrganizationChart"/>
    <dgm:cxn modelId="{B2770B8E-92BD-4D2F-B97A-22139648C70A}" type="presParOf" srcId="{00BBF508-3DBD-46C3-AD96-5E452CE8BD0D}" destId="{65DE53B1-E414-4633-A564-0B02019EA99C}" srcOrd="3" destOrd="0" presId="urn:microsoft.com/office/officeart/2008/layout/HalfCircleOrganizationChart"/>
    <dgm:cxn modelId="{202C004F-2937-4360-972E-16FC32913E1A}" type="presParOf" srcId="{CADB557E-99F7-4910-9B6B-F4B8D427E8AD}" destId="{00BC24A1-5251-4875-9E4E-805BB1DC58AE}" srcOrd="1" destOrd="0" presId="urn:microsoft.com/office/officeart/2008/layout/HalfCircleOrganizationChart"/>
    <dgm:cxn modelId="{5A762C57-5771-4105-BEAC-A0AA164F3EE7}" type="presParOf" srcId="{CADB557E-99F7-4910-9B6B-F4B8D427E8AD}" destId="{42BF1D9E-702A-4B02-9A8C-025464BB2D37}" srcOrd="2" destOrd="0" presId="urn:microsoft.com/office/officeart/2008/layout/HalfCircleOrganizationChart"/>
    <dgm:cxn modelId="{03D7A3CA-995F-4DFE-8A5B-414C740425DE}" type="presParOf" srcId="{9DF57EE1-BE87-4193-96D4-B7642C4128D6}" destId="{634E8CA3-1139-4DF5-AAD0-62876DEA9CE0}" srcOrd="2" destOrd="0" presId="urn:microsoft.com/office/officeart/2008/layout/HalfCircleOrganizationChart"/>
    <dgm:cxn modelId="{E7E3B6A7-F004-49D4-A437-8E46A77A797E}" type="presParOf" srcId="{9DF57EE1-BE87-4193-96D4-B7642C4128D6}" destId="{E2A1C05A-1F14-49E4-BEE6-E4F9C4235414}" srcOrd="3" destOrd="0" presId="urn:microsoft.com/office/officeart/2008/layout/HalfCircleOrganizationChart"/>
    <dgm:cxn modelId="{F7759265-7BAA-427D-AA30-AF1BB2A1D9FC}" type="presParOf" srcId="{E2A1C05A-1F14-49E4-BEE6-E4F9C4235414}" destId="{D7F85842-015E-46A2-9403-09CBA5E9D21D}" srcOrd="0" destOrd="0" presId="urn:microsoft.com/office/officeart/2008/layout/HalfCircleOrganizationChart"/>
    <dgm:cxn modelId="{4FEFF94F-A5A2-4360-B4F5-97AC74E0B033}" type="presParOf" srcId="{D7F85842-015E-46A2-9403-09CBA5E9D21D}" destId="{64CD77D1-B6F0-4CF5-8323-0B259E4F9C9B}" srcOrd="0" destOrd="0" presId="urn:microsoft.com/office/officeart/2008/layout/HalfCircleOrganizationChart"/>
    <dgm:cxn modelId="{C0C0E77B-F88A-4E25-B110-B3FA4985789F}" type="presParOf" srcId="{D7F85842-015E-46A2-9403-09CBA5E9D21D}" destId="{E40049DE-1C7A-403D-8439-0EA6D919CB14}" srcOrd="1" destOrd="0" presId="urn:microsoft.com/office/officeart/2008/layout/HalfCircleOrganizationChart"/>
    <dgm:cxn modelId="{41F200CD-DC63-4F60-826C-041E49DDBBBF}" type="presParOf" srcId="{D7F85842-015E-46A2-9403-09CBA5E9D21D}" destId="{B514B71F-DA8F-4B65-AF62-B756EEC443DD}" srcOrd="2" destOrd="0" presId="urn:microsoft.com/office/officeart/2008/layout/HalfCircleOrganizationChart"/>
    <dgm:cxn modelId="{2594FC8C-04AA-4ABE-83E9-1C4357DA9C4A}" type="presParOf" srcId="{D7F85842-015E-46A2-9403-09CBA5E9D21D}" destId="{88E34E24-0F4B-46D7-BC22-A274924C3B94}" srcOrd="3" destOrd="0" presId="urn:microsoft.com/office/officeart/2008/layout/HalfCircleOrganizationChart"/>
    <dgm:cxn modelId="{C3ADE0FF-9DF2-4A99-96A7-9755A12BAE2B}" type="presParOf" srcId="{E2A1C05A-1F14-49E4-BEE6-E4F9C4235414}" destId="{036621B3-8244-4C54-BF79-965F469C2424}" srcOrd="1" destOrd="0" presId="urn:microsoft.com/office/officeart/2008/layout/HalfCircleOrganizationChart"/>
    <dgm:cxn modelId="{D1E601FA-C33F-4E72-A747-35CE2DF3A77E}" type="presParOf" srcId="{E2A1C05A-1F14-49E4-BEE6-E4F9C4235414}" destId="{8AFB08C6-3BD9-475A-87BB-42180810FB1F}" srcOrd="2" destOrd="0" presId="urn:microsoft.com/office/officeart/2008/layout/HalfCircleOrganizationChart"/>
    <dgm:cxn modelId="{7D3978E8-46EC-494C-9D2E-F1F689447ED9}" type="presParOf" srcId="{EEFDAFA5-FC5B-4684-9EBA-B64572BCD678}" destId="{6944895B-EB71-492C-A00C-4D168ADAAE9F}" srcOrd="2" destOrd="0" presId="urn:microsoft.com/office/officeart/2008/layout/HalfCircleOrganizationChart"/>
    <dgm:cxn modelId="{E64B0335-EC51-494C-B038-9F6B4B2ABA08}" type="presParOf" srcId="{EEFDAFA5-FC5B-4684-9EBA-B64572BCD678}" destId="{2624E6EC-8439-4D6D-BB62-ECBEA8912EBF}" srcOrd="3" destOrd="0" presId="urn:microsoft.com/office/officeart/2008/layout/HalfCircleOrganizationChart"/>
    <dgm:cxn modelId="{210654C1-8194-496C-A371-5DC9172C5E97}" type="presParOf" srcId="{2624E6EC-8439-4D6D-BB62-ECBEA8912EBF}" destId="{8CB5A283-CB6C-4523-B5B4-0CB8FCFC7B86}" srcOrd="0" destOrd="0" presId="urn:microsoft.com/office/officeart/2008/layout/HalfCircleOrganizationChart"/>
    <dgm:cxn modelId="{E32DDD53-75FB-433E-A669-FA5F71AE3448}" type="presParOf" srcId="{8CB5A283-CB6C-4523-B5B4-0CB8FCFC7B86}" destId="{372380AB-283A-4D74-B286-D33F1280C698}" srcOrd="0" destOrd="0" presId="urn:microsoft.com/office/officeart/2008/layout/HalfCircleOrganizationChart"/>
    <dgm:cxn modelId="{4808C7B6-4DB9-4EAF-800B-B086AF56A568}" type="presParOf" srcId="{8CB5A283-CB6C-4523-B5B4-0CB8FCFC7B86}" destId="{7FF6D70A-6BA9-4206-B4B5-B508F81D065A}" srcOrd="1" destOrd="0" presId="urn:microsoft.com/office/officeart/2008/layout/HalfCircleOrganizationChart"/>
    <dgm:cxn modelId="{475C3115-B2FD-4DB2-8E19-705386805327}" type="presParOf" srcId="{8CB5A283-CB6C-4523-B5B4-0CB8FCFC7B86}" destId="{7DA2A9EE-C816-41FF-9ED9-5A4461D29D23}" srcOrd="2" destOrd="0" presId="urn:microsoft.com/office/officeart/2008/layout/HalfCircleOrganizationChart"/>
    <dgm:cxn modelId="{0D78951E-FC08-45F1-8DF0-8F046437DE51}" type="presParOf" srcId="{8CB5A283-CB6C-4523-B5B4-0CB8FCFC7B86}" destId="{7FBAB6A8-2E61-42D6-A9E7-76ADEEEF206D}" srcOrd="3" destOrd="0" presId="urn:microsoft.com/office/officeart/2008/layout/HalfCircleOrganizationChart"/>
    <dgm:cxn modelId="{6E3CFB3D-E221-45BD-B056-37ED3F7EA922}" type="presParOf" srcId="{2624E6EC-8439-4D6D-BB62-ECBEA8912EBF}" destId="{1FA44CC5-A8D5-4A5C-97E1-CB31528B346D}" srcOrd="1" destOrd="0" presId="urn:microsoft.com/office/officeart/2008/layout/HalfCircleOrganizationChart"/>
    <dgm:cxn modelId="{14A496E1-82E8-427C-A62B-74B5801232A9}" type="presParOf" srcId="{2624E6EC-8439-4D6D-BB62-ECBEA8912EBF}" destId="{FD7B465C-E728-4794-88A7-470BA408C06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AA9A24-F585-4D8B-8EB3-597AF2AB1B1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BE"/>
        </a:p>
      </dgm:t>
    </dgm:pt>
    <dgm:pt modelId="{5AFCB219-AD30-4FA0-99B4-490C63EF0F71}">
      <dgm:prSet phldrT="[Text]"/>
      <dgm:spPr/>
      <dgm:t>
        <a:bodyPr/>
        <a:lstStyle/>
        <a:p>
          <a:r>
            <a:rPr lang="en-US" dirty="0"/>
            <a:t>Security principal</a:t>
          </a:r>
          <a:endParaRPr lang="en-BE" dirty="0"/>
        </a:p>
      </dgm:t>
    </dgm:pt>
    <dgm:pt modelId="{7DEDC0E0-486B-4110-8AAF-4AFC735211C4}" type="parTrans" cxnId="{F5BE69A5-9F3C-4245-88CF-CBCB13C85759}">
      <dgm:prSet/>
      <dgm:spPr/>
      <dgm:t>
        <a:bodyPr/>
        <a:lstStyle/>
        <a:p>
          <a:endParaRPr lang="en-BE"/>
        </a:p>
      </dgm:t>
    </dgm:pt>
    <dgm:pt modelId="{FD1E58E3-C18C-4149-A4A6-121312B84ED9}" type="sibTrans" cxnId="{F5BE69A5-9F3C-4245-88CF-CBCB13C85759}">
      <dgm:prSet/>
      <dgm:spPr/>
      <dgm:t>
        <a:bodyPr/>
        <a:lstStyle/>
        <a:p>
          <a:endParaRPr lang="en-BE"/>
        </a:p>
      </dgm:t>
    </dgm:pt>
    <dgm:pt modelId="{24D51CE6-9D23-4904-B035-DF122B3D3197}" type="asst">
      <dgm:prSet phldrT="[Text]"/>
      <dgm:spPr/>
      <dgm:t>
        <a:bodyPr/>
        <a:lstStyle/>
        <a:p>
          <a:r>
            <a:rPr lang="en-US" dirty="0"/>
            <a:t>Service Principal</a:t>
          </a:r>
          <a:endParaRPr lang="en-BE" dirty="0"/>
        </a:p>
      </dgm:t>
    </dgm:pt>
    <dgm:pt modelId="{13A32CC9-0D3C-4CBC-96E3-A9684D34566C}" type="parTrans" cxnId="{E3C94A9C-A13F-45CC-AAE8-ACAD5B498DCC}">
      <dgm:prSet/>
      <dgm:spPr/>
      <dgm:t>
        <a:bodyPr/>
        <a:lstStyle/>
        <a:p>
          <a:endParaRPr lang="en-BE"/>
        </a:p>
      </dgm:t>
    </dgm:pt>
    <dgm:pt modelId="{205C0DB1-E229-48A6-9CA0-A67690114B70}" type="sibTrans" cxnId="{E3C94A9C-A13F-45CC-AAE8-ACAD5B498DCC}">
      <dgm:prSet/>
      <dgm:spPr/>
      <dgm:t>
        <a:bodyPr/>
        <a:lstStyle/>
        <a:p>
          <a:endParaRPr lang="en-BE"/>
        </a:p>
      </dgm:t>
    </dgm:pt>
    <dgm:pt modelId="{F9E41701-40A6-4773-90B4-A5D8F1D3093D}" type="asst">
      <dgm:prSet phldrT="[Text]"/>
      <dgm:spPr/>
      <dgm:t>
        <a:bodyPr/>
        <a:lstStyle/>
        <a:p>
          <a:r>
            <a:rPr lang="en-US" dirty="0"/>
            <a:t>User principal</a:t>
          </a:r>
          <a:endParaRPr lang="en-BE" dirty="0"/>
        </a:p>
      </dgm:t>
    </dgm:pt>
    <dgm:pt modelId="{E59B0B8D-C6BC-4123-912D-A6E43AEACC9F}" type="parTrans" cxnId="{9E1020CD-3111-419A-A9DA-609712B82DD5}">
      <dgm:prSet/>
      <dgm:spPr/>
      <dgm:t>
        <a:bodyPr/>
        <a:lstStyle/>
        <a:p>
          <a:endParaRPr lang="en-BE"/>
        </a:p>
      </dgm:t>
    </dgm:pt>
    <dgm:pt modelId="{642D7480-C50D-4084-859C-8990051BD7CF}" type="sibTrans" cxnId="{9E1020CD-3111-419A-A9DA-609712B82DD5}">
      <dgm:prSet/>
      <dgm:spPr/>
      <dgm:t>
        <a:bodyPr/>
        <a:lstStyle/>
        <a:p>
          <a:endParaRPr lang="en-BE"/>
        </a:p>
      </dgm:t>
    </dgm:pt>
    <dgm:pt modelId="{3BB251A5-3A5F-4392-B9C4-3DDC2C1F4E7C}" type="asst">
      <dgm:prSet phldrT="[Text]"/>
      <dgm:spPr/>
      <dgm:t>
        <a:bodyPr/>
        <a:lstStyle/>
        <a:p>
          <a:r>
            <a:rPr lang="en-US" dirty="0"/>
            <a:t>Application</a:t>
          </a:r>
          <a:endParaRPr lang="en-BE" dirty="0"/>
        </a:p>
      </dgm:t>
    </dgm:pt>
    <dgm:pt modelId="{37E69E3D-3BFA-446B-A67B-02EB1943958D}" type="parTrans" cxnId="{F438A042-E929-43E9-9BA6-57E74ADD1825}">
      <dgm:prSet/>
      <dgm:spPr/>
      <dgm:t>
        <a:bodyPr/>
        <a:lstStyle/>
        <a:p>
          <a:endParaRPr lang="en-BE"/>
        </a:p>
      </dgm:t>
    </dgm:pt>
    <dgm:pt modelId="{FA32AEC0-FA27-44B5-A95C-3EB81BDA7231}" type="sibTrans" cxnId="{F438A042-E929-43E9-9BA6-57E74ADD1825}">
      <dgm:prSet/>
      <dgm:spPr/>
      <dgm:t>
        <a:bodyPr/>
        <a:lstStyle/>
        <a:p>
          <a:endParaRPr lang="en-BE"/>
        </a:p>
      </dgm:t>
    </dgm:pt>
    <dgm:pt modelId="{39C095B1-6410-4A11-BEAE-4DB816A7B407}" type="asst">
      <dgm:prSet phldrT="[Text]"/>
      <dgm:spPr/>
      <dgm:t>
        <a:bodyPr/>
        <a:lstStyle/>
        <a:p>
          <a:r>
            <a:rPr lang="en-US" dirty="0"/>
            <a:t>Managed identity</a:t>
          </a:r>
          <a:endParaRPr lang="en-BE" dirty="0"/>
        </a:p>
      </dgm:t>
    </dgm:pt>
    <dgm:pt modelId="{B3D5F467-21B5-41F9-BE38-CF57774D70A1}" type="parTrans" cxnId="{3E551DFE-23B8-49C6-BA7F-BFE9BA4531DC}">
      <dgm:prSet/>
      <dgm:spPr/>
      <dgm:t>
        <a:bodyPr/>
        <a:lstStyle/>
        <a:p>
          <a:endParaRPr lang="en-BE"/>
        </a:p>
      </dgm:t>
    </dgm:pt>
    <dgm:pt modelId="{41B85226-0833-4B3C-8E32-7DD052767B13}" type="sibTrans" cxnId="{3E551DFE-23B8-49C6-BA7F-BFE9BA4531DC}">
      <dgm:prSet/>
      <dgm:spPr/>
      <dgm:t>
        <a:bodyPr/>
        <a:lstStyle/>
        <a:p>
          <a:endParaRPr lang="en-BE"/>
        </a:p>
      </dgm:t>
    </dgm:pt>
    <dgm:pt modelId="{4ACD59AA-84D5-4F37-AC21-9C07C460D170}" type="asst">
      <dgm:prSet phldrT="[Text]"/>
      <dgm:spPr/>
      <dgm:t>
        <a:bodyPr/>
        <a:lstStyle/>
        <a:p>
          <a:r>
            <a:rPr lang="en-US" dirty="0"/>
            <a:t>(legacy)</a:t>
          </a:r>
          <a:endParaRPr lang="en-BE" dirty="0"/>
        </a:p>
      </dgm:t>
    </dgm:pt>
    <dgm:pt modelId="{5423FA6B-03AA-4D17-9C55-5066546DA6C8}" type="parTrans" cxnId="{F13425A7-E269-462D-AC81-751AA58C6950}">
      <dgm:prSet/>
      <dgm:spPr/>
      <dgm:t>
        <a:bodyPr/>
        <a:lstStyle/>
        <a:p>
          <a:endParaRPr lang="en-BE"/>
        </a:p>
      </dgm:t>
    </dgm:pt>
    <dgm:pt modelId="{467E8A9D-BFB4-4230-83CA-1623A5980A81}" type="sibTrans" cxnId="{F13425A7-E269-462D-AC81-751AA58C6950}">
      <dgm:prSet/>
      <dgm:spPr/>
      <dgm:t>
        <a:bodyPr/>
        <a:lstStyle/>
        <a:p>
          <a:endParaRPr lang="en-BE"/>
        </a:p>
      </dgm:t>
    </dgm:pt>
    <dgm:pt modelId="{CEC12B2F-B9E6-4620-B4F6-AF17A81E15F5}" type="pres">
      <dgm:prSet presAssocID="{31AA9A24-F585-4D8B-8EB3-597AF2AB1B13}" presName="Name0" presStyleCnt="0">
        <dgm:presLayoutVars>
          <dgm:orgChart val="1"/>
          <dgm:chPref val="1"/>
          <dgm:dir/>
          <dgm:animOne val="branch"/>
          <dgm:animLvl val="lvl"/>
          <dgm:resizeHandles/>
        </dgm:presLayoutVars>
      </dgm:prSet>
      <dgm:spPr/>
    </dgm:pt>
    <dgm:pt modelId="{23D631CF-A818-4FBE-B3A3-4B609E4BF0AF}" type="pres">
      <dgm:prSet presAssocID="{5AFCB219-AD30-4FA0-99B4-490C63EF0F71}" presName="hierRoot1" presStyleCnt="0">
        <dgm:presLayoutVars>
          <dgm:hierBranch val="init"/>
        </dgm:presLayoutVars>
      </dgm:prSet>
      <dgm:spPr/>
    </dgm:pt>
    <dgm:pt modelId="{073040F3-0364-42C3-B171-C9F285E82C7D}" type="pres">
      <dgm:prSet presAssocID="{5AFCB219-AD30-4FA0-99B4-490C63EF0F71}" presName="rootComposite1" presStyleCnt="0"/>
      <dgm:spPr/>
    </dgm:pt>
    <dgm:pt modelId="{41EAF2B1-9CBE-4220-BE9C-7F2F0A779537}" type="pres">
      <dgm:prSet presAssocID="{5AFCB219-AD30-4FA0-99B4-490C63EF0F71}" presName="rootText1" presStyleLbl="alignAcc1" presStyleIdx="0" presStyleCnt="0">
        <dgm:presLayoutVars>
          <dgm:chPref val="3"/>
        </dgm:presLayoutVars>
      </dgm:prSet>
      <dgm:spPr/>
    </dgm:pt>
    <dgm:pt modelId="{1BFCD538-69FE-4E5E-920F-971350ADAFE5}" type="pres">
      <dgm:prSet presAssocID="{5AFCB219-AD30-4FA0-99B4-490C63EF0F71}" presName="topArc1" presStyleLbl="parChTrans1D1" presStyleIdx="0" presStyleCnt="12"/>
      <dgm:spPr/>
    </dgm:pt>
    <dgm:pt modelId="{9519EA6D-04CE-44B8-B8C8-5CD8AFE4E424}" type="pres">
      <dgm:prSet presAssocID="{5AFCB219-AD30-4FA0-99B4-490C63EF0F71}" presName="bottomArc1" presStyleLbl="parChTrans1D1" presStyleIdx="1" presStyleCnt="12"/>
      <dgm:spPr/>
    </dgm:pt>
    <dgm:pt modelId="{AD9E3C01-5968-472C-8B39-18F99F46F100}" type="pres">
      <dgm:prSet presAssocID="{5AFCB219-AD30-4FA0-99B4-490C63EF0F71}" presName="topConnNode1" presStyleLbl="node1" presStyleIdx="0" presStyleCnt="0"/>
      <dgm:spPr/>
    </dgm:pt>
    <dgm:pt modelId="{80FD46E1-36BF-4860-9F94-970353A74EAC}" type="pres">
      <dgm:prSet presAssocID="{5AFCB219-AD30-4FA0-99B4-490C63EF0F71}" presName="hierChild2" presStyleCnt="0"/>
      <dgm:spPr/>
    </dgm:pt>
    <dgm:pt modelId="{EEFDAFA5-FC5B-4684-9EBA-B64572BCD678}" type="pres">
      <dgm:prSet presAssocID="{5AFCB219-AD30-4FA0-99B4-490C63EF0F71}" presName="hierChild3" presStyleCnt="0"/>
      <dgm:spPr/>
    </dgm:pt>
    <dgm:pt modelId="{9221E9DB-B0BA-4F5A-B3F3-3F63275DAB5C}" type="pres">
      <dgm:prSet presAssocID="{13A32CC9-0D3C-4CBC-96E3-A9684D34566C}" presName="Name101" presStyleLbl="parChTrans1D2" presStyleIdx="0" presStyleCnt="2"/>
      <dgm:spPr/>
    </dgm:pt>
    <dgm:pt modelId="{5786A791-2968-44AF-B2BE-817DD7B3A40B}" type="pres">
      <dgm:prSet presAssocID="{24D51CE6-9D23-4904-B035-DF122B3D3197}" presName="hierRoot3" presStyleCnt="0">
        <dgm:presLayoutVars>
          <dgm:hierBranch val="init"/>
        </dgm:presLayoutVars>
      </dgm:prSet>
      <dgm:spPr/>
    </dgm:pt>
    <dgm:pt modelId="{910C28C0-775F-4CA6-BEEE-936662868E99}" type="pres">
      <dgm:prSet presAssocID="{24D51CE6-9D23-4904-B035-DF122B3D3197}" presName="rootComposite3" presStyleCnt="0"/>
      <dgm:spPr/>
    </dgm:pt>
    <dgm:pt modelId="{868AB7C7-B2E4-405A-843B-1089FA741218}" type="pres">
      <dgm:prSet presAssocID="{24D51CE6-9D23-4904-B035-DF122B3D3197}" presName="rootText3" presStyleLbl="alignAcc1" presStyleIdx="0" presStyleCnt="0">
        <dgm:presLayoutVars>
          <dgm:chPref val="3"/>
        </dgm:presLayoutVars>
      </dgm:prSet>
      <dgm:spPr/>
    </dgm:pt>
    <dgm:pt modelId="{06945A51-724E-4642-916A-35CBF191242C}" type="pres">
      <dgm:prSet presAssocID="{24D51CE6-9D23-4904-B035-DF122B3D3197}" presName="topArc3" presStyleLbl="parChTrans1D1" presStyleIdx="2" presStyleCnt="12"/>
      <dgm:spPr/>
    </dgm:pt>
    <dgm:pt modelId="{7C03E531-D388-4193-B8CD-97D65082657A}" type="pres">
      <dgm:prSet presAssocID="{24D51CE6-9D23-4904-B035-DF122B3D3197}" presName="bottomArc3" presStyleLbl="parChTrans1D1" presStyleIdx="3" presStyleCnt="12"/>
      <dgm:spPr/>
    </dgm:pt>
    <dgm:pt modelId="{9F6C12AD-7B94-4AA4-8AB3-A3B497465373}" type="pres">
      <dgm:prSet presAssocID="{24D51CE6-9D23-4904-B035-DF122B3D3197}" presName="topConnNode3" presStyleLbl="asst1" presStyleIdx="0" presStyleCnt="0"/>
      <dgm:spPr/>
    </dgm:pt>
    <dgm:pt modelId="{8BD32D98-E466-46E3-A3E8-F85664E530AE}" type="pres">
      <dgm:prSet presAssocID="{24D51CE6-9D23-4904-B035-DF122B3D3197}" presName="hierChild6" presStyleCnt="0"/>
      <dgm:spPr/>
    </dgm:pt>
    <dgm:pt modelId="{9DF57EE1-BE87-4193-96D4-B7642C4128D6}" type="pres">
      <dgm:prSet presAssocID="{24D51CE6-9D23-4904-B035-DF122B3D3197}" presName="hierChild7" presStyleCnt="0"/>
      <dgm:spPr/>
    </dgm:pt>
    <dgm:pt modelId="{8DB30BBA-011B-41D8-ADCF-5EDAC3163B4C}" type="pres">
      <dgm:prSet presAssocID="{37E69E3D-3BFA-446B-A67B-02EB1943958D}" presName="Name101" presStyleLbl="parChTrans1D3" presStyleIdx="0" presStyleCnt="3"/>
      <dgm:spPr/>
    </dgm:pt>
    <dgm:pt modelId="{CADB557E-99F7-4910-9B6B-F4B8D427E8AD}" type="pres">
      <dgm:prSet presAssocID="{3BB251A5-3A5F-4392-B9C4-3DDC2C1F4E7C}" presName="hierRoot3" presStyleCnt="0">
        <dgm:presLayoutVars>
          <dgm:hierBranch val="init"/>
        </dgm:presLayoutVars>
      </dgm:prSet>
      <dgm:spPr/>
    </dgm:pt>
    <dgm:pt modelId="{00BBF508-3DBD-46C3-AD96-5E452CE8BD0D}" type="pres">
      <dgm:prSet presAssocID="{3BB251A5-3A5F-4392-B9C4-3DDC2C1F4E7C}" presName="rootComposite3" presStyleCnt="0"/>
      <dgm:spPr/>
    </dgm:pt>
    <dgm:pt modelId="{96EB84C4-B70B-4BCA-9833-B851B9B71A77}" type="pres">
      <dgm:prSet presAssocID="{3BB251A5-3A5F-4392-B9C4-3DDC2C1F4E7C}" presName="rootText3" presStyleLbl="alignAcc1" presStyleIdx="0" presStyleCnt="0">
        <dgm:presLayoutVars>
          <dgm:chPref val="3"/>
        </dgm:presLayoutVars>
      </dgm:prSet>
      <dgm:spPr/>
    </dgm:pt>
    <dgm:pt modelId="{A668A2CA-375E-4334-B6F4-32BAFEAC6F2E}" type="pres">
      <dgm:prSet presAssocID="{3BB251A5-3A5F-4392-B9C4-3DDC2C1F4E7C}" presName="topArc3" presStyleLbl="parChTrans1D1" presStyleIdx="4" presStyleCnt="12"/>
      <dgm:spPr/>
    </dgm:pt>
    <dgm:pt modelId="{3B851403-95D0-4618-8C83-621A8317A45A}" type="pres">
      <dgm:prSet presAssocID="{3BB251A5-3A5F-4392-B9C4-3DDC2C1F4E7C}" presName="bottomArc3" presStyleLbl="parChTrans1D1" presStyleIdx="5" presStyleCnt="12"/>
      <dgm:spPr/>
    </dgm:pt>
    <dgm:pt modelId="{65DE53B1-E414-4633-A564-0B02019EA99C}" type="pres">
      <dgm:prSet presAssocID="{3BB251A5-3A5F-4392-B9C4-3DDC2C1F4E7C}" presName="topConnNode3" presStyleLbl="asst1" presStyleIdx="0" presStyleCnt="0"/>
      <dgm:spPr/>
    </dgm:pt>
    <dgm:pt modelId="{00BC24A1-5251-4875-9E4E-805BB1DC58AE}" type="pres">
      <dgm:prSet presAssocID="{3BB251A5-3A5F-4392-B9C4-3DDC2C1F4E7C}" presName="hierChild6" presStyleCnt="0"/>
      <dgm:spPr/>
    </dgm:pt>
    <dgm:pt modelId="{42BF1D9E-702A-4B02-9A8C-025464BB2D37}" type="pres">
      <dgm:prSet presAssocID="{3BB251A5-3A5F-4392-B9C4-3DDC2C1F4E7C}" presName="hierChild7" presStyleCnt="0"/>
      <dgm:spPr/>
    </dgm:pt>
    <dgm:pt modelId="{634E8CA3-1139-4DF5-AAD0-62876DEA9CE0}" type="pres">
      <dgm:prSet presAssocID="{B3D5F467-21B5-41F9-BE38-CF57774D70A1}" presName="Name101" presStyleLbl="parChTrans1D3" presStyleIdx="1" presStyleCnt="3"/>
      <dgm:spPr/>
    </dgm:pt>
    <dgm:pt modelId="{E2A1C05A-1F14-49E4-BEE6-E4F9C4235414}" type="pres">
      <dgm:prSet presAssocID="{39C095B1-6410-4A11-BEAE-4DB816A7B407}" presName="hierRoot3" presStyleCnt="0">
        <dgm:presLayoutVars>
          <dgm:hierBranch val="init"/>
        </dgm:presLayoutVars>
      </dgm:prSet>
      <dgm:spPr/>
    </dgm:pt>
    <dgm:pt modelId="{D7F85842-015E-46A2-9403-09CBA5E9D21D}" type="pres">
      <dgm:prSet presAssocID="{39C095B1-6410-4A11-BEAE-4DB816A7B407}" presName="rootComposite3" presStyleCnt="0"/>
      <dgm:spPr/>
    </dgm:pt>
    <dgm:pt modelId="{64CD77D1-B6F0-4CF5-8323-0B259E4F9C9B}" type="pres">
      <dgm:prSet presAssocID="{39C095B1-6410-4A11-BEAE-4DB816A7B407}" presName="rootText3" presStyleLbl="alignAcc1" presStyleIdx="0" presStyleCnt="0">
        <dgm:presLayoutVars>
          <dgm:chPref val="3"/>
        </dgm:presLayoutVars>
      </dgm:prSet>
      <dgm:spPr/>
    </dgm:pt>
    <dgm:pt modelId="{E40049DE-1C7A-403D-8439-0EA6D919CB14}" type="pres">
      <dgm:prSet presAssocID="{39C095B1-6410-4A11-BEAE-4DB816A7B407}" presName="topArc3" presStyleLbl="parChTrans1D1" presStyleIdx="6" presStyleCnt="12"/>
      <dgm:spPr/>
    </dgm:pt>
    <dgm:pt modelId="{B514B71F-DA8F-4B65-AF62-B756EEC443DD}" type="pres">
      <dgm:prSet presAssocID="{39C095B1-6410-4A11-BEAE-4DB816A7B407}" presName="bottomArc3" presStyleLbl="parChTrans1D1" presStyleIdx="7" presStyleCnt="12"/>
      <dgm:spPr/>
    </dgm:pt>
    <dgm:pt modelId="{88E34E24-0F4B-46D7-BC22-A274924C3B94}" type="pres">
      <dgm:prSet presAssocID="{39C095B1-6410-4A11-BEAE-4DB816A7B407}" presName="topConnNode3" presStyleLbl="asst1" presStyleIdx="0" presStyleCnt="0"/>
      <dgm:spPr/>
    </dgm:pt>
    <dgm:pt modelId="{036621B3-8244-4C54-BF79-965F469C2424}" type="pres">
      <dgm:prSet presAssocID="{39C095B1-6410-4A11-BEAE-4DB816A7B407}" presName="hierChild6" presStyleCnt="0"/>
      <dgm:spPr/>
    </dgm:pt>
    <dgm:pt modelId="{8AFB08C6-3BD9-475A-87BB-42180810FB1F}" type="pres">
      <dgm:prSet presAssocID="{39C095B1-6410-4A11-BEAE-4DB816A7B407}" presName="hierChild7" presStyleCnt="0"/>
      <dgm:spPr/>
    </dgm:pt>
    <dgm:pt modelId="{F6BAD13C-AA44-4ACD-8C57-86A41E44DE2B}" type="pres">
      <dgm:prSet presAssocID="{5423FA6B-03AA-4D17-9C55-5066546DA6C8}" presName="Name101" presStyleLbl="parChTrans1D3" presStyleIdx="2" presStyleCnt="3"/>
      <dgm:spPr/>
    </dgm:pt>
    <dgm:pt modelId="{CE6472F2-F182-414B-AE25-F61B34E1A097}" type="pres">
      <dgm:prSet presAssocID="{4ACD59AA-84D5-4F37-AC21-9C07C460D170}" presName="hierRoot3" presStyleCnt="0">
        <dgm:presLayoutVars>
          <dgm:hierBranch val="init"/>
        </dgm:presLayoutVars>
      </dgm:prSet>
      <dgm:spPr/>
    </dgm:pt>
    <dgm:pt modelId="{F5F8B814-7F61-4F4F-9435-CF54549AAE7B}" type="pres">
      <dgm:prSet presAssocID="{4ACD59AA-84D5-4F37-AC21-9C07C460D170}" presName="rootComposite3" presStyleCnt="0"/>
      <dgm:spPr/>
    </dgm:pt>
    <dgm:pt modelId="{AAA9A3E4-3C1D-4A23-A8B5-17B56F76AF53}" type="pres">
      <dgm:prSet presAssocID="{4ACD59AA-84D5-4F37-AC21-9C07C460D170}" presName="rootText3" presStyleLbl="alignAcc1" presStyleIdx="0" presStyleCnt="0">
        <dgm:presLayoutVars>
          <dgm:chPref val="3"/>
        </dgm:presLayoutVars>
      </dgm:prSet>
      <dgm:spPr/>
    </dgm:pt>
    <dgm:pt modelId="{6C18B7D0-34F7-4739-B51F-1C56D1757856}" type="pres">
      <dgm:prSet presAssocID="{4ACD59AA-84D5-4F37-AC21-9C07C460D170}" presName="topArc3" presStyleLbl="parChTrans1D1" presStyleIdx="8" presStyleCnt="12"/>
      <dgm:spPr/>
    </dgm:pt>
    <dgm:pt modelId="{85EEE779-00AB-4429-8BF4-E27287AD5FCD}" type="pres">
      <dgm:prSet presAssocID="{4ACD59AA-84D5-4F37-AC21-9C07C460D170}" presName="bottomArc3" presStyleLbl="parChTrans1D1" presStyleIdx="9" presStyleCnt="12"/>
      <dgm:spPr/>
    </dgm:pt>
    <dgm:pt modelId="{08CA48C8-5DC7-4122-A65F-AD652D082E80}" type="pres">
      <dgm:prSet presAssocID="{4ACD59AA-84D5-4F37-AC21-9C07C460D170}" presName="topConnNode3" presStyleLbl="asst1" presStyleIdx="0" presStyleCnt="0"/>
      <dgm:spPr/>
    </dgm:pt>
    <dgm:pt modelId="{01ACC047-8294-4956-84DF-95ECA195ED8C}" type="pres">
      <dgm:prSet presAssocID="{4ACD59AA-84D5-4F37-AC21-9C07C460D170}" presName="hierChild6" presStyleCnt="0"/>
      <dgm:spPr/>
    </dgm:pt>
    <dgm:pt modelId="{4A5549B8-C9EE-4FCE-8236-5871A7A6B6D3}" type="pres">
      <dgm:prSet presAssocID="{4ACD59AA-84D5-4F37-AC21-9C07C460D170}" presName="hierChild7" presStyleCnt="0"/>
      <dgm:spPr/>
    </dgm:pt>
    <dgm:pt modelId="{6944895B-EB71-492C-A00C-4D168ADAAE9F}" type="pres">
      <dgm:prSet presAssocID="{E59B0B8D-C6BC-4123-912D-A6E43AEACC9F}" presName="Name101" presStyleLbl="parChTrans1D2" presStyleIdx="1" presStyleCnt="2"/>
      <dgm:spPr/>
    </dgm:pt>
    <dgm:pt modelId="{2624E6EC-8439-4D6D-BB62-ECBEA8912EBF}" type="pres">
      <dgm:prSet presAssocID="{F9E41701-40A6-4773-90B4-A5D8F1D3093D}" presName="hierRoot3" presStyleCnt="0">
        <dgm:presLayoutVars>
          <dgm:hierBranch val="init"/>
        </dgm:presLayoutVars>
      </dgm:prSet>
      <dgm:spPr/>
    </dgm:pt>
    <dgm:pt modelId="{8CB5A283-CB6C-4523-B5B4-0CB8FCFC7B86}" type="pres">
      <dgm:prSet presAssocID="{F9E41701-40A6-4773-90B4-A5D8F1D3093D}" presName="rootComposite3" presStyleCnt="0"/>
      <dgm:spPr/>
    </dgm:pt>
    <dgm:pt modelId="{372380AB-283A-4D74-B286-D33F1280C698}" type="pres">
      <dgm:prSet presAssocID="{F9E41701-40A6-4773-90B4-A5D8F1D3093D}" presName="rootText3" presStyleLbl="alignAcc1" presStyleIdx="0" presStyleCnt="0">
        <dgm:presLayoutVars>
          <dgm:chPref val="3"/>
        </dgm:presLayoutVars>
      </dgm:prSet>
      <dgm:spPr/>
    </dgm:pt>
    <dgm:pt modelId="{7FF6D70A-6BA9-4206-B4B5-B508F81D065A}" type="pres">
      <dgm:prSet presAssocID="{F9E41701-40A6-4773-90B4-A5D8F1D3093D}" presName="topArc3" presStyleLbl="parChTrans1D1" presStyleIdx="10" presStyleCnt="12"/>
      <dgm:spPr/>
    </dgm:pt>
    <dgm:pt modelId="{7DA2A9EE-C816-41FF-9ED9-5A4461D29D23}" type="pres">
      <dgm:prSet presAssocID="{F9E41701-40A6-4773-90B4-A5D8F1D3093D}" presName="bottomArc3" presStyleLbl="parChTrans1D1" presStyleIdx="11" presStyleCnt="12"/>
      <dgm:spPr/>
    </dgm:pt>
    <dgm:pt modelId="{7FBAB6A8-2E61-42D6-A9E7-76ADEEEF206D}" type="pres">
      <dgm:prSet presAssocID="{F9E41701-40A6-4773-90B4-A5D8F1D3093D}" presName="topConnNode3" presStyleLbl="asst1" presStyleIdx="0" presStyleCnt="0"/>
      <dgm:spPr/>
    </dgm:pt>
    <dgm:pt modelId="{1FA44CC5-A8D5-4A5C-97E1-CB31528B346D}" type="pres">
      <dgm:prSet presAssocID="{F9E41701-40A6-4773-90B4-A5D8F1D3093D}" presName="hierChild6" presStyleCnt="0"/>
      <dgm:spPr/>
    </dgm:pt>
    <dgm:pt modelId="{FD7B465C-E728-4794-88A7-470BA408C06B}" type="pres">
      <dgm:prSet presAssocID="{F9E41701-40A6-4773-90B4-A5D8F1D3093D}" presName="hierChild7" presStyleCnt="0"/>
      <dgm:spPr/>
    </dgm:pt>
  </dgm:ptLst>
  <dgm:cxnLst>
    <dgm:cxn modelId="{69D21C15-0BFA-4A2C-B7EF-FD3525F0E080}" type="presOf" srcId="{39C095B1-6410-4A11-BEAE-4DB816A7B407}" destId="{88E34E24-0F4B-46D7-BC22-A274924C3B94}" srcOrd="1" destOrd="0" presId="urn:microsoft.com/office/officeart/2008/layout/HalfCircleOrganizationChart"/>
    <dgm:cxn modelId="{FEE95716-D4DC-4D15-A05B-18B919616892}" type="presOf" srcId="{F9E41701-40A6-4773-90B4-A5D8F1D3093D}" destId="{7FBAB6A8-2E61-42D6-A9E7-76ADEEEF206D}" srcOrd="1" destOrd="0" presId="urn:microsoft.com/office/officeart/2008/layout/HalfCircleOrganizationChart"/>
    <dgm:cxn modelId="{AD690532-1146-462A-B45F-9945DA6BAB09}" type="presOf" srcId="{4ACD59AA-84D5-4F37-AC21-9C07C460D170}" destId="{AAA9A3E4-3C1D-4A23-A8B5-17B56F76AF53}" srcOrd="0" destOrd="0" presId="urn:microsoft.com/office/officeart/2008/layout/HalfCircleOrganizationChart"/>
    <dgm:cxn modelId="{F438A042-E929-43E9-9BA6-57E74ADD1825}" srcId="{24D51CE6-9D23-4904-B035-DF122B3D3197}" destId="{3BB251A5-3A5F-4392-B9C4-3DDC2C1F4E7C}" srcOrd="0" destOrd="0" parTransId="{37E69E3D-3BFA-446B-A67B-02EB1943958D}" sibTransId="{FA32AEC0-FA27-44B5-A95C-3EB81BDA7231}"/>
    <dgm:cxn modelId="{04E15846-322C-4678-B177-1F4911735327}" type="presOf" srcId="{37E69E3D-3BFA-446B-A67B-02EB1943958D}" destId="{8DB30BBA-011B-41D8-ADCF-5EDAC3163B4C}" srcOrd="0" destOrd="0" presId="urn:microsoft.com/office/officeart/2008/layout/HalfCircleOrganizationChart"/>
    <dgm:cxn modelId="{93DEB375-BFA2-4DA2-A874-E4212D7F1E12}" type="presOf" srcId="{13A32CC9-0D3C-4CBC-96E3-A9684D34566C}" destId="{9221E9DB-B0BA-4F5A-B3F3-3F63275DAB5C}" srcOrd="0" destOrd="0" presId="urn:microsoft.com/office/officeart/2008/layout/HalfCircleOrganizationChart"/>
    <dgm:cxn modelId="{6738157C-D8A1-4F7D-B185-E7ED5A7F5A7E}" type="presOf" srcId="{5AFCB219-AD30-4FA0-99B4-490C63EF0F71}" destId="{41EAF2B1-9CBE-4220-BE9C-7F2F0A779537}" srcOrd="0" destOrd="0" presId="urn:microsoft.com/office/officeart/2008/layout/HalfCircleOrganizationChart"/>
    <dgm:cxn modelId="{979DD87C-9F5A-4D99-BABA-A387502B3A2A}" type="presOf" srcId="{24D51CE6-9D23-4904-B035-DF122B3D3197}" destId="{868AB7C7-B2E4-405A-843B-1089FA741218}" srcOrd="0" destOrd="0" presId="urn:microsoft.com/office/officeart/2008/layout/HalfCircleOrganizationChart"/>
    <dgm:cxn modelId="{8FC04686-18FE-49BA-9E09-94CF882EF650}" type="presOf" srcId="{E59B0B8D-C6BC-4123-912D-A6E43AEACC9F}" destId="{6944895B-EB71-492C-A00C-4D168ADAAE9F}" srcOrd="0" destOrd="0" presId="urn:microsoft.com/office/officeart/2008/layout/HalfCircleOrganizationChart"/>
    <dgm:cxn modelId="{DDAFC691-6C67-4A24-8FD8-3CFD689973B5}" type="presOf" srcId="{4ACD59AA-84D5-4F37-AC21-9C07C460D170}" destId="{08CA48C8-5DC7-4122-A65F-AD652D082E80}" srcOrd="1" destOrd="0" presId="urn:microsoft.com/office/officeart/2008/layout/HalfCircleOrganizationChart"/>
    <dgm:cxn modelId="{268E4999-2B07-40D4-AC7A-575DFE9A248B}" type="presOf" srcId="{5AFCB219-AD30-4FA0-99B4-490C63EF0F71}" destId="{AD9E3C01-5968-472C-8B39-18F99F46F100}" srcOrd="1" destOrd="0" presId="urn:microsoft.com/office/officeart/2008/layout/HalfCircleOrganizationChart"/>
    <dgm:cxn modelId="{E3C94A9C-A13F-45CC-AAE8-ACAD5B498DCC}" srcId="{5AFCB219-AD30-4FA0-99B4-490C63EF0F71}" destId="{24D51CE6-9D23-4904-B035-DF122B3D3197}" srcOrd="0" destOrd="0" parTransId="{13A32CC9-0D3C-4CBC-96E3-A9684D34566C}" sibTransId="{205C0DB1-E229-48A6-9CA0-A67690114B70}"/>
    <dgm:cxn modelId="{F5BE69A5-9F3C-4245-88CF-CBCB13C85759}" srcId="{31AA9A24-F585-4D8B-8EB3-597AF2AB1B13}" destId="{5AFCB219-AD30-4FA0-99B4-490C63EF0F71}" srcOrd="0" destOrd="0" parTransId="{7DEDC0E0-486B-4110-8AAF-4AFC735211C4}" sibTransId="{FD1E58E3-C18C-4149-A4A6-121312B84ED9}"/>
    <dgm:cxn modelId="{F13425A7-E269-462D-AC81-751AA58C6950}" srcId="{24D51CE6-9D23-4904-B035-DF122B3D3197}" destId="{4ACD59AA-84D5-4F37-AC21-9C07C460D170}" srcOrd="2" destOrd="0" parTransId="{5423FA6B-03AA-4D17-9C55-5066546DA6C8}" sibTransId="{467E8A9D-BFB4-4230-83CA-1623A5980A81}"/>
    <dgm:cxn modelId="{979906AA-5A2D-49C9-A055-698B35A1F46F}" type="presOf" srcId="{24D51CE6-9D23-4904-B035-DF122B3D3197}" destId="{9F6C12AD-7B94-4AA4-8AB3-A3B497465373}" srcOrd="1" destOrd="0" presId="urn:microsoft.com/office/officeart/2008/layout/HalfCircleOrganizationChart"/>
    <dgm:cxn modelId="{53281ABD-F9B6-4D1B-BF1D-EE3266ABDF4D}" type="presOf" srcId="{39C095B1-6410-4A11-BEAE-4DB816A7B407}" destId="{64CD77D1-B6F0-4CF5-8323-0B259E4F9C9B}" srcOrd="0" destOrd="0" presId="urn:microsoft.com/office/officeart/2008/layout/HalfCircleOrganizationChart"/>
    <dgm:cxn modelId="{FAD28AC4-CD5F-4438-8E59-D2C6BFE3EC00}" type="presOf" srcId="{F9E41701-40A6-4773-90B4-A5D8F1D3093D}" destId="{372380AB-283A-4D74-B286-D33F1280C698}" srcOrd="0" destOrd="0" presId="urn:microsoft.com/office/officeart/2008/layout/HalfCircleOrganizationChart"/>
    <dgm:cxn modelId="{9E1020CD-3111-419A-A9DA-609712B82DD5}" srcId="{5AFCB219-AD30-4FA0-99B4-490C63EF0F71}" destId="{F9E41701-40A6-4773-90B4-A5D8F1D3093D}" srcOrd="1" destOrd="0" parTransId="{E59B0B8D-C6BC-4123-912D-A6E43AEACC9F}" sibTransId="{642D7480-C50D-4084-859C-8990051BD7CF}"/>
    <dgm:cxn modelId="{79544DE3-E38B-45D7-AD28-BF793E6E9D6C}" type="presOf" srcId="{B3D5F467-21B5-41F9-BE38-CF57774D70A1}" destId="{634E8CA3-1139-4DF5-AAD0-62876DEA9CE0}" srcOrd="0" destOrd="0" presId="urn:microsoft.com/office/officeart/2008/layout/HalfCircleOrganizationChart"/>
    <dgm:cxn modelId="{7529F7E4-DCEB-4A19-B921-BDA5C90FD2FF}" type="presOf" srcId="{3BB251A5-3A5F-4392-B9C4-3DDC2C1F4E7C}" destId="{96EB84C4-B70B-4BCA-9833-B851B9B71A77}" srcOrd="0" destOrd="0" presId="urn:microsoft.com/office/officeart/2008/layout/HalfCircleOrganizationChart"/>
    <dgm:cxn modelId="{2925E3EE-3C93-4698-9000-18D2621CA8F3}" type="presOf" srcId="{5423FA6B-03AA-4D17-9C55-5066546DA6C8}" destId="{F6BAD13C-AA44-4ACD-8C57-86A41E44DE2B}" srcOrd="0" destOrd="0" presId="urn:microsoft.com/office/officeart/2008/layout/HalfCircleOrganizationChart"/>
    <dgm:cxn modelId="{38AF25F1-88C0-4CB1-AB50-9B992182A171}" type="presOf" srcId="{31AA9A24-F585-4D8B-8EB3-597AF2AB1B13}" destId="{CEC12B2F-B9E6-4620-B4F6-AF17A81E15F5}" srcOrd="0" destOrd="0" presId="urn:microsoft.com/office/officeart/2008/layout/HalfCircleOrganizationChart"/>
    <dgm:cxn modelId="{3307ABF8-002C-40BC-8AF7-9BCF478E65F8}" type="presOf" srcId="{3BB251A5-3A5F-4392-B9C4-3DDC2C1F4E7C}" destId="{65DE53B1-E414-4633-A564-0B02019EA99C}" srcOrd="1" destOrd="0" presId="urn:microsoft.com/office/officeart/2008/layout/HalfCircleOrganizationChart"/>
    <dgm:cxn modelId="{3E551DFE-23B8-49C6-BA7F-BFE9BA4531DC}" srcId="{24D51CE6-9D23-4904-B035-DF122B3D3197}" destId="{39C095B1-6410-4A11-BEAE-4DB816A7B407}" srcOrd="1" destOrd="0" parTransId="{B3D5F467-21B5-41F9-BE38-CF57774D70A1}" sibTransId="{41B85226-0833-4B3C-8E32-7DD052767B13}"/>
    <dgm:cxn modelId="{C4F25CFA-24C6-4446-8FDC-2CFA32E8AE36}" type="presParOf" srcId="{CEC12B2F-B9E6-4620-B4F6-AF17A81E15F5}" destId="{23D631CF-A818-4FBE-B3A3-4B609E4BF0AF}" srcOrd="0" destOrd="0" presId="urn:microsoft.com/office/officeart/2008/layout/HalfCircleOrganizationChart"/>
    <dgm:cxn modelId="{14F5AB7B-608A-4C63-A6A4-BC88191D1EAA}" type="presParOf" srcId="{23D631CF-A818-4FBE-B3A3-4B609E4BF0AF}" destId="{073040F3-0364-42C3-B171-C9F285E82C7D}" srcOrd="0" destOrd="0" presId="urn:microsoft.com/office/officeart/2008/layout/HalfCircleOrganizationChart"/>
    <dgm:cxn modelId="{36E30992-7DC4-42F2-84FC-DCFDBC58119B}" type="presParOf" srcId="{073040F3-0364-42C3-B171-C9F285E82C7D}" destId="{41EAF2B1-9CBE-4220-BE9C-7F2F0A779537}" srcOrd="0" destOrd="0" presId="urn:microsoft.com/office/officeart/2008/layout/HalfCircleOrganizationChart"/>
    <dgm:cxn modelId="{87307201-8562-4D2D-AF97-AA940E254D87}" type="presParOf" srcId="{073040F3-0364-42C3-B171-C9F285E82C7D}" destId="{1BFCD538-69FE-4E5E-920F-971350ADAFE5}" srcOrd="1" destOrd="0" presId="urn:microsoft.com/office/officeart/2008/layout/HalfCircleOrganizationChart"/>
    <dgm:cxn modelId="{810B3B3F-8C84-4675-B592-9C8BB0D36CCE}" type="presParOf" srcId="{073040F3-0364-42C3-B171-C9F285E82C7D}" destId="{9519EA6D-04CE-44B8-B8C8-5CD8AFE4E424}" srcOrd="2" destOrd="0" presId="urn:microsoft.com/office/officeart/2008/layout/HalfCircleOrganizationChart"/>
    <dgm:cxn modelId="{7D01B095-3FD3-4760-87BE-29F725826166}" type="presParOf" srcId="{073040F3-0364-42C3-B171-C9F285E82C7D}" destId="{AD9E3C01-5968-472C-8B39-18F99F46F100}" srcOrd="3" destOrd="0" presId="urn:microsoft.com/office/officeart/2008/layout/HalfCircleOrganizationChart"/>
    <dgm:cxn modelId="{7708EDB6-352C-4D95-9446-B15136B5142E}" type="presParOf" srcId="{23D631CF-A818-4FBE-B3A3-4B609E4BF0AF}" destId="{80FD46E1-36BF-4860-9F94-970353A74EAC}" srcOrd="1" destOrd="0" presId="urn:microsoft.com/office/officeart/2008/layout/HalfCircleOrganizationChart"/>
    <dgm:cxn modelId="{279DE966-DF39-431D-BC86-399A5744DE80}" type="presParOf" srcId="{23D631CF-A818-4FBE-B3A3-4B609E4BF0AF}" destId="{EEFDAFA5-FC5B-4684-9EBA-B64572BCD678}" srcOrd="2" destOrd="0" presId="urn:microsoft.com/office/officeart/2008/layout/HalfCircleOrganizationChart"/>
    <dgm:cxn modelId="{4787B706-C37B-462A-9995-02FE3E22010C}" type="presParOf" srcId="{EEFDAFA5-FC5B-4684-9EBA-B64572BCD678}" destId="{9221E9DB-B0BA-4F5A-B3F3-3F63275DAB5C}" srcOrd="0" destOrd="0" presId="urn:microsoft.com/office/officeart/2008/layout/HalfCircleOrganizationChart"/>
    <dgm:cxn modelId="{1AF45CEE-7F8E-40B3-9A12-C4B42CC2FDDC}" type="presParOf" srcId="{EEFDAFA5-FC5B-4684-9EBA-B64572BCD678}" destId="{5786A791-2968-44AF-B2BE-817DD7B3A40B}" srcOrd="1" destOrd="0" presId="urn:microsoft.com/office/officeart/2008/layout/HalfCircleOrganizationChart"/>
    <dgm:cxn modelId="{EA75AA24-A081-40B0-941C-F1ACE3BD595C}" type="presParOf" srcId="{5786A791-2968-44AF-B2BE-817DD7B3A40B}" destId="{910C28C0-775F-4CA6-BEEE-936662868E99}" srcOrd="0" destOrd="0" presId="urn:microsoft.com/office/officeart/2008/layout/HalfCircleOrganizationChart"/>
    <dgm:cxn modelId="{CF8EBD67-6033-4BF6-A043-0E87182D4650}" type="presParOf" srcId="{910C28C0-775F-4CA6-BEEE-936662868E99}" destId="{868AB7C7-B2E4-405A-843B-1089FA741218}" srcOrd="0" destOrd="0" presId="urn:microsoft.com/office/officeart/2008/layout/HalfCircleOrganizationChart"/>
    <dgm:cxn modelId="{0D205B42-8D74-4867-8491-8B8C864663CF}" type="presParOf" srcId="{910C28C0-775F-4CA6-BEEE-936662868E99}" destId="{06945A51-724E-4642-916A-35CBF191242C}" srcOrd="1" destOrd="0" presId="urn:microsoft.com/office/officeart/2008/layout/HalfCircleOrganizationChart"/>
    <dgm:cxn modelId="{D5CDDF40-B781-4F13-8907-AEC4B6E1A334}" type="presParOf" srcId="{910C28C0-775F-4CA6-BEEE-936662868E99}" destId="{7C03E531-D388-4193-B8CD-97D65082657A}" srcOrd="2" destOrd="0" presId="urn:microsoft.com/office/officeart/2008/layout/HalfCircleOrganizationChart"/>
    <dgm:cxn modelId="{5DD0AAAD-D74C-4D13-B81D-808DDE7567FF}" type="presParOf" srcId="{910C28C0-775F-4CA6-BEEE-936662868E99}" destId="{9F6C12AD-7B94-4AA4-8AB3-A3B497465373}" srcOrd="3" destOrd="0" presId="urn:microsoft.com/office/officeart/2008/layout/HalfCircleOrganizationChart"/>
    <dgm:cxn modelId="{7CCDE03D-402C-4B77-A3F4-7A0E32B4BFAC}" type="presParOf" srcId="{5786A791-2968-44AF-B2BE-817DD7B3A40B}" destId="{8BD32D98-E466-46E3-A3E8-F85664E530AE}" srcOrd="1" destOrd="0" presId="urn:microsoft.com/office/officeart/2008/layout/HalfCircleOrganizationChart"/>
    <dgm:cxn modelId="{E40FF2B8-FA8B-454E-906D-A8760CD2FF7F}" type="presParOf" srcId="{5786A791-2968-44AF-B2BE-817DD7B3A40B}" destId="{9DF57EE1-BE87-4193-96D4-B7642C4128D6}" srcOrd="2" destOrd="0" presId="urn:microsoft.com/office/officeart/2008/layout/HalfCircleOrganizationChart"/>
    <dgm:cxn modelId="{3C847003-80C6-4201-A86E-D394AEDB7A6B}" type="presParOf" srcId="{9DF57EE1-BE87-4193-96D4-B7642C4128D6}" destId="{8DB30BBA-011B-41D8-ADCF-5EDAC3163B4C}" srcOrd="0" destOrd="0" presId="urn:microsoft.com/office/officeart/2008/layout/HalfCircleOrganizationChart"/>
    <dgm:cxn modelId="{C14BA24A-3E97-47CE-B97D-FD978F90B130}" type="presParOf" srcId="{9DF57EE1-BE87-4193-96D4-B7642C4128D6}" destId="{CADB557E-99F7-4910-9B6B-F4B8D427E8AD}" srcOrd="1" destOrd="0" presId="urn:microsoft.com/office/officeart/2008/layout/HalfCircleOrganizationChart"/>
    <dgm:cxn modelId="{F1D44729-F1F4-4053-8AE7-748D41D1FBAA}" type="presParOf" srcId="{CADB557E-99F7-4910-9B6B-F4B8D427E8AD}" destId="{00BBF508-3DBD-46C3-AD96-5E452CE8BD0D}" srcOrd="0" destOrd="0" presId="urn:microsoft.com/office/officeart/2008/layout/HalfCircleOrganizationChart"/>
    <dgm:cxn modelId="{67FC696C-1A7E-4187-ADCA-0058A62C7D28}" type="presParOf" srcId="{00BBF508-3DBD-46C3-AD96-5E452CE8BD0D}" destId="{96EB84C4-B70B-4BCA-9833-B851B9B71A77}" srcOrd="0" destOrd="0" presId="urn:microsoft.com/office/officeart/2008/layout/HalfCircleOrganizationChart"/>
    <dgm:cxn modelId="{9893F602-9B7C-43A7-B5C1-F24A96AF55F3}" type="presParOf" srcId="{00BBF508-3DBD-46C3-AD96-5E452CE8BD0D}" destId="{A668A2CA-375E-4334-B6F4-32BAFEAC6F2E}" srcOrd="1" destOrd="0" presId="urn:microsoft.com/office/officeart/2008/layout/HalfCircleOrganizationChart"/>
    <dgm:cxn modelId="{5E791302-6CA0-4BF4-90D2-2D684A3FB992}" type="presParOf" srcId="{00BBF508-3DBD-46C3-AD96-5E452CE8BD0D}" destId="{3B851403-95D0-4618-8C83-621A8317A45A}" srcOrd="2" destOrd="0" presId="urn:microsoft.com/office/officeart/2008/layout/HalfCircleOrganizationChart"/>
    <dgm:cxn modelId="{B2770B8E-92BD-4D2F-B97A-22139648C70A}" type="presParOf" srcId="{00BBF508-3DBD-46C3-AD96-5E452CE8BD0D}" destId="{65DE53B1-E414-4633-A564-0B02019EA99C}" srcOrd="3" destOrd="0" presId="urn:microsoft.com/office/officeart/2008/layout/HalfCircleOrganizationChart"/>
    <dgm:cxn modelId="{202C004F-2937-4360-972E-16FC32913E1A}" type="presParOf" srcId="{CADB557E-99F7-4910-9B6B-F4B8D427E8AD}" destId="{00BC24A1-5251-4875-9E4E-805BB1DC58AE}" srcOrd="1" destOrd="0" presId="urn:microsoft.com/office/officeart/2008/layout/HalfCircleOrganizationChart"/>
    <dgm:cxn modelId="{5A762C57-5771-4105-BEAC-A0AA164F3EE7}" type="presParOf" srcId="{CADB557E-99F7-4910-9B6B-F4B8D427E8AD}" destId="{42BF1D9E-702A-4B02-9A8C-025464BB2D37}" srcOrd="2" destOrd="0" presId="urn:microsoft.com/office/officeart/2008/layout/HalfCircleOrganizationChart"/>
    <dgm:cxn modelId="{03D7A3CA-995F-4DFE-8A5B-414C740425DE}" type="presParOf" srcId="{9DF57EE1-BE87-4193-96D4-B7642C4128D6}" destId="{634E8CA3-1139-4DF5-AAD0-62876DEA9CE0}" srcOrd="2" destOrd="0" presId="urn:microsoft.com/office/officeart/2008/layout/HalfCircleOrganizationChart"/>
    <dgm:cxn modelId="{E7E3B6A7-F004-49D4-A437-8E46A77A797E}" type="presParOf" srcId="{9DF57EE1-BE87-4193-96D4-B7642C4128D6}" destId="{E2A1C05A-1F14-49E4-BEE6-E4F9C4235414}" srcOrd="3" destOrd="0" presId="urn:microsoft.com/office/officeart/2008/layout/HalfCircleOrganizationChart"/>
    <dgm:cxn modelId="{F7759265-7BAA-427D-AA30-AF1BB2A1D9FC}" type="presParOf" srcId="{E2A1C05A-1F14-49E4-BEE6-E4F9C4235414}" destId="{D7F85842-015E-46A2-9403-09CBA5E9D21D}" srcOrd="0" destOrd="0" presId="urn:microsoft.com/office/officeart/2008/layout/HalfCircleOrganizationChart"/>
    <dgm:cxn modelId="{4FEFF94F-A5A2-4360-B4F5-97AC74E0B033}" type="presParOf" srcId="{D7F85842-015E-46A2-9403-09CBA5E9D21D}" destId="{64CD77D1-B6F0-4CF5-8323-0B259E4F9C9B}" srcOrd="0" destOrd="0" presId="urn:microsoft.com/office/officeart/2008/layout/HalfCircleOrganizationChart"/>
    <dgm:cxn modelId="{C0C0E77B-F88A-4E25-B110-B3FA4985789F}" type="presParOf" srcId="{D7F85842-015E-46A2-9403-09CBA5E9D21D}" destId="{E40049DE-1C7A-403D-8439-0EA6D919CB14}" srcOrd="1" destOrd="0" presId="urn:microsoft.com/office/officeart/2008/layout/HalfCircleOrganizationChart"/>
    <dgm:cxn modelId="{41F200CD-DC63-4F60-826C-041E49DDBBBF}" type="presParOf" srcId="{D7F85842-015E-46A2-9403-09CBA5E9D21D}" destId="{B514B71F-DA8F-4B65-AF62-B756EEC443DD}" srcOrd="2" destOrd="0" presId="urn:microsoft.com/office/officeart/2008/layout/HalfCircleOrganizationChart"/>
    <dgm:cxn modelId="{2594FC8C-04AA-4ABE-83E9-1C4357DA9C4A}" type="presParOf" srcId="{D7F85842-015E-46A2-9403-09CBA5E9D21D}" destId="{88E34E24-0F4B-46D7-BC22-A274924C3B94}" srcOrd="3" destOrd="0" presId="urn:microsoft.com/office/officeart/2008/layout/HalfCircleOrganizationChart"/>
    <dgm:cxn modelId="{C3ADE0FF-9DF2-4A99-96A7-9755A12BAE2B}" type="presParOf" srcId="{E2A1C05A-1F14-49E4-BEE6-E4F9C4235414}" destId="{036621B3-8244-4C54-BF79-965F469C2424}" srcOrd="1" destOrd="0" presId="urn:microsoft.com/office/officeart/2008/layout/HalfCircleOrganizationChart"/>
    <dgm:cxn modelId="{D1E601FA-C33F-4E72-A747-35CE2DF3A77E}" type="presParOf" srcId="{E2A1C05A-1F14-49E4-BEE6-E4F9C4235414}" destId="{8AFB08C6-3BD9-475A-87BB-42180810FB1F}" srcOrd="2" destOrd="0" presId="urn:microsoft.com/office/officeart/2008/layout/HalfCircleOrganizationChart"/>
    <dgm:cxn modelId="{0DF645AC-2C78-42C8-A2C8-2AB734A14005}" type="presParOf" srcId="{9DF57EE1-BE87-4193-96D4-B7642C4128D6}" destId="{F6BAD13C-AA44-4ACD-8C57-86A41E44DE2B}" srcOrd="4" destOrd="0" presId="urn:microsoft.com/office/officeart/2008/layout/HalfCircleOrganizationChart"/>
    <dgm:cxn modelId="{C5297650-49AF-4D12-9443-23F81B150DA1}" type="presParOf" srcId="{9DF57EE1-BE87-4193-96D4-B7642C4128D6}" destId="{CE6472F2-F182-414B-AE25-F61B34E1A097}" srcOrd="5" destOrd="0" presId="urn:microsoft.com/office/officeart/2008/layout/HalfCircleOrganizationChart"/>
    <dgm:cxn modelId="{C73863D9-7442-48FA-9E63-9C4677FB06B7}" type="presParOf" srcId="{CE6472F2-F182-414B-AE25-F61B34E1A097}" destId="{F5F8B814-7F61-4F4F-9435-CF54549AAE7B}" srcOrd="0" destOrd="0" presId="urn:microsoft.com/office/officeart/2008/layout/HalfCircleOrganizationChart"/>
    <dgm:cxn modelId="{7E10E608-0FB6-492E-9C4E-E702B052DC85}" type="presParOf" srcId="{F5F8B814-7F61-4F4F-9435-CF54549AAE7B}" destId="{AAA9A3E4-3C1D-4A23-A8B5-17B56F76AF53}" srcOrd="0" destOrd="0" presId="urn:microsoft.com/office/officeart/2008/layout/HalfCircleOrganizationChart"/>
    <dgm:cxn modelId="{9BFADEE0-5335-42E1-AA2D-61A9631765C2}" type="presParOf" srcId="{F5F8B814-7F61-4F4F-9435-CF54549AAE7B}" destId="{6C18B7D0-34F7-4739-B51F-1C56D1757856}" srcOrd="1" destOrd="0" presId="urn:microsoft.com/office/officeart/2008/layout/HalfCircleOrganizationChart"/>
    <dgm:cxn modelId="{42370F4A-FE3D-4928-8B77-5AA99CA6E334}" type="presParOf" srcId="{F5F8B814-7F61-4F4F-9435-CF54549AAE7B}" destId="{85EEE779-00AB-4429-8BF4-E27287AD5FCD}" srcOrd="2" destOrd="0" presId="urn:microsoft.com/office/officeart/2008/layout/HalfCircleOrganizationChart"/>
    <dgm:cxn modelId="{07041476-23A1-4F92-919F-84479182D6F1}" type="presParOf" srcId="{F5F8B814-7F61-4F4F-9435-CF54549AAE7B}" destId="{08CA48C8-5DC7-4122-A65F-AD652D082E80}" srcOrd="3" destOrd="0" presId="urn:microsoft.com/office/officeart/2008/layout/HalfCircleOrganizationChart"/>
    <dgm:cxn modelId="{BCE5AA4C-D0D8-4AA4-9625-CD0BCA36C14A}" type="presParOf" srcId="{CE6472F2-F182-414B-AE25-F61B34E1A097}" destId="{01ACC047-8294-4956-84DF-95ECA195ED8C}" srcOrd="1" destOrd="0" presId="urn:microsoft.com/office/officeart/2008/layout/HalfCircleOrganizationChart"/>
    <dgm:cxn modelId="{FBF2F7BC-AF75-4826-B0D1-4E7111E34196}" type="presParOf" srcId="{CE6472F2-F182-414B-AE25-F61B34E1A097}" destId="{4A5549B8-C9EE-4FCE-8236-5871A7A6B6D3}" srcOrd="2" destOrd="0" presId="urn:microsoft.com/office/officeart/2008/layout/HalfCircleOrganizationChart"/>
    <dgm:cxn modelId="{7D3978E8-46EC-494C-9D2E-F1F689447ED9}" type="presParOf" srcId="{EEFDAFA5-FC5B-4684-9EBA-B64572BCD678}" destId="{6944895B-EB71-492C-A00C-4D168ADAAE9F}" srcOrd="2" destOrd="0" presId="urn:microsoft.com/office/officeart/2008/layout/HalfCircleOrganizationChart"/>
    <dgm:cxn modelId="{E64B0335-EC51-494C-B038-9F6B4B2ABA08}" type="presParOf" srcId="{EEFDAFA5-FC5B-4684-9EBA-B64572BCD678}" destId="{2624E6EC-8439-4D6D-BB62-ECBEA8912EBF}" srcOrd="3" destOrd="0" presId="urn:microsoft.com/office/officeart/2008/layout/HalfCircleOrganizationChart"/>
    <dgm:cxn modelId="{210654C1-8194-496C-A371-5DC9172C5E97}" type="presParOf" srcId="{2624E6EC-8439-4D6D-BB62-ECBEA8912EBF}" destId="{8CB5A283-CB6C-4523-B5B4-0CB8FCFC7B86}" srcOrd="0" destOrd="0" presId="urn:microsoft.com/office/officeart/2008/layout/HalfCircleOrganizationChart"/>
    <dgm:cxn modelId="{E32DDD53-75FB-433E-A669-FA5F71AE3448}" type="presParOf" srcId="{8CB5A283-CB6C-4523-B5B4-0CB8FCFC7B86}" destId="{372380AB-283A-4D74-B286-D33F1280C698}" srcOrd="0" destOrd="0" presId="urn:microsoft.com/office/officeart/2008/layout/HalfCircleOrganizationChart"/>
    <dgm:cxn modelId="{4808C7B6-4DB9-4EAF-800B-B086AF56A568}" type="presParOf" srcId="{8CB5A283-CB6C-4523-B5B4-0CB8FCFC7B86}" destId="{7FF6D70A-6BA9-4206-B4B5-B508F81D065A}" srcOrd="1" destOrd="0" presId="urn:microsoft.com/office/officeart/2008/layout/HalfCircleOrganizationChart"/>
    <dgm:cxn modelId="{475C3115-B2FD-4DB2-8E19-705386805327}" type="presParOf" srcId="{8CB5A283-CB6C-4523-B5B4-0CB8FCFC7B86}" destId="{7DA2A9EE-C816-41FF-9ED9-5A4461D29D23}" srcOrd="2" destOrd="0" presId="urn:microsoft.com/office/officeart/2008/layout/HalfCircleOrganizationChart"/>
    <dgm:cxn modelId="{0D78951E-FC08-45F1-8DF0-8F046437DE51}" type="presParOf" srcId="{8CB5A283-CB6C-4523-B5B4-0CB8FCFC7B86}" destId="{7FBAB6A8-2E61-42D6-A9E7-76ADEEEF206D}" srcOrd="3" destOrd="0" presId="urn:microsoft.com/office/officeart/2008/layout/HalfCircleOrganizationChart"/>
    <dgm:cxn modelId="{6E3CFB3D-E221-45BD-B056-37ED3F7EA922}" type="presParOf" srcId="{2624E6EC-8439-4D6D-BB62-ECBEA8912EBF}" destId="{1FA44CC5-A8D5-4A5C-97E1-CB31528B346D}" srcOrd="1" destOrd="0" presId="urn:microsoft.com/office/officeart/2008/layout/HalfCircleOrganizationChart"/>
    <dgm:cxn modelId="{14A496E1-82E8-427C-A62B-74B5801232A9}" type="presParOf" srcId="{2624E6EC-8439-4D6D-BB62-ECBEA8912EBF}" destId="{FD7B465C-E728-4794-88A7-470BA408C06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AA9A24-F585-4D8B-8EB3-597AF2AB1B1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BE"/>
        </a:p>
      </dgm:t>
    </dgm:pt>
    <dgm:pt modelId="{5AFCB219-AD30-4FA0-99B4-490C63EF0F71}">
      <dgm:prSet phldrT="[Text]"/>
      <dgm:spPr/>
      <dgm:t>
        <a:bodyPr/>
        <a:lstStyle/>
        <a:p>
          <a:r>
            <a:rPr lang="en-US" dirty="0"/>
            <a:t>Security principal</a:t>
          </a:r>
          <a:endParaRPr lang="en-BE" dirty="0"/>
        </a:p>
      </dgm:t>
    </dgm:pt>
    <dgm:pt modelId="{7DEDC0E0-486B-4110-8AAF-4AFC735211C4}" type="parTrans" cxnId="{F5BE69A5-9F3C-4245-88CF-CBCB13C85759}">
      <dgm:prSet/>
      <dgm:spPr/>
      <dgm:t>
        <a:bodyPr/>
        <a:lstStyle/>
        <a:p>
          <a:endParaRPr lang="en-BE"/>
        </a:p>
      </dgm:t>
    </dgm:pt>
    <dgm:pt modelId="{FD1E58E3-C18C-4149-A4A6-121312B84ED9}" type="sibTrans" cxnId="{F5BE69A5-9F3C-4245-88CF-CBCB13C85759}">
      <dgm:prSet/>
      <dgm:spPr/>
      <dgm:t>
        <a:bodyPr/>
        <a:lstStyle/>
        <a:p>
          <a:endParaRPr lang="en-BE"/>
        </a:p>
      </dgm:t>
    </dgm:pt>
    <dgm:pt modelId="{24D51CE6-9D23-4904-B035-DF122B3D3197}" type="asst">
      <dgm:prSet phldrT="[Text]"/>
      <dgm:spPr/>
      <dgm:t>
        <a:bodyPr/>
        <a:lstStyle/>
        <a:p>
          <a:r>
            <a:rPr lang="en-US" dirty="0"/>
            <a:t>Service Principal</a:t>
          </a:r>
          <a:endParaRPr lang="en-BE" dirty="0"/>
        </a:p>
      </dgm:t>
    </dgm:pt>
    <dgm:pt modelId="{13A32CC9-0D3C-4CBC-96E3-A9684D34566C}" type="parTrans" cxnId="{E3C94A9C-A13F-45CC-AAE8-ACAD5B498DCC}">
      <dgm:prSet/>
      <dgm:spPr/>
      <dgm:t>
        <a:bodyPr/>
        <a:lstStyle/>
        <a:p>
          <a:endParaRPr lang="en-BE"/>
        </a:p>
      </dgm:t>
    </dgm:pt>
    <dgm:pt modelId="{205C0DB1-E229-48A6-9CA0-A67690114B70}" type="sibTrans" cxnId="{E3C94A9C-A13F-45CC-AAE8-ACAD5B498DCC}">
      <dgm:prSet/>
      <dgm:spPr/>
      <dgm:t>
        <a:bodyPr/>
        <a:lstStyle/>
        <a:p>
          <a:endParaRPr lang="en-BE"/>
        </a:p>
      </dgm:t>
    </dgm:pt>
    <dgm:pt modelId="{F9E41701-40A6-4773-90B4-A5D8F1D3093D}" type="asst">
      <dgm:prSet phldrT="[Text]"/>
      <dgm:spPr/>
      <dgm:t>
        <a:bodyPr/>
        <a:lstStyle/>
        <a:p>
          <a:r>
            <a:rPr lang="en-US" dirty="0"/>
            <a:t>User principal</a:t>
          </a:r>
          <a:endParaRPr lang="en-BE" dirty="0"/>
        </a:p>
      </dgm:t>
    </dgm:pt>
    <dgm:pt modelId="{E59B0B8D-C6BC-4123-912D-A6E43AEACC9F}" type="parTrans" cxnId="{9E1020CD-3111-419A-A9DA-609712B82DD5}">
      <dgm:prSet/>
      <dgm:spPr/>
      <dgm:t>
        <a:bodyPr/>
        <a:lstStyle/>
        <a:p>
          <a:endParaRPr lang="en-BE"/>
        </a:p>
      </dgm:t>
    </dgm:pt>
    <dgm:pt modelId="{642D7480-C50D-4084-859C-8990051BD7CF}" type="sibTrans" cxnId="{9E1020CD-3111-419A-A9DA-609712B82DD5}">
      <dgm:prSet/>
      <dgm:spPr/>
      <dgm:t>
        <a:bodyPr/>
        <a:lstStyle/>
        <a:p>
          <a:endParaRPr lang="en-BE"/>
        </a:p>
      </dgm:t>
    </dgm:pt>
    <dgm:pt modelId="{3BB251A5-3A5F-4392-B9C4-3DDC2C1F4E7C}" type="asst">
      <dgm:prSet phldrT="[Text]"/>
      <dgm:spPr/>
      <dgm:t>
        <a:bodyPr/>
        <a:lstStyle/>
        <a:p>
          <a:r>
            <a:rPr lang="en-US" dirty="0"/>
            <a:t>Application</a:t>
          </a:r>
          <a:endParaRPr lang="en-BE" dirty="0"/>
        </a:p>
      </dgm:t>
    </dgm:pt>
    <dgm:pt modelId="{37E69E3D-3BFA-446B-A67B-02EB1943958D}" type="parTrans" cxnId="{F438A042-E929-43E9-9BA6-57E74ADD1825}">
      <dgm:prSet/>
      <dgm:spPr/>
      <dgm:t>
        <a:bodyPr/>
        <a:lstStyle/>
        <a:p>
          <a:endParaRPr lang="en-BE"/>
        </a:p>
      </dgm:t>
    </dgm:pt>
    <dgm:pt modelId="{FA32AEC0-FA27-44B5-A95C-3EB81BDA7231}" type="sibTrans" cxnId="{F438A042-E929-43E9-9BA6-57E74ADD1825}">
      <dgm:prSet/>
      <dgm:spPr/>
      <dgm:t>
        <a:bodyPr/>
        <a:lstStyle/>
        <a:p>
          <a:endParaRPr lang="en-BE"/>
        </a:p>
      </dgm:t>
    </dgm:pt>
    <dgm:pt modelId="{39C095B1-6410-4A11-BEAE-4DB816A7B407}" type="asst">
      <dgm:prSet phldrT="[Text]"/>
      <dgm:spPr/>
      <dgm:t>
        <a:bodyPr/>
        <a:lstStyle/>
        <a:p>
          <a:r>
            <a:rPr lang="en-US" dirty="0"/>
            <a:t>Managed identity</a:t>
          </a:r>
          <a:endParaRPr lang="en-BE" dirty="0"/>
        </a:p>
      </dgm:t>
    </dgm:pt>
    <dgm:pt modelId="{B3D5F467-21B5-41F9-BE38-CF57774D70A1}" type="parTrans" cxnId="{3E551DFE-23B8-49C6-BA7F-BFE9BA4531DC}">
      <dgm:prSet/>
      <dgm:spPr/>
      <dgm:t>
        <a:bodyPr/>
        <a:lstStyle/>
        <a:p>
          <a:endParaRPr lang="en-BE"/>
        </a:p>
      </dgm:t>
    </dgm:pt>
    <dgm:pt modelId="{41B85226-0833-4B3C-8E32-7DD052767B13}" type="sibTrans" cxnId="{3E551DFE-23B8-49C6-BA7F-BFE9BA4531DC}">
      <dgm:prSet/>
      <dgm:spPr/>
      <dgm:t>
        <a:bodyPr/>
        <a:lstStyle/>
        <a:p>
          <a:endParaRPr lang="en-BE"/>
        </a:p>
      </dgm:t>
    </dgm:pt>
    <dgm:pt modelId="{4ACD59AA-84D5-4F37-AC21-9C07C460D170}" type="asst">
      <dgm:prSet phldrT="[Text]"/>
      <dgm:spPr/>
      <dgm:t>
        <a:bodyPr/>
        <a:lstStyle/>
        <a:p>
          <a:r>
            <a:rPr lang="en-US" dirty="0"/>
            <a:t>(legacy)</a:t>
          </a:r>
          <a:endParaRPr lang="en-BE" dirty="0"/>
        </a:p>
      </dgm:t>
    </dgm:pt>
    <dgm:pt modelId="{5423FA6B-03AA-4D17-9C55-5066546DA6C8}" type="parTrans" cxnId="{F13425A7-E269-462D-AC81-751AA58C6950}">
      <dgm:prSet/>
      <dgm:spPr/>
      <dgm:t>
        <a:bodyPr/>
        <a:lstStyle/>
        <a:p>
          <a:endParaRPr lang="en-BE"/>
        </a:p>
      </dgm:t>
    </dgm:pt>
    <dgm:pt modelId="{467E8A9D-BFB4-4230-83CA-1623A5980A81}" type="sibTrans" cxnId="{F13425A7-E269-462D-AC81-751AA58C6950}">
      <dgm:prSet/>
      <dgm:spPr/>
      <dgm:t>
        <a:bodyPr/>
        <a:lstStyle/>
        <a:p>
          <a:endParaRPr lang="en-BE"/>
        </a:p>
      </dgm:t>
    </dgm:pt>
    <dgm:pt modelId="{CEC12B2F-B9E6-4620-B4F6-AF17A81E15F5}" type="pres">
      <dgm:prSet presAssocID="{31AA9A24-F585-4D8B-8EB3-597AF2AB1B13}" presName="Name0" presStyleCnt="0">
        <dgm:presLayoutVars>
          <dgm:orgChart val="1"/>
          <dgm:chPref val="1"/>
          <dgm:dir/>
          <dgm:animOne val="branch"/>
          <dgm:animLvl val="lvl"/>
          <dgm:resizeHandles/>
        </dgm:presLayoutVars>
      </dgm:prSet>
      <dgm:spPr/>
    </dgm:pt>
    <dgm:pt modelId="{23D631CF-A818-4FBE-B3A3-4B609E4BF0AF}" type="pres">
      <dgm:prSet presAssocID="{5AFCB219-AD30-4FA0-99B4-490C63EF0F71}" presName="hierRoot1" presStyleCnt="0">
        <dgm:presLayoutVars>
          <dgm:hierBranch val="init"/>
        </dgm:presLayoutVars>
      </dgm:prSet>
      <dgm:spPr/>
    </dgm:pt>
    <dgm:pt modelId="{073040F3-0364-42C3-B171-C9F285E82C7D}" type="pres">
      <dgm:prSet presAssocID="{5AFCB219-AD30-4FA0-99B4-490C63EF0F71}" presName="rootComposite1" presStyleCnt="0"/>
      <dgm:spPr/>
    </dgm:pt>
    <dgm:pt modelId="{41EAF2B1-9CBE-4220-BE9C-7F2F0A779537}" type="pres">
      <dgm:prSet presAssocID="{5AFCB219-AD30-4FA0-99B4-490C63EF0F71}" presName="rootText1" presStyleLbl="alignAcc1" presStyleIdx="0" presStyleCnt="0">
        <dgm:presLayoutVars>
          <dgm:chPref val="3"/>
        </dgm:presLayoutVars>
      </dgm:prSet>
      <dgm:spPr/>
    </dgm:pt>
    <dgm:pt modelId="{1BFCD538-69FE-4E5E-920F-971350ADAFE5}" type="pres">
      <dgm:prSet presAssocID="{5AFCB219-AD30-4FA0-99B4-490C63EF0F71}" presName="topArc1" presStyleLbl="parChTrans1D1" presStyleIdx="0" presStyleCnt="12"/>
      <dgm:spPr/>
    </dgm:pt>
    <dgm:pt modelId="{9519EA6D-04CE-44B8-B8C8-5CD8AFE4E424}" type="pres">
      <dgm:prSet presAssocID="{5AFCB219-AD30-4FA0-99B4-490C63EF0F71}" presName="bottomArc1" presStyleLbl="parChTrans1D1" presStyleIdx="1" presStyleCnt="12"/>
      <dgm:spPr/>
    </dgm:pt>
    <dgm:pt modelId="{AD9E3C01-5968-472C-8B39-18F99F46F100}" type="pres">
      <dgm:prSet presAssocID="{5AFCB219-AD30-4FA0-99B4-490C63EF0F71}" presName="topConnNode1" presStyleLbl="node1" presStyleIdx="0" presStyleCnt="0"/>
      <dgm:spPr/>
    </dgm:pt>
    <dgm:pt modelId="{80FD46E1-36BF-4860-9F94-970353A74EAC}" type="pres">
      <dgm:prSet presAssocID="{5AFCB219-AD30-4FA0-99B4-490C63EF0F71}" presName="hierChild2" presStyleCnt="0"/>
      <dgm:spPr/>
    </dgm:pt>
    <dgm:pt modelId="{EEFDAFA5-FC5B-4684-9EBA-B64572BCD678}" type="pres">
      <dgm:prSet presAssocID="{5AFCB219-AD30-4FA0-99B4-490C63EF0F71}" presName="hierChild3" presStyleCnt="0"/>
      <dgm:spPr/>
    </dgm:pt>
    <dgm:pt modelId="{9221E9DB-B0BA-4F5A-B3F3-3F63275DAB5C}" type="pres">
      <dgm:prSet presAssocID="{13A32CC9-0D3C-4CBC-96E3-A9684D34566C}" presName="Name101" presStyleLbl="parChTrans1D2" presStyleIdx="0" presStyleCnt="2"/>
      <dgm:spPr/>
    </dgm:pt>
    <dgm:pt modelId="{5786A791-2968-44AF-B2BE-817DD7B3A40B}" type="pres">
      <dgm:prSet presAssocID="{24D51CE6-9D23-4904-B035-DF122B3D3197}" presName="hierRoot3" presStyleCnt="0">
        <dgm:presLayoutVars>
          <dgm:hierBranch val="init"/>
        </dgm:presLayoutVars>
      </dgm:prSet>
      <dgm:spPr/>
    </dgm:pt>
    <dgm:pt modelId="{910C28C0-775F-4CA6-BEEE-936662868E99}" type="pres">
      <dgm:prSet presAssocID="{24D51CE6-9D23-4904-B035-DF122B3D3197}" presName="rootComposite3" presStyleCnt="0"/>
      <dgm:spPr/>
    </dgm:pt>
    <dgm:pt modelId="{868AB7C7-B2E4-405A-843B-1089FA741218}" type="pres">
      <dgm:prSet presAssocID="{24D51CE6-9D23-4904-B035-DF122B3D3197}" presName="rootText3" presStyleLbl="alignAcc1" presStyleIdx="0" presStyleCnt="0">
        <dgm:presLayoutVars>
          <dgm:chPref val="3"/>
        </dgm:presLayoutVars>
      </dgm:prSet>
      <dgm:spPr/>
    </dgm:pt>
    <dgm:pt modelId="{06945A51-724E-4642-916A-35CBF191242C}" type="pres">
      <dgm:prSet presAssocID="{24D51CE6-9D23-4904-B035-DF122B3D3197}" presName="topArc3" presStyleLbl="parChTrans1D1" presStyleIdx="2" presStyleCnt="12"/>
      <dgm:spPr/>
    </dgm:pt>
    <dgm:pt modelId="{7C03E531-D388-4193-B8CD-97D65082657A}" type="pres">
      <dgm:prSet presAssocID="{24D51CE6-9D23-4904-B035-DF122B3D3197}" presName="bottomArc3" presStyleLbl="parChTrans1D1" presStyleIdx="3" presStyleCnt="12"/>
      <dgm:spPr/>
    </dgm:pt>
    <dgm:pt modelId="{9F6C12AD-7B94-4AA4-8AB3-A3B497465373}" type="pres">
      <dgm:prSet presAssocID="{24D51CE6-9D23-4904-B035-DF122B3D3197}" presName="topConnNode3" presStyleLbl="asst1" presStyleIdx="0" presStyleCnt="0"/>
      <dgm:spPr/>
    </dgm:pt>
    <dgm:pt modelId="{8BD32D98-E466-46E3-A3E8-F85664E530AE}" type="pres">
      <dgm:prSet presAssocID="{24D51CE6-9D23-4904-B035-DF122B3D3197}" presName="hierChild6" presStyleCnt="0"/>
      <dgm:spPr/>
    </dgm:pt>
    <dgm:pt modelId="{9DF57EE1-BE87-4193-96D4-B7642C4128D6}" type="pres">
      <dgm:prSet presAssocID="{24D51CE6-9D23-4904-B035-DF122B3D3197}" presName="hierChild7" presStyleCnt="0"/>
      <dgm:spPr/>
    </dgm:pt>
    <dgm:pt modelId="{8DB30BBA-011B-41D8-ADCF-5EDAC3163B4C}" type="pres">
      <dgm:prSet presAssocID="{37E69E3D-3BFA-446B-A67B-02EB1943958D}" presName="Name101" presStyleLbl="parChTrans1D3" presStyleIdx="0" presStyleCnt="3"/>
      <dgm:spPr/>
    </dgm:pt>
    <dgm:pt modelId="{CADB557E-99F7-4910-9B6B-F4B8D427E8AD}" type="pres">
      <dgm:prSet presAssocID="{3BB251A5-3A5F-4392-B9C4-3DDC2C1F4E7C}" presName="hierRoot3" presStyleCnt="0">
        <dgm:presLayoutVars>
          <dgm:hierBranch val="init"/>
        </dgm:presLayoutVars>
      </dgm:prSet>
      <dgm:spPr/>
    </dgm:pt>
    <dgm:pt modelId="{00BBF508-3DBD-46C3-AD96-5E452CE8BD0D}" type="pres">
      <dgm:prSet presAssocID="{3BB251A5-3A5F-4392-B9C4-3DDC2C1F4E7C}" presName="rootComposite3" presStyleCnt="0"/>
      <dgm:spPr/>
    </dgm:pt>
    <dgm:pt modelId="{96EB84C4-B70B-4BCA-9833-B851B9B71A77}" type="pres">
      <dgm:prSet presAssocID="{3BB251A5-3A5F-4392-B9C4-3DDC2C1F4E7C}" presName="rootText3" presStyleLbl="alignAcc1" presStyleIdx="0" presStyleCnt="0">
        <dgm:presLayoutVars>
          <dgm:chPref val="3"/>
        </dgm:presLayoutVars>
      </dgm:prSet>
      <dgm:spPr/>
    </dgm:pt>
    <dgm:pt modelId="{A668A2CA-375E-4334-B6F4-32BAFEAC6F2E}" type="pres">
      <dgm:prSet presAssocID="{3BB251A5-3A5F-4392-B9C4-3DDC2C1F4E7C}" presName="topArc3" presStyleLbl="parChTrans1D1" presStyleIdx="4" presStyleCnt="12"/>
      <dgm:spPr/>
    </dgm:pt>
    <dgm:pt modelId="{3B851403-95D0-4618-8C83-621A8317A45A}" type="pres">
      <dgm:prSet presAssocID="{3BB251A5-3A5F-4392-B9C4-3DDC2C1F4E7C}" presName="bottomArc3" presStyleLbl="parChTrans1D1" presStyleIdx="5" presStyleCnt="12"/>
      <dgm:spPr/>
    </dgm:pt>
    <dgm:pt modelId="{65DE53B1-E414-4633-A564-0B02019EA99C}" type="pres">
      <dgm:prSet presAssocID="{3BB251A5-3A5F-4392-B9C4-3DDC2C1F4E7C}" presName="topConnNode3" presStyleLbl="asst1" presStyleIdx="0" presStyleCnt="0"/>
      <dgm:spPr/>
    </dgm:pt>
    <dgm:pt modelId="{00BC24A1-5251-4875-9E4E-805BB1DC58AE}" type="pres">
      <dgm:prSet presAssocID="{3BB251A5-3A5F-4392-B9C4-3DDC2C1F4E7C}" presName="hierChild6" presStyleCnt="0"/>
      <dgm:spPr/>
    </dgm:pt>
    <dgm:pt modelId="{42BF1D9E-702A-4B02-9A8C-025464BB2D37}" type="pres">
      <dgm:prSet presAssocID="{3BB251A5-3A5F-4392-B9C4-3DDC2C1F4E7C}" presName="hierChild7" presStyleCnt="0"/>
      <dgm:spPr/>
    </dgm:pt>
    <dgm:pt modelId="{634E8CA3-1139-4DF5-AAD0-62876DEA9CE0}" type="pres">
      <dgm:prSet presAssocID="{B3D5F467-21B5-41F9-BE38-CF57774D70A1}" presName="Name101" presStyleLbl="parChTrans1D3" presStyleIdx="1" presStyleCnt="3"/>
      <dgm:spPr/>
    </dgm:pt>
    <dgm:pt modelId="{E2A1C05A-1F14-49E4-BEE6-E4F9C4235414}" type="pres">
      <dgm:prSet presAssocID="{39C095B1-6410-4A11-BEAE-4DB816A7B407}" presName="hierRoot3" presStyleCnt="0">
        <dgm:presLayoutVars>
          <dgm:hierBranch val="init"/>
        </dgm:presLayoutVars>
      </dgm:prSet>
      <dgm:spPr/>
    </dgm:pt>
    <dgm:pt modelId="{D7F85842-015E-46A2-9403-09CBA5E9D21D}" type="pres">
      <dgm:prSet presAssocID="{39C095B1-6410-4A11-BEAE-4DB816A7B407}" presName="rootComposite3" presStyleCnt="0"/>
      <dgm:spPr/>
    </dgm:pt>
    <dgm:pt modelId="{64CD77D1-B6F0-4CF5-8323-0B259E4F9C9B}" type="pres">
      <dgm:prSet presAssocID="{39C095B1-6410-4A11-BEAE-4DB816A7B407}" presName="rootText3" presStyleLbl="alignAcc1" presStyleIdx="0" presStyleCnt="0">
        <dgm:presLayoutVars>
          <dgm:chPref val="3"/>
        </dgm:presLayoutVars>
      </dgm:prSet>
      <dgm:spPr/>
    </dgm:pt>
    <dgm:pt modelId="{E40049DE-1C7A-403D-8439-0EA6D919CB14}" type="pres">
      <dgm:prSet presAssocID="{39C095B1-6410-4A11-BEAE-4DB816A7B407}" presName="topArc3" presStyleLbl="parChTrans1D1" presStyleIdx="6" presStyleCnt="12"/>
      <dgm:spPr/>
    </dgm:pt>
    <dgm:pt modelId="{B514B71F-DA8F-4B65-AF62-B756EEC443DD}" type="pres">
      <dgm:prSet presAssocID="{39C095B1-6410-4A11-BEAE-4DB816A7B407}" presName="bottomArc3" presStyleLbl="parChTrans1D1" presStyleIdx="7" presStyleCnt="12"/>
      <dgm:spPr/>
    </dgm:pt>
    <dgm:pt modelId="{88E34E24-0F4B-46D7-BC22-A274924C3B94}" type="pres">
      <dgm:prSet presAssocID="{39C095B1-6410-4A11-BEAE-4DB816A7B407}" presName="topConnNode3" presStyleLbl="asst1" presStyleIdx="0" presStyleCnt="0"/>
      <dgm:spPr/>
    </dgm:pt>
    <dgm:pt modelId="{036621B3-8244-4C54-BF79-965F469C2424}" type="pres">
      <dgm:prSet presAssocID="{39C095B1-6410-4A11-BEAE-4DB816A7B407}" presName="hierChild6" presStyleCnt="0"/>
      <dgm:spPr/>
    </dgm:pt>
    <dgm:pt modelId="{8AFB08C6-3BD9-475A-87BB-42180810FB1F}" type="pres">
      <dgm:prSet presAssocID="{39C095B1-6410-4A11-BEAE-4DB816A7B407}" presName="hierChild7" presStyleCnt="0"/>
      <dgm:spPr/>
    </dgm:pt>
    <dgm:pt modelId="{F6BAD13C-AA44-4ACD-8C57-86A41E44DE2B}" type="pres">
      <dgm:prSet presAssocID="{5423FA6B-03AA-4D17-9C55-5066546DA6C8}" presName="Name101" presStyleLbl="parChTrans1D3" presStyleIdx="2" presStyleCnt="3"/>
      <dgm:spPr/>
    </dgm:pt>
    <dgm:pt modelId="{CE6472F2-F182-414B-AE25-F61B34E1A097}" type="pres">
      <dgm:prSet presAssocID="{4ACD59AA-84D5-4F37-AC21-9C07C460D170}" presName="hierRoot3" presStyleCnt="0">
        <dgm:presLayoutVars>
          <dgm:hierBranch val="init"/>
        </dgm:presLayoutVars>
      </dgm:prSet>
      <dgm:spPr/>
    </dgm:pt>
    <dgm:pt modelId="{F5F8B814-7F61-4F4F-9435-CF54549AAE7B}" type="pres">
      <dgm:prSet presAssocID="{4ACD59AA-84D5-4F37-AC21-9C07C460D170}" presName="rootComposite3" presStyleCnt="0"/>
      <dgm:spPr/>
    </dgm:pt>
    <dgm:pt modelId="{AAA9A3E4-3C1D-4A23-A8B5-17B56F76AF53}" type="pres">
      <dgm:prSet presAssocID="{4ACD59AA-84D5-4F37-AC21-9C07C460D170}" presName="rootText3" presStyleLbl="alignAcc1" presStyleIdx="0" presStyleCnt="0">
        <dgm:presLayoutVars>
          <dgm:chPref val="3"/>
        </dgm:presLayoutVars>
      </dgm:prSet>
      <dgm:spPr/>
    </dgm:pt>
    <dgm:pt modelId="{6C18B7D0-34F7-4739-B51F-1C56D1757856}" type="pres">
      <dgm:prSet presAssocID="{4ACD59AA-84D5-4F37-AC21-9C07C460D170}" presName="topArc3" presStyleLbl="parChTrans1D1" presStyleIdx="8" presStyleCnt="12"/>
      <dgm:spPr/>
    </dgm:pt>
    <dgm:pt modelId="{85EEE779-00AB-4429-8BF4-E27287AD5FCD}" type="pres">
      <dgm:prSet presAssocID="{4ACD59AA-84D5-4F37-AC21-9C07C460D170}" presName="bottomArc3" presStyleLbl="parChTrans1D1" presStyleIdx="9" presStyleCnt="12"/>
      <dgm:spPr/>
    </dgm:pt>
    <dgm:pt modelId="{08CA48C8-5DC7-4122-A65F-AD652D082E80}" type="pres">
      <dgm:prSet presAssocID="{4ACD59AA-84D5-4F37-AC21-9C07C460D170}" presName="topConnNode3" presStyleLbl="asst1" presStyleIdx="0" presStyleCnt="0"/>
      <dgm:spPr/>
    </dgm:pt>
    <dgm:pt modelId="{01ACC047-8294-4956-84DF-95ECA195ED8C}" type="pres">
      <dgm:prSet presAssocID="{4ACD59AA-84D5-4F37-AC21-9C07C460D170}" presName="hierChild6" presStyleCnt="0"/>
      <dgm:spPr/>
    </dgm:pt>
    <dgm:pt modelId="{4A5549B8-C9EE-4FCE-8236-5871A7A6B6D3}" type="pres">
      <dgm:prSet presAssocID="{4ACD59AA-84D5-4F37-AC21-9C07C460D170}" presName="hierChild7" presStyleCnt="0"/>
      <dgm:spPr/>
    </dgm:pt>
    <dgm:pt modelId="{6944895B-EB71-492C-A00C-4D168ADAAE9F}" type="pres">
      <dgm:prSet presAssocID="{E59B0B8D-C6BC-4123-912D-A6E43AEACC9F}" presName="Name101" presStyleLbl="parChTrans1D2" presStyleIdx="1" presStyleCnt="2"/>
      <dgm:spPr/>
    </dgm:pt>
    <dgm:pt modelId="{2624E6EC-8439-4D6D-BB62-ECBEA8912EBF}" type="pres">
      <dgm:prSet presAssocID="{F9E41701-40A6-4773-90B4-A5D8F1D3093D}" presName="hierRoot3" presStyleCnt="0">
        <dgm:presLayoutVars>
          <dgm:hierBranch val="init"/>
        </dgm:presLayoutVars>
      </dgm:prSet>
      <dgm:spPr/>
    </dgm:pt>
    <dgm:pt modelId="{8CB5A283-CB6C-4523-B5B4-0CB8FCFC7B86}" type="pres">
      <dgm:prSet presAssocID="{F9E41701-40A6-4773-90B4-A5D8F1D3093D}" presName="rootComposite3" presStyleCnt="0"/>
      <dgm:spPr/>
    </dgm:pt>
    <dgm:pt modelId="{372380AB-283A-4D74-B286-D33F1280C698}" type="pres">
      <dgm:prSet presAssocID="{F9E41701-40A6-4773-90B4-A5D8F1D3093D}" presName="rootText3" presStyleLbl="alignAcc1" presStyleIdx="0" presStyleCnt="0">
        <dgm:presLayoutVars>
          <dgm:chPref val="3"/>
        </dgm:presLayoutVars>
      </dgm:prSet>
      <dgm:spPr/>
    </dgm:pt>
    <dgm:pt modelId="{7FF6D70A-6BA9-4206-B4B5-B508F81D065A}" type="pres">
      <dgm:prSet presAssocID="{F9E41701-40A6-4773-90B4-A5D8F1D3093D}" presName="topArc3" presStyleLbl="parChTrans1D1" presStyleIdx="10" presStyleCnt="12"/>
      <dgm:spPr/>
    </dgm:pt>
    <dgm:pt modelId="{7DA2A9EE-C816-41FF-9ED9-5A4461D29D23}" type="pres">
      <dgm:prSet presAssocID="{F9E41701-40A6-4773-90B4-A5D8F1D3093D}" presName="bottomArc3" presStyleLbl="parChTrans1D1" presStyleIdx="11" presStyleCnt="12"/>
      <dgm:spPr/>
    </dgm:pt>
    <dgm:pt modelId="{7FBAB6A8-2E61-42D6-A9E7-76ADEEEF206D}" type="pres">
      <dgm:prSet presAssocID="{F9E41701-40A6-4773-90B4-A5D8F1D3093D}" presName="topConnNode3" presStyleLbl="asst1" presStyleIdx="0" presStyleCnt="0"/>
      <dgm:spPr/>
    </dgm:pt>
    <dgm:pt modelId="{1FA44CC5-A8D5-4A5C-97E1-CB31528B346D}" type="pres">
      <dgm:prSet presAssocID="{F9E41701-40A6-4773-90B4-A5D8F1D3093D}" presName="hierChild6" presStyleCnt="0"/>
      <dgm:spPr/>
    </dgm:pt>
    <dgm:pt modelId="{FD7B465C-E728-4794-88A7-470BA408C06B}" type="pres">
      <dgm:prSet presAssocID="{F9E41701-40A6-4773-90B4-A5D8F1D3093D}" presName="hierChild7" presStyleCnt="0"/>
      <dgm:spPr/>
    </dgm:pt>
  </dgm:ptLst>
  <dgm:cxnLst>
    <dgm:cxn modelId="{69D21C15-0BFA-4A2C-B7EF-FD3525F0E080}" type="presOf" srcId="{39C095B1-6410-4A11-BEAE-4DB816A7B407}" destId="{88E34E24-0F4B-46D7-BC22-A274924C3B94}" srcOrd="1" destOrd="0" presId="urn:microsoft.com/office/officeart/2008/layout/HalfCircleOrganizationChart"/>
    <dgm:cxn modelId="{FEE95716-D4DC-4D15-A05B-18B919616892}" type="presOf" srcId="{F9E41701-40A6-4773-90B4-A5D8F1D3093D}" destId="{7FBAB6A8-2E61-42D6-A9E7-76ADEEEF206D}" srcOrd="1" destOrd="0" presId="urn:microsoft.com/office/officeart/2008/layout/HalfCircleOrganizationChart"/>
    <dgm:cxn modelId="{AD690532-1146-462A-B45F-9945DA6BAB09}" type="presOf" srcId="{4ACD59AA-84D5-4F37-AC21-9C07C460D170}" destId="{AAA9A3E4-3C1D-4A23-A8B5-17B56F76AF53}" srcOrd="0" destOrd="0" presId="urn:microsoft.com/office/officeart/2008/layout/HalfCircleOrganizationChart"/>
    <dgm:cxn modelId="{F438A042-E929-43E9-9BA6-57E74ADD1825}" srcId="{24D51CE6-9D23-4904-B035-DF122B3D3197}" destId="{3BB251A5-3A5F-4392-B9C4-3DDC2C1F4E7C}" srcOrd="0" destOrd="0" parTransId="{37E69E3D-3BFA-446B-A67B-02EB1943958D}" sibTransId="{FA32AEC0-FA27-44B5-A95C-3EB81BDA7231}"/>
    <dgm:cxn modelId="{04E15846-322C-4678-B177-1F4911735327}" type="presOf" srcId="{37E69E3D-3BFA-446B-A67B-02EB1943958D}" destId="{8DB30BBA-011B-41D8-ADCF-5EDAC3163B4C}" srcOrd="0" destOrd="0" presId="urn:microsoft.com/office/officeart/2008/layout/HalfCircleOrganizationChart"/>
    <dgm:cxn modelId="{93DEB375-BFA2-4DA2-A874-E4212D7F1E12}" type="presOf" srcId="{13A32CC9-0D3C-4CBC-96E3-A9684D34566C}" destId="{9221E9DB-B0BA-4F5A-B3F3-3F63275DAB5C}" srcOrd="0" destOrd="0" presId="urn:microsoft.com/office/officeart/2008/layout/HalfCircleOrganizationChart"/>
    <dgm:cxn modelId="{6738157C-D8A1-4F7D-B185-E7ED5A7F5A7E}" type="presOf" srcId="{5AFCB219-AD30-4FA0-99B4-490C63EF0F71}" destId="{41EAF2B1-9CBE-4220-BE9C-7F2F0A779537}" srcOrd="0" destOrd="0" presId="urn:microsoft.com/office/officeart/2008/layout/HalfCircleOrganizationChart"/>
    <dgm:cxn modelId="{979DD87C-9F5A-4D99-BABA-A387502B3A2A}" type="presOf" srcId="{24D51CE6-9D23-4904-B035-DF122B3D3197}" destId="{868AB7C7-B2E4-405A-843B-1089FA741218}" srcOrd="0" destOrd="0" presId="urn:microsoft.com/office/officeart/2008/layout/HalfCircleOrganizationChart"/>
    <dgm:cxn modelId="{8FC04686-18FE-49BA-9E09-94CF882EF650}" type="presOf" srcId="{E59B0B8D-C6BC-4123-912D-A6E43AEACC9F}" destId="{6944895B-EB71-492C-A00C-4D168ADAAE9F}" srcOrd="0" destOrd="0" presId="urn:microsoft.com/office/officeart/2008/layout/HalfCircleOrganizationChart"/>
    <dgm:cxn modelId="{DDAFC691-6C67-4A24-8FD8-3CFD689973B5}" type="presOf" srcId="{4ACD59AA-84D5-4F37-AC21-9C07C460D170}" destId="{08CA48C8-5DC7-4122-A65F-AD652D082E80}" srcOrd="1" destOrd="0" presId="urn:microsoft.com/office/officeart/2008/layout/HalfCircleOrganizationChart"/>
    <dgm:cxn modelId="{268E4999-2B07-40D4-AC7A-575DFE9A248B}" type="presOf" srcId="{5AFCB219-AD30-4FA0-99B4-490C63EF0F71}" destId="{AD9E3C01-5968-472C-8B39-18F99F46F100}" srcOrd="1" destOrd="0" presId="urn:microsoft.com/office/officeart/2008/layout/HalfCircleOrganizationChart"/>
    <dgm:cxn modelId="{E3C94A9C-A13F-45CC-AAE8-ACAD5B498DCC}" srcId="{5AFCB219-AD30-4FA0-99B4-490C63EF0F71}" destId="{24D51CE6-9D23-4904-B035-DF122B3D3197}" srcOrd="0" destOrd="0" parTransId="{13A32CC9-0D3C-4CBC-96E3-A9684D34566C}" sibTransId="{205C0DB1-E229-48A6-9CA0-A67690114B70}"/>
    <dgm:cxn modelId="{F5BE69A5-9F3C-4245-88CF-CBCB13C85759}" srcId="{31AA9A24-F585-4D8B-8EB3-597AF2AB1B13}" destId="{5AFCB219-AD30-4FA0-99B4-490C63EF0F71}" srcOrd="0" destOrd="0" parTransId="{7DEDC0E0-486B-4110-8AAF-4AFC735211C4}" sibTransId="{FD1E58E3-C18C-4149-A4A6-121312B84ED9}"/>
    <dgm:cxn modelId="{F13425A7-E269-462D-AC81-751AA58C6950}" srcId="{24D51CE6-9D23-4904-B035-DF122B3D3197}" destId="{4ACD59AA-84D5-4F37-AC21-9C07C460D170}" srcOrd="2" destOrd="0" parTransId="{5423FA6B-03AA-4D17-9C55-5066546DA6C8}" sibTransId="{467E8A9D-BFB4-4230-83CA-1623A5980A81}"/>
    <dgm:cxn modelId="{979906AA-5A2D-49C9-A055-698B35A1F46F}" type="presOf" srcId="{24D51CE6-9D23-4904-B035-DF122B3D3197}" destId="{9F6C12AD-7B94-4AA4-8AB3-A3B497465373}" srcOrd="1" destOrd="0" presId="urn:microsoft.com/office/officeart/2008/layout/HalfCircleOrganizationChart"/>
    <dgm:cxn modelId="{53281ABD-F9B6-4D1B-BF1D-EE3266ABDF4D}" type="presOf" srcId="{39C095B1-6410-4A11-BEAE-4DB816A7B407}" destId="{64CD77D1-B6F0-4CF5-8323-0B259E4F9C9B}" srcOrd="0" destOrd="0" presId="urn:microsoft.com/office/officeart/2008/layout/HalfCircleOrganizationChart"/>
    <dgm:cxn modelId="{FAD28AC4-CD5F-4438-8E59-D2C6BFE3EC00}" type="presOf" srcId="{F9E41701-40A6-4773-90B4-A5D8F1D3093D}" destId="{372380AB-283A-4D74-B286-D33F1280C698}" srcOrd="0" destOrd="0" presId="urn:microsoft.com/office/officeart/2008/layout/HalfCircleOrganizationChart"/>
    <dgm:cxn modelId="{9E1020CD-3111-419A-A9DA-609712B82DD5}" srcId="{5AFCB219-AD30-4FA0-99B4-490C63EF0F71}" destId="{F9E41701-40A6-4773-90B4-A5D8F1D3093D}" srcOrd="1" destOrd="0" parTransId="{E59B0B8D-C6BC-4123-912D-A6E43AEACC9F}" sibTransId="{642D7480-C50D-4084-859C-8990051BD7CF}"/>
    <dgm:cxn modelId="{79544DE3-E38B-45D7-AD28-BF793E6E9D6C}" type="presOf" srcId="{B3D5F467-21B5-41F9-BE38-CF57774D70A1}" destId="{634E8CA3-1139-4DF5-AAD0-62876DEA9CE0}" srcOrd="0" destOrd="0" presId="urn:microsoft.com/office/officeart/2008/layout/HalfCircleOrganizationChart"/>
    <dgm:cxn modelId="{7529F7E4-DCEB-4A19-B921-BDA5C90FD2FF}" type="presOf" srcId="{3BB251A5-3A5F-4392-B9C4-3DDC2C1F4E7C}" destId="{96EB84C4-B70B-4BCA-9833-B851B9B71A77}" srcOrd="0" destOrd="0" presId="urn:microsoft.com/office/officeart/2008/layout/HalfCircleOrganizationChart"/>
    <dgm:cxn modelId="{2925E3EE-3C93-4698-9000-18D2621CA8F3}" type="presOf" srcId="{5423FA6B-03AA-4D17-9C55-5066546DA6C8}" destId="{F6BAD13C-AA44-4ACD-8C57-86A41E44DE2B}" srcOrd="0" destOrd="0" presId="urn:microsoft.com/office/officeart/2008/layout/HalfCircleOrganizationChart"/>
    <dgm:cxn modelId="{38AF25F1-88C0-4CB1-AB50-9B992182A171}" type="presOf" srcId="{31AA9A24-F585-4D8B-8EB3-597AF2AB1B13}" destId="{CEC12B2F-B9E6-4620-B4F6-AF17A81E15F5}" srcOrd="0" destOrd="0" presId="urn:microsoft.com/office/officeart/2008/layout/HalfCircleOrganizationChart"/>
    <dgm:cxn modelId="{3307ABF8-002C-40BC-8AF7-9BCF478E65F8}" type="presOf" srcId="{3BB251A5-3A5F-4392-B9C4-3DDC2C1F4E7C}" destId="{65DE53B1-E414-4633-A564-0B02019EA99C}" srcOrd="1" destOrd="0" presId="urn:microsoft.com/office/officeart/2008/layout/HalfCircleOrganizationChart"/>
    <dgm:cxn modelId="{3E551DFE-23B8-49C6-BA7F-BFE9BA4531DC}" srcId="{24D51CE6-9D23-4904-B035-DF122B3D3197}" destId="{39C095B1-6410-4A11-BEAE-4DB816A7B407}" srcOrd="1" destOrd="0" parTransId="{B3D5F467-21B5-41F9-BE38-CF57774D70A1}" sibTransId="{41B85226-0833-4B3C-8E32-7DD052767B13}"/>
    <dgm:cxn modelId="{C4F25CFA-24C6-4446-8FDC-2CFA32E8AE36}" type="presParOf" srcId="{CEC12B2F-B9E6-4620-B4F6-AF17A81E15F5}" destId="{23D631CF-A818-4FBE-B3A3-4B609E4BF0AF}" srcOrd="0" destOrd="0" presId="urn:microsoft.com/office/officeart/2008/layout/HalfCircleOrganizationChart"/>
    <dgm:cxn modelId="{14F5AB7B-608A-4C63-A6A4-BC88191D1EAA}" type="presParOf" srcId="{23D631CF-A818-4FBE-B3A3-4B609E4BF0AF}" destId="{073040F3-0364-42C3-B171-C9F285E82C7D}" srcOrd="0" destOrd="0" presId="urn:microsoft.com/office/officeart/2008/layout/HalfCircleOrganizationChart"/>
    <dgm:cxn modelId="{36E30992-7DC4-42F2-84FC-DCFDBC58119B}" type="presParOf" srcId="{073040F3-0364-42C3-B171-C9F285E82C7D}" destId="{41EAF2B1-9CBE-4220-BE9C-7F2F0A779537}" srcOrd="0" destOrd="0" presId="urn:microsoft.com/office/officeart/2008/layout/HalfCircleOrganizationChart"/>
    <dgm:cxn modelId="{87307201-8562-4D2D-AF97-AA940E254D87}" type="presParOf" srcId="{073040F3-0364-42C3-B171-C9F285E82C7D}" destId="{1BFCD538-69FE-4E5E-920F-971350ADAFE5}" srcOrd="1" destOrd="0" presId="urn:microsoft.com/office/officeart/2008/layout/HalfCircleOrganizationChart"/>
    <dgm:cxn modelId="{810B3B3F-8C84-4675-B592-9C8BB0D36CCE}" type="presParOf" srcId="{073040F3-0364-42C3-B171-C9F285E82C7D}" destId="{9519EA6D-04CE-44B8-B8C8-5CD8AFE4E424}" srcOrd="2" destOrd="0" presId="urn:microsoft.com/office/officeart/2008/layout/HalfCircleOrganizationChart"/>
    <dgm:cxn modelId="{7D01B095-3FD3-4760-87BE-29F725826166}" type="presParOf" srcId="{073040F3-0364-42C3-B171-C9F285E82C7D}" destId="{AD9E3C01-5968-472C-8B39-18F99F46F100}" srcOrd="3" destOrd="0" presId="urn:microsoft.com/office/officeart/2008/layout/HalfCircleOrganizationChart"/>
    <dgm:cxn modelId="{7708EDB6-352C-4D95-9446-B15136B5142E}" type="presParOf" srcId="{23D631CF-A818-4FBE-B3A3-4B609E4BF0AF}" destId="{80FD46E1-36BF-4860-9F94-970353A74EAC}" srcOrd="1" destOrd="0" presId="urn:microsoft.com/office/officeart/2008/layout/HalfCircleOrganizationChart"/>
    <dgm:cxn modelId="{279DE966-DF39-431D-BC86-399A5744DE80}" type="presParOf" srcId="{23D631CF-A818-4FBE-B3A3-4B609E4BF0AF}" destId="{EEFDAFA5-FC5B-4684-9EBA-B64572BCD678}" srcOrd="2" destOrd="0" presId="urn:microsoft.com/office/officeart/2008/layout/HalfCircleOrganizationChart"/>
    <dgm:cxn modelId="{4787B706-C37B-462A-9995-02FE3E22010C}" type="presParOf" srcId="{EEFDAFA5-FC5B-4684-9EBA-B64572BCD678}" destId="{9221E9DB-B0BA-4F5A-B3F3-3F63275DAB5C}" srcOrd="0" destOrd="0" presId="urn:microsoft.com/office/officeart/2008/layout/HalfCircleOrganizationChart"/>
    <dgm:cxn modelId="{1AF45CEE-7F8E-40B3-9A12-C4B42CC2FDDC}" type="presParOf" srcId="{EEFDAFA5-FC5B-4684-9EBA-B64572BCD678}" destId="{5786A791-2968-44AF-B2BE-817DD7B3A40B}" srcOrd="1" destOrd="0" presId="urn:microsoft.com/office/officeart/2008/layout/HalfCircleOrganizationChart"/>
    <dgm:cxn modelId="{EA75AA24-A081-40B0-941C-F1ACE3BD595C}" type="presParOf" srcId="{5786A791-2968-44AF-B2BE-817DD7B3A40B}" destId="{910C28C0-775F-4CA6-BEEE-936662868E99}" srcOrd="0" destOrd="0" presId="urn:microsoft.com/office/officeart/2008/layout/HalfCircleOrganizationChart"/>
    <dgm:cxn modelId="{CF8EBD67-6033-4BF6-A043-0E87182D4650}" type="presParOf" srcId="{910C28C0-775F-4CA6-BEEE-936662868E99}" destId="{868AB7C7-B2E4-405A-843B-1089FA741218}" srcOrd="0" destOrd="0" presId="urn:microsoft.com/office/officeart/2008/layout/HalfCircleOrganizationChart"/>
    <dgm:cxn modelId="{0D205B42-8D74-4867-8491-8B8C864663CF}" type="presParOf" srcId="{910C28C0-775F-4CA6-BEEE-936662868E99}" destId="{06945A51-724E-4642-916A-35CBF191242C}" srcOrd="1" destOrd="0" presId="urn:microsoft.com/office/officeart/2008/layout/HalfCircleOrganizationChart"/>
    <dgm:cxn modelId="{D5CDDF40-B781-4F13-8907-AEC4B6E1A334}" type="presParOf" srcId="{910C28C0-775F-4CA6-BEEE-936662868E99}" destId="{7C03E531-D388-4193-B8CD-97D65082657A}" srcOrd="2" destOrd="0" presId="urn:microsoft.com/office/officeart/2008/layout/HalfCircleOrganizationChart"/>
    <dgm:cxn modelId="{5DD0AAAD-D74C-4D13-B81D-808DDE7567FF}" type="presParOf" srcId="{910C28C0-775F-4CA6-BEEE-936662868E99}" destId="{9F6C12AD-7B94-4AA4-8AB3-A3B497465373}" srcOrd="3" destOrd="0" presId="urn:microsoft.com/office/officeart/2008/layout/HalfCircleOrganizationChart"/>
    <dgm:cxn modelId="{7CCDE03D-402C-4B77-A3F4-7A0E32B4BFAC}" type="presParOf" srcId="{5786A791-2968-44AF-B2BE-817DD7B3A40B}" destId="{8BD32D98-E466-46E3-A3E8-F85664E530AE}" srcOrd="1" destOrd="0" presId="urn:microsoft.com/office/officeart/2008/layout/HalfCircleOrganizationChart"/>
    <dgm:cxn modelId="{E40FF2B8-FA8B-454E-906D-A8760CD2FF7F}" type="presParOf" srcId="{5786A791-2968-44AF-B2BE-817DD7B3A40B}" destId="{9DF57EE1-BE87-4193-96D4-B7642C4128D6}" srcOrd="2" destOrd="0" presId="urn:microsoft.com/office/officeart/2008/layout/HalfCircleOrganizationChart"/>
    <dgm:cxn modelId="{3C847003-80C6-4201-A86E-D394AEDB7A6B}" type="presParOf" srcId="{9DF57EE1-BE87-4193-96D4-B7642C4128D6}" destId="{8DB30BBA-011B-41D8-ADCF-5EDAC3163B4C}" srcOrd="0" destOrd="0" presId="urn:microsoft.com/office/officeart/2008/layout/HalfCircleOrganizationChart"/>
    <dgm:cxn modelId="{C14BA24A-3E97-47CE-B97D-FD978F90B130}" type="presParOf" srcId="{9DF57EE1-BE87-4193-96D4-B7642C4128D6}" destId="{CADB557E-99F7-4910-9B6B-F4B8D427E8AD}" srcOrd="1" destOrd="0" presId="urn:microsoft.com/office/officeart/2008/layout/HalfCircleOrganizationChart"/>
    <dgm:cxn modelId="{F1D44729-F1F4-4053-8AE7-748D41D1FBAA}" type="presParOf" srcId="{CADB557E-99F7-4910-9B6B-F4B8D427E8AD}" destId="{00BBF508-3DBD-46C3-AD96-5E452CE8BD0D}" srcOrd="0" destOrd="0" presId="urn:microsoft.com/office/officeart/2008/layout/HalfCircleOrganizationChart"/>
    <dgm:cxn modelId="{67FC696C-1A7E-4187-ADCA-0058A62C7D28}" type="presParOf" srcId="{00BBF508-3DBD-46C3-AD96-5E452CE8BD0D}" destId="{96EB84C4-B70B-4BCA-9833-B851B9B71A77}" srcOrd="0" destOrd="0" presId="urn:microsoft.com/office/officeart/2008/layout/HalfCircleOrganizationChart"/>
    <dgm:cxn modelId="{9893F602-9B7C-43A7-B5C1-F24A96AF55F3}" type="presParOf" srcId="{00BBF508-3DBD-46C3-AD96-5E452CE8BD0D}" destId="{A668A2CA-375E-4334-B6F4-32BAFEAC6F2E}" srcOrd="1" destOrd="0" presId="urn:microsoft.com/office/officeart/2008/layout/HalfCircleOrganizationChart"/>
    <dgm:cxn modelId="{5E791302-6CA0-4BF4-90D2-2D684A3FB992}" type="presParOf" srcId="{00BBF508-3DBD-46C3-AD96-5E452CE8BD0D}" destId="{3B851403-95D0-4618-8C83-621A8317A45A}" srcOrd="2" destOrd="0" presId="urn:microsoft.com/office/officeart/2008/layout/HalfCircleOrganizationChart"/>
    <dgm:cxn modelId="{B2770B8E-92BD-4D2F-B97A-22139648C70A}" type="presParOf" srcId="{00BBF508-3DBD-46C3-AD96-5E452CE8BD0D}" destId="{65DE53B1-E414-4633-A564-0B02019EA99C}" srcOrd="3" destOrd="0" presId="urn:microsoft.com/office/officeart/2008/layout/HalfCircleOrganizationChart"/>
    <dgm:cxn modelId="{202C004F-2937-4360-972E-16FC32913E1A}" type="presParOf" srcId="{CADB557E-99F7-4910-9B6B-F4B8D427E8AD}" destId="{00BC24A1-5251-4875-9E4E-805BB1DC58AE}" srcOrd="1" destOrd="0" presId="urn:microsoft.com/office/officeart/2008/layout/HalfCircleOrganizationChart"/>
    <dgm:cxn modelId="{5A762C57-5771-4105-BEAC-A0AA164F3EE7}" type="presParOf" srcId="{CADB557E-99F7-4910-9B6B-F4B8D427E8AD}" destId="{42BF1D9E-702A-4B02-9A8C-025464BB2D37}" srcOrd="2" destOrd="0" presId="urn:microsoft.com/office/officeart/2008/layout/HalfCircleOrganizationChart"/>
    <dgm:cxn modelId="{03D7A3CA-995F-4DFE-8A5B-414C740425DE}" type="presParOf" srcId="{9DF57EE1-BE87-4193-96D4-B7642C4128D6}" destId="{634E8CA3-1139-4DF5-AAD0-62876DEA9CE0}" srcOrd="2" destOrd="0" presId="urn:microsoft.com/office/officeart/2008/layout/HalfCircleOrganizationChart"/>
    <dgm:cxn modelId="{E7E3B6A7-F004-49D4-A437-8E46A77A797E}" type="presParOf" srcId="{9DF57EE1-BE87-4193-96D4-B7642C4128D6}" destId="{E2A1C05A-1F14-49E4-BEE6-E4F9C4235414}" srcOrd="3" destOrd="0" presId="urn:microsoft.com/office/officeart/2008/layout/HalfCircleOrganizationChart"/>
    <dgm:cxn modelId="{F7759265-7BAA-427D-AA30-AF1BB2A1D9FC}" type="presParOf" srcId="{E2A1C05A-1F14-49E4-BEE6-E4F9C4235414}" destId="{D7F85842-015E-46A2-9403-09CBA5E9D21D}" srcOrd="0" destOrd="0" presId="urn:microsoft.com/office/officeart/2008/layout/HalfCircleOrganizationChart"/>
    <dgm:cxn modelId="{4FEFF94F-A5A2-4360-B4F5-97AC74E0B033}" type="presParOf" srcId="{D7F85842-015E-46A2-9403-09CBA5E9D21D}" destId="{64CD77D1-B6F0-4CF5-8323-0B259E4F9C9B}" srcOrd="0" destOrd="0" presId="urn:microsoft.com/office/officeart/2008/layout/HalfCircleOrganizationChart"/>
    <dgm:cxn modelId="{C0C0E77B-F88A-4E25-B110-B3FA4985789F}" type="presParOf" srcId="{D7F85842-015E-46A2-9403-09CBA5E9D21D}" destId="{E40049DE-1C7A-403D-8439-0EA6D919CB14}" srcOrd="1" destOrd="0" presId="urn:microsoft.com/office/officeart/2008/layout/HalfCircleOrganizationChart"/>
    <dgm:cxn modelId="{41F200CD-DC63-4F60-826C-041E49DDBBBF}" type="presParOf" srcId="{D7F85842-015E-46A2-9403-09CBA5E9D21D}" destId="{B514B71F-DA8F-4B65-AF62-B756EEC443DD}" srcOrd="2" destOrd="0" presId="urn:microsoft.com/office/officeart/2008/layout/HalfCircleOrganizationChart"/>
    <dgm:cxn modelId="{2594FC8C-04AA-4ABE-83E9-1C4357DA9C4A}" type="presParOf" srcId="{D7F85842-015E-46A2-9403-09CBA5E9D21D}" destId="{88E34E24-0F4B-46D7-BC22-A274924C3B94}" srcOrd="3" destOrd="0" presId="urn:microsoft.com/office/officeart/2008/layout/HalfCircleOrganizationChart"/>
    <dgm:cxn modelId="{C3ADE0FF-9DF2-4A99-96A7-9755A12BAE2B}" type="presParOf" srcId="{E2A1C05A-1F14-49E4-BEE6-E4F9C4235414}" destId="{036621B3-8244-4C54-BF79-965F469C2424}" srcOrd="1" destOrd="0" presId="urn:microsoft.com/office/officeart/2008/layout/HalfCircleOrganizationChart"/>
    <dgm:cxn modelId="{D1E601FA-C33F-4E72-A747-35CE2DF3A77E}" type="presParOf" srcId="{E2A1C05A-1F14-49E4-BEE6-E4F9C4235414}" destId="{8AFB08C6-3BD9-475A-87BB-42180810FB1F}" srcOrd="2" destOrd="0" presId="urn:microsoft.com/office/officeart/2008/layout/HalfCircleOrganizationChart"/>
    <dgm:cxn modelId="{0DF645AC-2C78-42C8-A2C8-2AB734A14005}" type="presParOf" srcId="{9DF57EE1-BE87-4193-96D4-B7642C4128D6}" destId="{F6BAD13C-AA44-4ACD-8C57-86A41E44DE2B}" srcOrd="4" destOrd="0" presId="urn:microsoft.com/office/officeart/2008/layout/HalfCircleOrganizationChart"/>
    <dgm:cxn modelId="{C5297650-49AF-4D12-9443-23F81B150DA1}" type="presParOf" srcId="{9DF57EE1-BE87-4193-96D4-B7642C4128D6}" destId="{CE6472F2-F182-414B-AE25-F61B34E1A097}" srcOrd="5" destOrd="0" presId="urn:microsoft.com/office/officeart/2008/layout/HalfCircleOrganizationChart"/>
    <dgm:cxn modelId="{C73863D9-7442-48FA-9E63-9C4677FB06B7}" type="presParOf" srcId="{CE6472F2-F182-414B-AE25-F61B34E1A097}" destId="{F5F8B814-7F61-4F4F-9435-CF54549AAE7B}" srcOrd="0" destOrd="0" presId="urn:microsoft.com/office/officeart/2008/layout/HalfCircleOrganizationChart"/>
    <dgm:cxn modelId="{7E10E608-0FB6-492E-9C4E-E702B052DC85}" type="presParOf" srcId="{F5F8B814-7F61-4F4F-9435-CF54549AAE7B}" destId="{AAA9A3E4-3C1D-4A23-A8B5-17B56F76AF53}" srcOrd="0" destOrd="0" presId="urn:microsoft.com/office/officeart/2008/layout/HalfCircleOrganizationChart"/>
    <dgm:cxn modelId="{9BFADEE0-5335-42E1-AA2D-61A9631765C2}" type="presParOf" srcId="{F5F8B814-7F61-4F4F-9435-CF54549AAE7B}" destId="{6C18B7D0-34F7-4739-B51F-1C56D1757856}" srcOrd="1" destOrd="0" presId="urn:microsoft.com/office/officeart/2008/layout/HalfCircleOrganizationChart"/>
    <dgm:cxn modelId="{42370F4A-FE3D-4928-8B77-5AA99CA6E334}" type="presParOf" srcId="{F5F8B814-7F61-4F4F-9435-CF54549AAE7B}" destId="{85EEE779-00AB-4429-8BF4-E27287AD5FCD}" srcOrd="2" destOrd="0" presId="urn:microsoft.com/office/officeart/2008/layout/HalfCircleOrganizationChart"/>
    <dgm:cxn modelId="{07041476-23A1-4F92-919F-84479182D6F1}" type="presParOf" srcId="{F5F8B814-7F61-4F4F-9435-CF54549AAE7B}" destId="{08CA48C8-5DC7-4122-A65F-AD652D082E80}" srcOrd="3" destOrd="0" presId="urn:microsoft.com/office/officeart/2008/layout/HalfCircleOrganizationChart"/>
    <dgm:cxn modelId="{BCE5AA4C-D0D8-4AA4-9625-CD0BCA36C14A}" type="presParOf" srcId="{CE6472F2-F182-414B-AE25-F61B34E1A097}" destId="{01ACC047-8294-4956-84DF-95ECA195ED8C}" srcOrd="1" destOrd="0" presId="urn:microsoft.com/office/officeart/2008/layout/HalfCircleOrganizationChart"/>
    <dgm:cxn modelId="{FBF2F7BC-AF75-4826-B0D1-4E7111E34196}" type="presParOf" srcId="{CE6472F2-F182-414B-AE25-F61B34E1A097}" destId="{4A5549B8-C9EE-4FCE-8236-5871A7A6B6D3}" srcOrd="2" destOrd="0" presId="urn:microsoft.com/office/officeart/2008/layout/HalfCircleOrganizationChart"/>
    <dgm:cxn modelId="{7D3978E8-46EC-494C-9D2E-F1F689447ED9}" type="presParOf" srcId="{EEFDAFA5-FC5B-4684-9EBA-B64572BCD678}" destId="{6944895B-EB71-492C-A00C-4D168ADAAE9F}" srcOrd="2" destOrd="0" presId="urn:microsoft.com/office/officeart/2008/layout/HalfCircleOrganizationChart"/>
    <dgm:cxn modelId="{E64B0335-EC51-494C-B038-9F6B4B2ABA08}" type="presParOf" srcId="{EEFDAFA5-FC5B-4684-9EBA-B64572BCD678}" destId="{2624E6EC-8439-4D6D-BB62-ECBEA8912EBF}" srcOrd="3" destOrd="0" presId="urn:microsoft.com/office/officeart/2008/layout/HalfCircleOrganizationChart"/>
    <dgm:cxn modelId="{210654C1-8194-496C-A371-5DC9172C5E97}" type="presParOf" srcId="{2624E6EC-8439-4D6D-BB62-ECBEA8912EBF}" destId="{8CB5A283-CB6C-4523-B5B4-0CB8FCFC7B86}" srcOrd="0" destOrd="0" presId="urn:microsoft.com/office/officeart/2008/layout/HalfCircleOrganizationChart"/>
    <dgm:cxn modelId="{E32DDD53-75FB-433E-A669-FA5F71AE3448}" type="presParOf" srcId="{8CB5A283-CB6C-4523-B5B4-0CB8FCFC7B86}" destId="{372380AB-283A-4D74-B286-D33F1280C698}" srcOrd="0" destOrd="0" presId="urn:microsoft.com/office/officeart/2008/layout/HalfCircleOrganizationChart"/>
    <dgm:cxn modelId="{4808C7B6-4DB9-4EAF-800B-B086AF56A568}" type="presParOf" srcId="{8CB5A283-CB6C-4523-B5B4-0CB8FCFC7B86}" destId="{7FF6D70A-6BA9-4206-B4B5-B508F81D065A}" srcOrd="1" destOrd="0" presId="urn:microsoft.com/office/officeart/2008/layout/HalfCircleOrganizationChart"/>
    <dgm:cxn modelId="{475C3115-B2FD-4DB2-8E19-705386805327}" type="presParOf" srcId="{8CB5A283-CB6C-4523-B5B4-0CB8FCFC7B86}" destId="{7DA2A9EE-C816-41FF-9ED9-5A4461D29D23}" srcOrd="2" destOrd="0" presId="urn:microsoft.com/office/officeart/2008/layout/HalfCircleOrganizationChart"/>
    <dgm:cxn modelId="{0D78951E-FC08-45F1-8DF0-8F046437DE51}" type="presParOf" srcId="{8CB5A283-CB6C-4523-B5B4-0CB8FCFC7B86}" destId="{7FBAB6A8-2E61-42D6-A9E7-76ADEEEF206D}" srcOrd="3" destOrd="0" presId="urn:microsoft.com/office/officeart/2008/layout/HalfCircleOrganizationChart"/>
    <dgm:cxn modelId="{6E3CFB3D-E221-45BD-B056-37ED3F7EA922}" type="presParOf" srcId="{2624E6EC-8439-4D6D-BB62-ECBEA8912EBF}" destId="{1FA44CC5-A8D5-4A5C-97E1-CB31528B346D}" srcOrd="1" destOrd="0" presId="urn:microsoft.com/office/officeart/2008/layout/HalfCircleOrganizationChart"/>
    <dgm:cxn modelId="{14A496E1-82E8-427C-A62B-74B5801232A9}" type="presParOf" srcId="{2624E6EC-8439-4D6D-BB62-ECBEA8912EBF}" destId="{FD7B465C-E728-4794-88A7-470BA408C06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AA9A24-F585-4D8B-8EB3-597AF2AB1B1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BE"/>
        </a:p>
      </dgm:t>
    </dgm:pt>
    <dgm:pt modelId="{5AFCB219-AD30-4FA0-99B4-490C63EF0F71}">
      <dgm:prSet phldrT="[Text]"/>
      <dgm:spPr/>
      <dgm:t>
        <a:bodyPr/>
        <a:lstStyle/>
        <a:p>
          <a:r>
            <a:rPr lang="en-US" dirty="0"/>
            <a:t>Security principal</a:t>
          </a:r>
          <a:endParaRPr lang="en-BE" dirty="0"/>
        </a:p>
      </dgm:t>
    </dgm:pt>
    <dgm:pt modelId="{7DEDC0E0-486B-4110-8AAF-4AFC735211C4}" type="parTrans" cxnId="{F5BE69A5-9F3C-4245-88CF-CBCB13C85759}">
      <dgm:prSet/>
      <dgm:spPr/>
      <dgm:t>
        <a:bodyPr/>
        <a:lstStyle/>
        <a:p>
          <a:endParaRPr lang="en-BE"/>
        </a:p>
      </dgm:t>
    </dgm:pt>
    <dgm:pt modelId="{FD1E58E3-C18C-4149-A4A6-121312B84ED9}" type="sibTrans" cxnId="{F5BE69A5-9F3C-4245-88CF-CBCB13C85759}">
      <dgm:prSet/>
      <dgm:spPr/>
      <dgm:t>
        <a:bodyPr/>
        <a:lstStyle/>
        <a:p>
          <a:endParaRPr lang="en-BE"/>
        </a:p>
      </dgm:t>
    </dgm:pt>
    <dgm:pt modelId="{24D51CE6-9D23-4904-B035-DF122B3D3197}" type="asst">
      <dgm:prSet phldrT="[Text]"/>
      <dgm:spPr/>
      <dgm:t>
        <a:bodyPr/>
        <a:lstStyle/>
        <a:p>
          <a:r>
            <a:rPr lang="en-US" dirty="0"/>
            <a:t>Service Principal</a:t>
          </a:r>
          <a:endParaRPr lang="en-BE" dirty="0"/>
        </a:p>
      </dgm:t>
    </dgm:pt>
    <dgm:pt modelId="{13A32CC9-0D3C-4CBC-96E3-A9684D34566C}" type="parTrans" cxnId="{E3C94A9C-A13F-45CC-AAE8-ACAD5B498DCC}">
      <dgm:prSet/>
      <dgm:spPr/>
      <dgm:t>
        <a:bodyPr/>
        <a:lstStyle/>
        <a:p>
          <a:endParaRPr lang="en-BE"/>
        </a:p>
      </dgm:t>
    </dgm:pt>
    <dgm:pt modelId="{205C0DB1-E229-48A6-9CA0-A67690114B70}" type="sibTrans" cxnId="{E3C94A9C-A13F-45CC-AAE8-ACAD5B498DCC}">
      <dgm:prSet/>
      <dgm:spPr/>
      <dgm:t>
        <a:bodyPr/>
        <a:lstStyle/>
        <a:p>
          <a:endParaRPr lang="en-BE"/>
        </a:p>
      </dgm:t>
    </dgm:pt>
    <dgm:pt modelId="{F9E41701-40A6-4773-90B4-A5D8F1D3093D}" type="asst">
      <dgm:prSet phldrT="[Text]"/>
      <dgm:spPr/>
      <dgm:t>
        <a:bodyPr/>
        <a:lstStyle/>
        <a:p>
          <a:r>
            <a:rPr lang="en-US" dirty="0"/>
            <a:t>User principal</a:t>
          </a:r>
          <a:endParaRPr lang="en-BE" dirty="0"/>
        </a:p>
      </dgm:t>
    </dgm:pt>
    <dgm:pt modelId="{E59B0B8D-C6BC-4123-912D-A6E43AEACC9F}" type="parTrans" cxnId="{9E1020CD-3111-419A-A9DA-609712B82DD5}">
      <dgm:prSet/>
      <dgm:spPr/>
      <dgm:t>
        <a:bodyPr/>
        <a:lstStyle/>
        <a:p>
          <a:endParaRPr lang="en-BE"/>
        </a:p>
      </dgm:t>
    </dgm:pt>
    <dgm:pt modelId="{642D7480-C50D-4084-859C-8990051BD7CF}" type="sibTrans" cxnId="{9E1020CD-3111-419A-A9DA-609712B82DD5}">
      <dgm:prSet/>
      <dgm:spPr/>
      <dgm:t>
        <a:bodyPr/>
        <a:lstStyle/>
        <a:p>
          <a:endParaRPr lang="en-BE"/>
        </a:p>
      </dgm:t>
    </dgm:pt>
    <dgm:pt modelId="{3BB251A5-3A5F-4392-B9C4-3DDC2C1F4E7C}" type="asst">
      <dgm:prSet phldrT="[Text]"/>
      <dgm:spPr/>
      <dgm:t>
        <a:bodyPr/>
        <a:lstStyle/>
        <a:p>
          <a:r>
            <a:rPr lang="en-US" dirty="0"/>
            <a:t>Application</a:t>
          </a:r>
          <a:endParaRPr lang="en-BE" dirty="0"/>
        </a:p>
      </dgm:t>
    </dgm:pt>
    <dgm:pt modelId="{37E69E3D-3BFA-446B-A67B-02EB1943958D}" type="parTrans" cxnId="{F438A042-E929-43E9-9BA6-57E74ADD1825}">
      <dgm:prSet/>
      <dgm:spPr/>
      <dgm:t>
        <a:bodyPr/>
        <a:lstStyle/>
        <a:p>
          <a:endParaRPr lang="en-BE"/>
        </a:p>
      </dgm:t>
    </dgm:pt>
    <dgm:pt modelId="{FA32AEC0-FA27-44B5-A95C-3EB81BDA7231}" type="sibTrans" cxnId="{F438A042-E929-43E9-9BA6-57E74ADD1825}">
      <dgm:prSet/>
      <dgm:spPr/>
      <dgm:t>
        <a:bodyPr/>
        <a:lstStyle/>
        <a:p>
          <a:endParaRPr lang="en-BE"/>
        </a:p>
      </dgm:t>
    </dgm:pt>
    <dgm:pt modelId="{39C095B1-6410-4A11-BEAE-4DB816A7B407}" type="asst">
      <dgm:prSet phldrT="[Text]"/>
      <dgm:spPr/>
      <dgm:t>
        <a:bodyPr/>
        <a:lstStyle/>
        <a:p>
          <a:r>
            <a:rPr lang="en-US" dirty="0"/>
            <a:t>Managed identity</a:t>
          </a:r>
          <a:endParaRPr lang="en-BE" dirty="0"/>
        </a:p>
      </dgm:t>
    </dgm:pt>
    <dgm:pt modelId="{B3D5F467-21B5-41F9-BE38-CF57774D70A1}" type="parTrans" cxnId="{3E551DFE-23B8-49C6-BA7F-BFE9BA4531DC}">
      <dgm:prSet/>
      <dgm:spPr/>
      <dgm:t>
        <a:bodyPr/>
        <a:lstStyle/>
        <a:p>
          <a:endParaRPr lang="en-BE"/>
        </a:p>
      </dgm:t>
    </dgm:pt>
    <dgm:pt modelId="{41B85226-0833-4B3C-8E32-7DD052767B13}" type="sibTrans" cxnId="{3E551DFE-23B8-49C6-BA7F-BFE9BA4531DC}">
      <dgm:prSet/>
      <dgm:spPr/>
      <dgm:t>
        <a:bodyPr/>
        <a:lstStyle/>
        <a:p>
          <a:endParaRPr lang="en-BE"/>
        </a:p>
      </dgm:t>
    </dgm:pt>
    <dgm:pt modelId="{4ACD59AA-84D5-4F37-AC21-9C07C460D170}" type="asst">
      <dgm:prSet phldrT="[Text]"/>
      <dgm:spPr/>
      <dgm:t>
        <a:bodyPr/>
        <a:lstStyle/>
        <a:p>
          <a:r>
            <a:rPr lang="en-US" dirty="0"/>
            <a:t>(legacy)</a:t>
          </a:r>
          <a:endParaRPr lang="en-BE" dirty="0"/>
        </a:p>
      </dgm:t>
    </dgm:pt>
    <dgm:pt modelId="{5423FA6B-03AA-4D17-9C55-5066546DA6C8}" type="parTrans" cxnId="{F13425A7-E269-462D-AC81-751AA58C6950}">
      <dgm:prSet/>
      <dgm:spPr/>
      <dgm:t>
        <a:bodyPr/>
        <a:lstStyle/>
        <a:p>
          <a:endParaRPr lang="en-BE"/>
        </a:p>
      </dgm:t>
    </dgm:pt>
    <dgm:pt modelId="{467E8A9D-BFB4-4230-83CA-1623A5980A81}" type="sibTrans" cxnId="{F13425A7-E269-462D-AC81-751AA58C6950}">
      <dgm:prSet/>
      <dgm:spPr/>
      <dgm:t>
        <a:bodyPr/>
        <a:lstStyle/>
        <a:p>
          <a:endParaRPr lang="en-BE"/>
        </a:p>
      </dgm:t>
    </dgm:pt>
    <dgm:pt modelId="{3D9F6A0B-5FBC-493A-8192-2648085C5ECB}" type="asst">
      <dgm:prSet phldrT="[Text]"/>
      <dgm:spPr/>
      <dgm:t>
        <a:bodyPr/>
        <a:lstStyle/>
        <a:p>
          <a:r>
            <a:rPr lang="en-US" dirty="0"/>
            <a:t>System-assigned</a:t>
          </a:r>
          <a:endParaRPr lang="en-BE" dirty="0"/>
        </a:p>
      </dgm:t>
    </dgm:pt>
    <dgm:pt modelId="{264B516D-69B7-4607-8EE5-E022A4D8CA9F}" type="parTrans" cxnId="{FC259DB2-B99C-4D45-89B0-9186B62C22C6}">
      <dgm:prSet/>
      <dgm:spPr/>
      <dgm:t>
        <a:bodyPr/>
        <a:lstStyle/>
        <a:p>
          <a:endParaRPr lang="en-BE"/>
        </a:p>
      </dgm:t>
    </dgm:pt>
    <dgm:pt modelId="{89AA524D-9E49-4394-AFD5-B47AB267F7A5}" type="sibTrans" cxnId="{FC259DB2-B99C-4D45-89B0-9186B62C22C6}">
      <dgm:prSet/>
      <dgm:spPr/>
      <dgm:t>
        <a:bodyPr/>
        <a:lstStyle/>
        <a:p>
          <a:endParaRPr lang="en-BE"/>
        </a:p>
      </dgm:t>
    </dgm:pt>
    <dgm:pt modelId="{88AEE438-9259-45BF-A07E-BD076EE512AC}" type="asst">
      <dgm:prSet phldrT="[Text]"/>
      <dgm:spPr/>
      <dgm:t>
        <a:bodyPr/>
        <a:lstStyle/>
        <a:p>
          <a:r>
            <a:rPr lang="en-US" dirty="0"/>
            <a:t>User-assigned</a:t>
          </a:r>
          <a:endParaRPr lang="en-BE" dirty="0"/>
        </a:p>
      </dgm:t>
    </dgm:pt>
    <dgm:pt modelId="{4345F5F1-2324-4FE3-AAF8-BC2ABC69B64E}" type="parTrans" cxnId="{14AA8840-8C63-4162-96F5-C1402144F0BB}">
      <dgm:prSet/>
      <dgm:spPr/>
      <dgm:t>
        <a:bodyPr/>
        <a:lstStyle/>
        <a:p>
          <a:endParaRPr lang="en-BE"/>
        </a:p>
      </dgm:t>
    </dgm:pt>
    <dgm:pt modelId="{5EAA9D10-D78E-449C-84EF-D89462689186}" type="sibTrans" cxnId="{14AA8840-8C63-4162-96F5-C1402144F0BB}">
      <dgm:prSet/>
      <dgm:spPr/>
      <dgm:t>
        <a:bodyPr/>
        <a:lstStyle/>
        <a:p>
          <a:endParaRPr lang="en-BE"/>
        </a:p>
      </dgm:t>
    </dgm:pt>
    <dgm:pt modelId="{CEC12B2F-B9E6-4620-B4F6-AF17A81E15F5}" type="pres">
      <dgm:prSet presAssocID="{31AA9A24-F585-4D8B-8EB3-597AF2AB1B13}" presName="Name0" presStyleCnt="0">
        <dgm:presLayoutVars>
          <dgm:orgChart val="1"/>
          <dgm:chPref val="1"/>
          <dgm:dir/>
          <dgm:animOne val="branch"/>
          <dgm:animLvl val="lvl"/>
          <dgm:resizeHandles/>
        </dgm:presLayoutVars>
      </dgm:prSet>
      <dgm:spPr/>
    </dgm:pt>
    <dgm:pt modelId="{23D631CF-A818-4FBE-B3A3-4B609E4BF0AF}" type="pres">
      <dgm:prSet presAssocID="{5AFCB219-AD30-4FA0-99B4-490C63EF0F71}" presName="hierRoot1" presStyleCnt="0">
        <dgm:presLayoutVars>
          <dgm:hierBranch val="init"/>
        </dgm:presLayoutVars>
      </dgm:prSet>
      <dgm:spPr/>
    </dgm:pt>
    <dgm:pt modelId="{073040F3-0364-42C3-B171-C9F285E82C7D}" type="pres">
      <dgm:prSet presAssocID="{5AFCB219-AD30-4FA0-99B4-490C63EF0F71}" presName="rootComposite1" presStyleCnt="0"/>
      <dgm:spPr/>
    </dgm:pt>
    <dgm:pt modelId="{41EAF2B1-9CBE-4220-BE9C-7F2F0A779537}" type="pres">
      <dgm:prSet presAssocID="{5AFCB219-AD30-4FA0-99B4-490C63EF0F71}" presName="rootText1" presStyleLbl="alignAcc1" presStyleIdx="0" presStyleCnt="0">
        <dgm:presLayoutVars>
          <dgm:chPref val="3"/>
        </dgm:presLayoutVars>
      </dgm:prSet>
      <dgm:spPr/>
    </dgm:pt>
    <dgm:pt modelId="{1BFCD538-69FE-4E5E-920F-971350ADAFE5}" type="pres">
      <dgm:prSet presAssocID="{5AFCB219-AD30-4FA0-99B4-490C63EF0F71}" presName="topArc1" presStyleLbl="parChTrans1D1" presStyleIdx="0" presStyleCnt="16"/>
      <dgm:spPr/>
    </dgm:pt>
    <dgm:pt modelId="{9519EA6D-04CE-44B8-B8C8-5CD8AFE4E424}" type="pres">
      <dgm:prSet presAssocID="{5AFCB219-AD30-4FA0-99B4-490C63EF0F71}" presName="bottomArc1" presStyleLbl="parChTrans1D1" presStyleIdx="1" presStyleCnt="16"/>
      <dgm:spPr/>
    </dgm:pt>
    <dgm:pt modelId="{AD9E3C01-5968-472C-8B39-18F99F46F100}" type="pres">
      <dgm:prSet presAssocID="{5AFCB219-AD30-4FA0-99B4-490C63EF0F71}" presName="topConnNode1" presStyleLbl="node1" presStyleIdx="0" presStyleCnt="0"/>
      <dgm:spPr/>
    </dgm:pt>
    <dgm:pt modelId="{80FD46E1-36BF-4860-9F94-970353A74EAC}" type="pres">
      <dgm:prSet presAssocID="{5AFCB219-AD30-4FA0-99B4-490C63EF0F71}" presName="hierChild2" presStyleCnt="0"/>
      <dgm:spPr/>
    </dgm:pt>
    <dgm:pt modelId="{EEFDAFA5-FC5B-4684-9EBA-B64572BCD678}" type="pres">
      <dgm:prSet presAssocID="{5AFCB219-AD30-4FA0-99B4-490C63EF0F71}" presName="hierChild3" presStyleCnt="0"/>
      <dgm:spPr/>
    </dgm:pt>
    <dgm:pt modelId="{9221E9DB-B0BA-4F5A-B3F3-3F63275DAB5C}" type="pres">
      <dgm:prSet presAssocID="{13A32CC9-0D3C-4CBC-96E3-A9684D34566C}" presName="Name101" presStyleLbl="parChTrans1D2" presStyleIdx="0" presStyleCnt="2"/>
      <dgm:spPr/>
    </dgm:pt>
    <dgm:pt modelId="{5786A791-2968-44AF-B2BE-817DD7B3A40B}" type="pres">
      <dgm:prSet presAssocID="{24D51CE6-9D23-4904-B035-DF122B3D3197}" presName="hierRoot3" presStyleCnt="0">
        <dgm:presLayoutVars>
          <dgm:hierBranch val="init"/>
        </dgm:presLayoutVars>
      </dgm:prSet>
      <dgm:spPr/>
    </dgm:pt>
    <dgm:pt modelId="{910C28C0-775F-4CA6-BEEE-936662868E99}" type="pres">
      <dgm:prSet presAssocID="{24D51CE6-9D23-4904-B035-DF122B3D3197}" presName="rootComposite3" presStyleCnt="0"/>
      <dgm:spPr/>
    </dgm:pt>
    <dgm:pt modelId="{868AB7C7-B2E4-405A-843B-1089FA741218}" type="pres">
      <dgm:prSet presAssocID="{24D51CE6-9D23-4904-B035-DF122B3D3197}" presName="rootText3" presStyleLbl="alignAcc1" presStyleIdx="0" presStyleCnt="0">
        <dgm:presLayoutVars>
          <dgm:chPref val="3"/>
        </dgm:presLayoutVars>
      </dgm:prSet>
      <dgm:spPr/>
    </dgm:pt>
    <dgm:pt modelId="{06945A51-724E-4642-916A-35CBF191242C}" type="pres">
      <dgm:prSet presAssocID="{24D51CE6-9D23-4904-B035-DF122B3D3197}" presName="topArc3" presStyleLbl="parChTrans1D1" presStyleIdx="2" presStyleCnt="16"/>
      <dgm:spPr/>
    </dgm:pt>
    <dgm:pt modelId="{7C03E531-D388-4193-B8CD-97D65082657A}" type="pres">
      <dgm:prSet presAssocID="{24D51CE6-9D23-4904-B035-DF122B3D3197}" presName="bottomArc3" presStyleLbl="parChTrans1D1" presStyleIdx="3" presStyleCnt="16"/>
      <dgm:spPr/>
    </dgm:pt>
    <dgm:pt modelId="{9F6C12AD-7B94-4AA4-8AB3-A3B497465373}" type="pres">
      <dgm:prSet presAssocID="{24D51CE6-9D23-4904-B035-DF122B3D3197}" presName="topConnNode3" presStyleLbl="asst1" presStyleIdx="0" presStyleCnt="0"/>
      <dgm:spPr/>
    </dgm:pt>
    <dgm:pt modelId="{8BD32D98-E466-46E3-A3E8-F85664E530AE}" type="pres">
      <dgm:prSet presAssocID="{24D51CE6-9D23-4904-B035-DF122B3D3197}" presName="hierChild6" presStyleCnt="0"/>
      <dgm:spPr/>
    </dgm:pt>
    <dgm:pt modelId="{9DF57EE1-BE87-4193-96D4-B7642C4128D6}" type="pres">
      <dgm:prSet presAssocID="{24D51CE6-9D23-4904-B035-DF122B3D3197}" presName="hierChild7" presStyleCnt="0"/>
      <dgm:spPr/>
    </dgm:pt>
    <dgm:pt modelId="{8DB30BBA-011B-41D8-ADCF-5EDAC3163B4C}" type="pres">
      <dgm:prSet presAssocID="{37E69E3D-3BFA-446B-A67B-02EB1943958D}" presName="Name101" presStyleLbl="parChTrans1D3" presStyleIdx="0" presStyleCnt="3"/>
      <dgm:spPr/>
    </dgm:pt>
    <dgm:pt modelId="{CADB557E-99F7-4910-9B6B-F4B8D427E8AD}" type="pres">
      <dgm:prSet presAssocID="{3BB251A5-3A5F-4392-B9C4-3DDC2C1F4E7C}" presName="hierRoot3" presStyleCnt="0">
        <dgm:presLayoutVars>
          <dgm:hierBranch val="init"/>
        </dgm:presLayoutVars>
      </dgm:prSet>
      <dgm:spPr/>
    </dgm:pt>
    <dgm:pt modelId="{00BBF508-3DBD-46C3-AD96-5E452CE8BD0D}" type="pres">
      <dgm:prSet presAssocID="{3BB251A5-3A5F-4392-B9C4-3DDC2C1F4E7C}" presName="rootComposite3" presStyleCnt="0"/>
      <dgm:spPr/>
    </dgm:pt>
    <dgm:pt modelId="{96EB84C4-B70B-4BCA-9833-B851B9B71A77}" type="pres">
      <dgm:prSet presAssocID="{3BB251A5-3A5F-4392-B9C4-3DDC2C1F4E7C}" presName="rootText3" presStyleLbl="alignAcc1" presStyleIdx="0" presStyleCnt="0">
        <dgm:presLayoutVars>
          <dgm:chPref val="3"/>
        </dgm:presLayoutVars>
      </dgm:prSet>
      <dgm:spPr/>
    </dgm:pt>
    <dgm:pt modelId="{A668A2CA-375E-4334-B6F4-32BAFEAC6F2E}" type="pres">
      <dgm:prSet presAssocID="{3BB251A5-3A5F-4392-B9C4-3DDC2C1F4E7C}" presName="topArc3" presStyleLbl="parChTrans1D1" presStyleIdx="4" presStyleCnt="16"/>
      <dgm:spPr/>
    </dgm:pt>
    <dgm:pt modelId="{3B851403-95D0-4618-8C83-621A8317A45A}" type="pres">
      <dgm:prSet presAssocID="{3BB251A5-3A5F-4392-B9C4-3DDC2C1F4E7C}" presName="bottomArc3" presStyleLbl="parChTrans1D1" presStyleIdx="5" presStyleCnt="16"/>
      <dgm:spPr/>
    </dgm:pt>
    <dgm:pt modelId="{65DE53B1-E414-4633-A564-0B02019EA99C}" type="pres">
      <dgm:prSet presAssocID="{3BB251A5-3A5F-4392-B9C4-3DDC2C1F4E7C}" presName="topConnNode3" presStyleLbl="asst1" presStyleIdx="0" presStyleCnt="0"/>
      <dgm:spPr/>
    </dgm:pt>
    <dgm:pt modelId="{00BC24A1-5251-4875-9E4E-805BB1DC58AE}" type="pres">
      <dgm:prSet presAssocID="{3BB251A5-3A5F-4392-B9C4-3DDC2C1F4E7C}" presName="hierChild6" presStyleCnt="0"/>
      <dgm:spPr/>
    </dgm:pt>
    <dgm:pt modelId="{42BF1D9E-702A-4B02-9A8C-025464BB2D37}" type="pres">
      <dgm:prSet presAssocID="{3BB251A5-3A5F-4392-B9C4-3DDC2C1F4E7C}" presName="hierChild7" presStyleCnt="0"/>
      <dgm:spPr/>
    </dgm:pt>
    <dgm:pt modelId="{634E8CA3-1139-4DF5-AAD0-62876DEA9CE0}" type="pres">
      <dgm:prSet presAssocID="{B3D5F467-21B5-41F9-BE38-CF57774D70A1}" presName="Name101" presStyleLbl="parChTrans1D3" presStyleIdx="1" presStyleCnt="3"/>
      <dgm:spPr/>
    </dgm:pt>
    <dgm:pt modelId="{E2A1C05A-1F14-49E4-BEE6-E4F9C4235414}" type="pres">
      <dgm:prSet presAssocID="{39C095B1-6410-4A11-BEAE-4DB816A7B407}" presName="hierRoot3" presStyleCnt="0">
        <dgm:presLayoutVars>
          <dgm:hierBranch val="init"/>
        </dgm:presLayoutVars>
      </dgm:prSet>
      <dgm:spPr/>
    </dgm:pt>
    <dgm:pt modelId="{D7F85842-015E-46A2-9403-09CBA5E9D21D}" type="pres">
      <dgm:prSet presAssocID="{39C095B1-6410-4A11-BEAE-4DB816A7B407}" presName="rootComposite3" presStyleCnt="0"/>
      <dgm:spPr/>
    </dgm:pt>
    <dgm:pt modelId="{64CD77D1-B6F0-4CF5-8323-0B259E4F9C9B}" type="pres">
      <dgm:prSet presAssocID="{39C095B1-6410-4A11-BEAE-4DB816A7B407}" presName="rootText3" presStyleLbl="alignAcc1" presStyleIdx="0" presStyleCnt="0">
        <dgm:presLayoutVars>
          <dgm:chPref val="3"/>
        </dgm:presLayoutVars>
      </dgm:prSet>
      <dgm:spPr/>
    </dgm:pt>
    <dgm:pt modelId="{E40049DE-1C7A-403D-8439-0EA6D919CB14}" type="pres">
      <dgm:prSet presAssocID="{39C095B1-6410-4A11-BEAE-4DB816A7B407}" presName="topArc3" presStyleLbl="parChTrans1D1" presStyleIdx="6" presStyleCnt="16"/>
      <dgm:spPr/>
    </dgm:pt>
    <dgm:pt modelId="{B514B71F-DA8F-4B65-AF62-B756EEC443DD}" type="pres">
      <dgm:prSet presAssocID="{39C095B1-6410-4A11-BEAE-4DB816A7B407}" presName="bottomArc3" presStyleLbl="parChTrans1D1" presStyleIdx="7" presStyleCnt="16"/>
      <dgm:spPr/>
    </dgm:pt>
    <dgm:pt modelId="{88E34E24-0F4B-46D7-BC22-A274924C3B94}" type="pres">
      <dgm:prSet presAssocID="{39C095B1-6410-4A11-BEAE-4DB816A7B407}" presName="topConnNode3" presStyleLbl="asst1" presStyleIdx="0" presStyleCnt="0"/>
      <dgm:spPr/>
    </dgm:pt>
    <dgm:pt modelId="{036621B3-8244-4C54-BF79-965F469C2424}" type="pres">
      <dgm:prSet presAssocID="{39C095B1-6410-4A11-BEAE-4DB816A7B407}" presName="hierChild6" presStyleCnt="0"/>
      <dgm:spPr/>
    </dgm:pt>
    <dgm:pt modelId="{8AFB08C6-3BD9-475A-87BB-42180810FB1F}" type="pres">
      <dgm:prSet presAssocID="{39C095B1-6410-4A11-BEAE-4DB816A7B407}" presName="hierChild7" presStyleCnt="0"/>
      <dgm:spPr/>
    </dgm:pt>
    <dgm:pt modelId="{E78DC7CE-A6B1-4ADC-8614-598E1F55AA89}" type="pres">
      <dgm:prSet presAssocID="{264B516D-69B7-4607-8EE5-E022A4D8CA9F}" presName="Name101" presStyleLbl="parChTrans1D4" presStyleIdx="0" presStyleCnt="2"/>
      <dgm:spPr/>
    </dgm:pt>
    <dgm:pt modelId="{24841961-A780-4478-803D-63095F5ACA5B}" type="pres">
      <dgm:prSet presAssocID="{3D9F6A0B-5FBC-493A-8192-2648085C5ECB}" presName="hierRoot3" presStyleCnt="0">
        <dgm:presLayoutVars>
          <dgm:hierBranch val="init"/>
        </dgm:presLayoutVars>
      </dgm:prSet>
      <dgm:spPr/>
    </dgm:pt>
    <dgm:pt modelId="{FDEC7729-B716-4C2D-B68B-56F09606D864}" type="pres">
      <dgm:prSet presAssocID="{3D9F6A0B-5FBC-493A-8192-2648085C5ECB}" presName="rootComposite3" presStyleCnt="0"/>
      <dgm:spPr/>
    </dgm:pt>
    <dgm:pt modelId="{50CC0B70-5141-4FB8-A497-B6BB7B0D9F93}" type="pres">
      <dgm:prSet presAssocID="{3D9F6A0B-5FBC-493A-8192-2648085C5ECB}" presName="rootText3" presStyleLbl="alignAcc1" presStyleIdx="0" presStyleCnt="0">
        <dgm:presLayoutVars>
          <dgm:chPref val="3"/>
        </dgm:presLayoutVars>
      </dgm:prSet>
      <dgm:spPr/>
    </dgm:pt>
    <dgm:pt modelId="{E199B35D-008E-4B93-9E6A-BF00D722030C}" type="pres">
      <dgm:prSet presAssocID="{3D9F6A0B-5FBC-493A-8192-2648085C5ECB}" presName="topArc3" presStyleLbl="parChTrans1D1" presStyleIdx="8" presStyleCnt="16"/>
      <dgm:spPr/>
    </dgm:pt>
    <dgm:pt modelId="{61E903EF-3918-477F-9501-A3E1F7508FE5}" type="pres">
      <dgm:prSet presAssocID="{3D9F6A0B-5FBC-493A-8192-2648085C5ECB}" presName="bottomArc3" presStyleLbl="parChTrans1D1" presStyleIdx="9" presStyleCnt="16"/>
      <dgm:spPr/>
    </dgm:pt>
    <dgm:pt modelId="{5F53B91C-6E4F-4DEC-9EBC-4FFBB7A1906C}" type="pres">
      <dgm:prSet presAssocID="{3D9F6A0B-5FBC-493A-8192-2648085C5ECB}" presName="topConnNode3" presStyleLbl="asst1" presStyleIdx="0" presStyleCnt="0"/>
      <dgm:spPr/>
    </dgm:pt>
    <dgm:pt modelId="{B69DECFF-F933-43AE-9C77-66F99DD38D9C}" type="pres">
      <dgm:prSet presAssocID="{3D9F6A0B-5FBC-493A-8192-2648085C5ECB}" presName="hierChild6" presStyleCnt="0"/>
      <dgm:spPr/>
    </dgm:pt>
    <dgm:pt modelId="{A606AB92-C7D8-4B38-96FD-A7AAF84933BE}" type="pres">
      <dgm:prSet presAssocID="{3D9F6A0B-5FBC-493A-8192-2648085C5ECB}" presName="hierChild7" presStyleCnt="0"/>
      <dgm:spPr/>
    </dgm:pt>
    <dgm:pt modelId="{32FC96A6-1C10-428B-B704-ECD37A2E37C7}" type="pres">
      <dgm:prSet presAssocID="{4345F5F1-2324-4FE3-AAF8-BC2ABC69B64E}" presName="Name101" presStyleLbl="parChTrans1D4" presStyleIdx="1" presStyleCnt="2"/>
      <dgm:spPr/>
    </dgm:pt>
    <dgm:pt modelId="{B08BBE16-19CB-4AA3-A6BB-4A4EBD6AB160}" type="pres">
      <dgm:prSet presAssocID="{88AEE438-9259-45BF-A07E-BD076EE512AC}" presName="hierRoot3" presStyleCnt="0">
        <dgm:presLayoutVars>
          <dgm:hierBranch val="init"/>
        </dgm:presLayoutVars>
      </dgm:prSet>
      <dgm:spPr/>
    </dgm:pt>
    <dgm:pt modelId="{3B4C42FA-FE28-4B8A-9C6D-08E68A4A213D}" type="pres">
      <dgm:prSet presAssocID="{88AEE438-9259-45BF-A07E-BD076EE512AC}" presName="rootComposite3" presStyleCnt="0"/>
      <dgm:spPr/>
    </dgm:pt>
    <dgm:pt modelId="{D3EBE932-FA87-4B98-8D22-AB15051CB00C}" type="pres">
      <dgm:prSet presAssocID="{88AEE438-9259-45BF-A07E-BD076EE512AC}" presName="rootText3" presStyleLbl="alignAcc1" presStyleIdx="0" presStyleCnt="0">
        <dgm:presLayoutVars>
          <dgm:chPref val="3"/>
        </dgm:presLayoutVars>
      </dgm:prSet>
      <dgm:spPr/>
    </dgm:pt>
    <dgm:pt modelId="{4921AF6B-1DE9-49E5-887F-261AD45D0F8B}" type="pres">
      <dgm:prSet presAssocID="{88AEE438-9259-45BF-A07E-BD076EE512AC}" presName="topArc3" presStyleLbl="parChTrans1D1" presStyleIdx="10" presStyleCnt="16"/>
      <dgm:spPr/>
    </dgm:pt>
    <dgm:pt modelId="{3133EB40-E74E-4819-8EA1-B3D0289887A8}" type="pres">
      <dgm:prSet presAssocID="{88AEE438-9259-45BF-A07E-BD076EE512AC}" presName="bottomArc3" presStyleLbl="parChTrans1D1" presStyleIdx="11" presStyleCnt="16"/>
      <dgm:spPr/>
    </dgm:pt>
    <dgm:pt modelId="{FAE48CBC-7F75-4661-BCE6-DC676E4102CB}" type="pres">
      <dgm:prSet presAssocID="{88AEE438-9259-45BF-A07E-BD076EE512AC}" presName="topConnNode3" presStyleLbl="asst1" presStyleIdx="0" presStyleCnt="0"/>
      <dgm:spPr/>
    </dgm:pt>
    <dgm:pt modelId="{3FD9D271-F7BF-4C8A-A579-ED21A1268B95}" type="pres">
      <dgm:prSet presAssocID="{88AEE438-9259-45BF-A07E-BD076EE512AC}" presName="hierChild6" presStyleCnt="0"/>
      <dgm:spPr/>
    </dgm:pt>
    <dgm:pt modelId="{E8193C4F-C54F-472C-AE43-0AD1A1BA960E}" type="pres">
      <dgm:prSet presAssocID="{88AEE438-9259-45BF-A07E-BD076EE512AC}" presName="hierChild7" presStyleCnt="0"/>
      <dgm:spPr/>
    </dgm:pt>
    <dgm:pt modelId="{F6BAD13C-AA44-4ACD-8C57-86A41E44DE2B}" type="pres">
      <dgm:prSet presAssocID="{5423FA6B-03AA-4D17-9C55-5066546DA6C8}" presName="Name101" presStyleLbl="parChTrans1D3" presStyleIdx="2" presStyleCnt="3"/>
      <dgm:spPr/>
    </dgm:pt>
    <dgm:pt modelId="{CE6472F2-F182-414B-AE25-F61B34E1A097}" type="pres">
      <dgm:prSet presAssocID="{4ACD59AA-84D5-4F37-AC21-9C07C460D170}" presName="hierRoot3" presStyleCnt="0">
        <dgm:presLayoutVars>
          <dgm:hierBranch val="init"/>
        </dgm:presLayoutVars>
      </dgm:prSet>
      <dgm:spPr/>
    </dgm:pt>
    <dgm:pt modelId="{F5F8B814-7F61-4F4F-9435-CF54549AAE7B}" type="pres">
      <dgm:prSet presAssocID="{4ACD59AA-84D5-4F37-AC21-9C07C460D170}" presName="rootComposite3" presStyleCnt="0"/>
      <dgm:spPr/>
    </dgm:pt>
    <dgm:pt modelId="{AAA9A3E4-3C1D-4A23-A8B5-17B56F76AF53}" type="pres">
      <dgm:prSet presAssocID="{4ACD59AA-84D5-4F37-AC21-9C07C460D170}" presName="rootText3" presStyleLbl="alignAcc1" presStyleIdx="0" presStyleCnt="0">
        <dgm:presLayoutVars>
          <dgm:chPref val="3"/>
        </dgm:presLayoutVars>
      </dgm:prSet>
      <dgm:spPr/>
    </dgm:pt>
    <dgm:pt modelId="{6C18B7D0-34F7-4739-B51F-1C56D1757856}" type="pres">
      <dgm:prSet presAssocID="{4ACD59AA-84D5-4F37-AC21-9C07C460D170}" presName="topArc3" presStyleLbl="parChTrans1D1" presStyleIdx="12" presStyleCnt="16"/>
      <dgm:spPr/>
    </dgm:pt>
    <dgm:pt modelId="{85EEE779-00AB-4429-8BF4-E27287AD5FCD}" type="pres">
      <dgm:prSet presAssocID="{4ACD59AA-84D5-4F37-AC21-9C07C460D170}" presName="bottomArc3" presStyleLbl="parChTrans1D1" presStyleIdx="13" presStyleCnt="16"/>
      <dgm:spPr/>
    </dgm:pt>
    <dgm:pt modelId="{08CA48C8-5DC7-4122-A65F-AD652D082E80}" type="pres">
      <dgm:prSet presAssocID="{4ACD59AA-84D5-4F37-AC21-9C07C460D170}" presName="topConnNode3" presStyleLbl="asst1" presStyleIdx="0" presStyleCnt="0"/>
      <dgm:spPr/>
    </dgm:pt>
    <dgm:pt modelId="{01ACC047-8294-4956-84DF-95ECA195ED8C}" type="pres">
      <dgm:prSet presAssocID="{4ACD59AA-84D5-4F37-AC21-9C07C460D170}" presName="hierChild6" presStyleCnt="0"/>
      <dgm:spPr/>
    </dgm:pt>
    <dgm:pt modelId="{4A5549B8-C9EE-4FCE-8236-5871A7A6B6D3}" type="pres">
      <dgm:prSet presAssocID="{4ACD59AA-84D5-4F37-AC21-9C07C460D170}" presName="hierChild7" presStyleCnt="0"/>
      <dgm:spPr/>
    </dgm:pt>
    <dgm:pt modelId="{6944895B-EB71-492C-A00C-4D168ADAAE9F}" type="pres">
      <dgm:prSet presAssocID="{E59B0B8D-C6BC-4123-912D-A6E43AEACC9F}" presName="Name101" presStyleLbl="parChTrans1D2" presStyleIdx="1" presStyleCnt="2"/>
      <dgm:spPr/>
    </dgm:pt>
    <dgm:pt modelId="{2624E6EC-8439-4D6D-BB62-ECBEA8912EBF}" type="pres">
      <dgm:prSet presAssocID="{F9E41701-40A6-4773-90B4-A5D8F1D3093D}" presName="hierRoot3" presStyleCnt="0">
        <dgm:presLayoutVars>
          <dgm:hierBranch val="init"/>
        </dgm:presLayoutVars>
      </dgm:prSet>
      <dgm:spPr/>
    </dgm:pt>
    <dgm:pt modelId="{8CB5A283-CB6C-4523-B5B4-0CB8FCFC7B86}" type="pres">
      <dgm:prSet presAssocID="{F9E41701-40A6-4773-90B4-A5D8F1D3093D}" presName="rootComposite3" presStyleCnt="0"/>
      <dgm:spPr/>
    </dgm:pt>
    <dgm:pt modelId="{372380AB-283A-4D74-B286-D33F1280C698}" type="pres">
      <dgm:prSet presAssocID="{F9E41701-40A6-4773-90B4-A5D8F1D3093D}" presName="rootText3" presStyleLbl="alignAcc1" presStyleIdx="0" presStyleCnt="0">
        <dgm:presLayoutVars>
          <dgm:chPref val="3"/>
        </dgm:presLayoutVars>
      </dgm:prSet>
      <dgm:spPr/>
    </dgm:pt>
    <dgm:pt modelId="{7FF6D70A-6BA9-4206-B4B5-B508F81D065A}" type="pres">
      <dgm:prSet presAssocID="{F9E41701-40A6-4773-90B4-A5D8F1D3093D}" presName="topArc3" presStyleLbl="parChTrans1D1" presStyleIdx="14" presStyleCnt="16"/>
      <dgm:spPr/>
    </dgm:pt>
    <dgm:pt modelId="{7DA2A9EE-C816-41FF-9ED9-5A4461D29D23}" type="pres">
      <dgm:prSet presAssocID="{F9E41701-40A6-4773-90B4-A5D8F1D3093D}" presName="bottomArc3" presStyleLbl="parChTrans1D1" presStyleIdx="15" presStyleCnt="16"/>
      <dgm:spPr/>
    </dgm:pt>
    <dgm:pt modelId="{7FBAB6A8-2E61-42D6-A9E7-76ADEEEF206D}" type="pres">
      <dgm:prSet presAssocID="{F9E41701-40A6-4773-90B4-A5D8F1D3093D}" presName="topConnNode3" presStyleLbl="asst1" presStyleIdx="0" presStyleCnt="0"/>
      <dgm:spPr/>
    </dgm:pt>
    <dgm:pt modelId="{1FA44CC5-A8D5-4A5C-97E1-CB31528B346D}" type="pres">
      <dgm:prSet presAssocID="{F9E41701-40A6-4773-90B4-A5D8F1D3093D}" presName="hierChild6" presStyleCnt="0"/>
      <dgm:spPr/>
    </dgm:pt>
    <dgm:pt modelId="{FD7B465C-E728-4794-88A7-470BA408C06B}" type="pres">
      <dgm:prSet presAssocID="{F9E41701-40A6-4773-90B4-A5D8F1D3093D}" presName="hierChild7" presStyleCnt="0"/>
      <dgm:spPr/>
    </dgm:pt>
  </dgm:ptLst>
  <dgm:cxnLst>
    <dgm:cxn modelId="{69D21C15-0BFA-4A2C-B7EF-FD3525F0E080}" type="presOf" srcId="{39C095B1-6410-4A11-BEAE-4DB816A7B407}" destId="{88E34E24-0F4B-46D7-BC22-A274924C3B94}" srcOrd="1" destOrd="0" presId="urn:microsoft.com/office/officeart/2008/layout/HalfCircleOrganizationChart"/>
    <dgm:cxn modelId="{FEE95716-D4DC-4D15-A05B-18B919616892}" type="presOf" srcId="{F9E41701-40A6-4773-90B4-A5D8F1D3093D}" destId="{7FBAB6A8-2E61-42D6-A9E7-76ADEEEF206D}" srcOrd="1" destOrd="0" presId="urn:microsoft.com/office/officeart/2008/layout/HalfCircleOrganizationChart"/>
    <dgm:cxn modelId="{AD690532-1146-462A-B45F-9945DA6BAB09}" type="presOf" srcId="{4ACD59AA-84D5-4F37-AC21-9C07C460D170}" destId="{AAA9A3E4-3C1D-4A23-A8B5-17B56F76AF53}" srcOrd="0" destOrd="0" presId="urn:microsoft.com/office/officeart/2008/layout/HalfCircleOrganizationChart"/>
    <dgm:cxn modelId="{AE8D8232-649D-48DA-90D0-BF66560F0234}" type="presOf" srcId="{88AEE438-9259-45BF-A07E-BD076EE512AC}" destId="{FAE48CBC-7F75-4661-BCE6-DC676E4102CB}" srcOrd="1" destOrd="0" presId="urn:microsoft.com/office/officeart/2008/layout/HalfCircleOrganizationChart"/>
    <dgm:cxn modelId="{046A3B35-BC73-47FA-B738-9FF35EEA64B5}" type="presOf" srcId="{3D9F6A0B-5FBC-493A-8192-2648085C5ECB}" destId="{50CC0B70-5141-4FB8-A497-B6BB7B0D9F93}" srcOrd="0" destOrd="0" presId="urn:microsoft.com/office/officeart/2008/layout/HalfCircleOrganizationChart"/>
    <dgm:cxn modelId="{14AA8840-8C63-4162-96F5-C1402144F0BB}" srcId="{39C095B1-6410-4A11-BEAE-4DB816A7B407}" destId="{88AEE438-9259-45BF-A07E-BD076EE512AC}" srcOrd="1" destOrd="0" parTransId="{4345F5F1-2324-4FE3-AAF8-BC2ABC69B64E}" sibTransId="{5EAA9D10-D78E-449C-84EF-D89462689186}"/>
    <dgm:cxn modelId="{0E00C55B-4F32-4701-8064-725F5234C1C6}" type="presOf" srcId="{4345F5F1-2324-4FE3-AAF8-BC2ABC69B64E}" destId="{32FC96A6-1C10-428B-B704-ECD37A2E37C7}" srcOrd="0" destOrd="0" presId="urn:microsoft.com/office/officeart/2008/layout/HalfCircleOrganizationChart"/>
    <dgm:cxn modelId="{F438A042-E929-43E9-9BA6-57E74ADD1825}" srcId="{24D51CE6-9D23-4904-B035-DF122B3D3197}" destId="{3BB251A5-3A5F-4392-B9C4-3DDC2C1F4E7C}" srcOrd="0" destOrd="0" parTransId="{37E69E3D-3BFA-446B-A67B-02EB1943958D}" sibTransId="{FA32AEC0-FA27-44B5-A95C-3EB81BDA7231}"/>
    <dgm:cxn modelId="{04E15846-322C-4678-B177-1F4911735327}" type="presOf" srcId="{37E69E3D-3BFA-446B-A67B-02EB1943958D}" destId="{8DB30BBA-011B-41D8-ADCF-5EDAC3163B4C}" srcOrd="0" destOrd="0" presId="urn:microsoft.com/office/officeart/2008/layout/HalfCircleOrganizationChart"/>
    <dgm:cxn modelId="{93DEB375-BFA2-4DA2-A874-E4212D7F1E12}" type="presOf" srcId="{13A32CC9-0D3C-4CBC-96E3-A9684D34566C}" destId="{9221E9DB-B0BA-4F5A-B3F3-3F63275DAB5C}" srcOrd="0" destOrd="0" presId="urn:microsoft.com/office/officeart/2008/layout/HalfCircleOrganizationChart"/>
    <dgm:cxn modelId="{6738157C-D8A1-4F7D-B185-E7ED5A7F5A7E}" type="presOf" srcId="{5AFCB219-AD30-4FA0-99B4-490C63EF0F71}" destId="{41EAF2B1-9CBE-4220-BE9C-7F2F0A779537}" srcOrd="0" destOrd="0" presId="urn:microsoft.com/office/officeart/2008/layout/HalfCircleOrganizationChart"/>
    <dgm:cxn modelId="{979DD87C-9F5A-4D99-BABA-A387502B3A2A}" type="presOf" srcId="{24D51CE6-9D23-4904-B035-DF122B3D3197}" destId="{868AB7C7-B2E4-405A-843B-1089FA741218}" srcOrd="0" destOrd="0" presId="urn:microsoft.com/office/officeart/2008/layout/HalfCircleOrganizationChart"/>
    <dgm:cxn modelId="{8FC04686-18FE-49BA-9E09-94CF882EF650}" type="presOf" srcId="{E59B0B8D-C6BC-4123-912D-A6E43AEACC9F}" destId="{6944895B-EB71-492C-A00C-4D168ADAAE9F}" srcOrd="0" destOrd="0" presId="urn:microsoft.com/office/officeart/2008/layout/HalfCircleOrganizationChart"/>
    <dgm:cxn modelId="{DDAFC691-6C67-4A24-8FD8-3CFD689973B5}" type="presOf" srcId="{4ACD59AA-84D5-4F37-AC21-9C07C460D170}" destId="{08CA48C8-5DC7-4122-A65F-AD652D082E80}" srcOrd="1" destOrd="0" presId="urn:microsoft.com/office/officeart/2008/layout/HalfCircleOrganizationChart"/>
    <dgm:cxn modelId="{268E4999-2B07-40D4-AC7A-575DFE9A248B}" type="presOf" srcId="{5AFCB219-AD30-4FA0-99B4-490C63EF0F71}" destId="{AD9E3C01-5968-472C-8B39-18F99F46F100}" srcOrd="1" destOrd="0" presId="urn:microsoft.com/office/officeart/2008/layout/HalfCircleOrganizationChart"/>
    <dgm:cxn modelId="{E4C0919A-D997-4044-88EA-CF118E667E09}" type="presOf" srcId="{88AEE438-9259-45BF-A07E-BD076EE512AC}" destId="{D3EBE932-FA87-4B98-8D22-AB15051CB00C}" srcOrd="0" destOrd="0" presId="urn:microsoft.com/office/officeart/2008/layout/HalfCircleOrganizationChart"/>
    <dgm:cxn modelId="{E3C94A9C-A13F-45CC-AAE8-ACAD5B498DCC}" srcId="{5AFCB219-AD30-4FA0-99B4-490C63EF0F71}" destId="{24D51CE6-9D23-4904-B035-DF122B3D3197}" srcOrd="0" destOrd="0" parTransId="{13A32CC9-0D3C-4CBC-96E3-A9684D34566C}" sibTransId="{205C0DB1-E229-48A6-9CA0-A67690114B70}"/>
    <dgm:cxn modelId="{F5BE69A5-9F3C-4245-88CF-CBCB13C85759}" srcId="{31AA9A24-F585-4D8B-8EB3-597AF2AB1B13}" destId="{5AFCB219-AD30-4FA0-99B4-490C63EF0F71}" srcOrd="0" destOrd="0" parTransId="{7DEDC0E0-486B-4110-8AAF-4AFC735211C4}" sibTransId="{FD1E58E3-C18C-4149-A4A6-121312B84ED9}"/>
    <dgm:cxn modelId="{F13425A7-E269-462D-AC81-751AA58C6950}" srcId="{24D51CE6-9D23-4904-B035-DF122B3D3197}" destId="{4ACD59AA-84D5-4F37-AC21-9C07C460D170}" srcOrd="2" destOrd="0" parTransId="{5423FA6B-03AA-4D17-9C55-5066546DA6C8}" sibTransId="{467E8A9D-BFB4-4230-83CA-1623A5980A81}"/>
    <dgm:cxn modelId="{ED6026A8-D471-4554-AD9D-1E65C2A256BF}" type="presOf" srcId="{264B516D-69B7-4607-8EE5-E022A4D8CA9F}" destId="{E78DC7CE-A6B1-4ADC-8614-598E1F55AA89}" srcOrd="0" destOrd="0" presId="urn:microsoft.com/office/officeart/2008/layout/HalfCircleOrganizationChart"/>
    <dgm:cxn modelId="{979906AA-5A2D-49C9-A055-698B35A1F46F}" type="presOf" srcId="{24D51CE6-9D23-4904-B035-DF122B3D3197}" destId="{9F6C12AD-7B94-4AA4-8AB3-A3B497465373}" srcOrd="1" destOrd="0" presId="urn:microsoft.com/office/officeart/2008/layout/HalfCircleOrganizationChart"/>
    <dgm:cxn modelId="{FC259DB2-B99C-4D45-89B0-9186B62C22C6}" srcId="{39C095B1-6410-4A11-BEAE-4DB816A7B407}" destId="{3D9F6A0B-5FBC-493A-8192-2648085C5ECB}" srcOrd="0" destOrd="0" parTransId="{264B516D-69B7-4607-8EE5-E022A4D8CA9F}" sibTransId="{89AA524D-9E49-4394-AFD5-B47AB267F7A5}"/>
    <dgm:cxn modelId="{53281ABD-F9B6-4D1B-BF1D-EE3266ABDF4D}" type="presOf" srcId="{39C095B1-6410-4A11-BEAE-4DB816A7B407}" destId="{64CD77D1-B6F0-4CF5-8323-0B259E4F9C9B}" srcOrd="0" destOrd="0" presId="urn:microsoft.com/office/officeart/2008/layout/HalfCircleOrganizationChart"/>
    <dgm:cxn modelId="{FAD28AC4-CD5F-4438-8E59-D2C6BFE3EC00}" type="presOf" srcId="{F9E41701-40A6-4773-90B4-A5D8F1D3093D}" destId="{372380AB-283A-4D74-B286-D33F1280C698}" srcOrd="0" destOrd="0" presId="urn:microsoft.com/office/officeart/2008/layout/HalfCircleOrganizationChart"/>
    <dgm:cxn modelId="{9E1020CD-3111-419A-A9DA-609712B82DD5}" srcId="{5AFCB219-AD30-4FA0-99B4-490C63EF0F71}" destId="{F9E41701-40A6-4773-90B4-A5D8F1D3093D}" srcOrd="1" destOrd="0" parTransId="{E59B0B8D-C6BC-4123-912D-A6E43AEACC9F}" sibTransId="{642D7480-C50D-4084-859C-8990051BD7CF}"/>
    <dgm:cxn modelId="{79544DE3-E38B-45D7-AD28-BF793E6E9D6C}" type="presOf" srcId="{B3D5F467-21B5-41F9-BE38-CF57774D70A1}" destId="{634E8CA3-1139-4DF5-AAD0-62876DEA9CE0}" srcOrd="0" destOrd="0" presId="urn:microsoft.com/office/officeart/2008/layout/HalfCircleOrganizationChart"/>
    <dgm:cxn modelId="{7546ABE3-795D-4720-84D1-D66E3B347FD7}" type="presOf" srcId="{3D9F6A0B-5FBC-493A-8192-2648085C5ECB}" destId="{5F53B91C-6E4F-4DEC-9EBC-4FFBB7A1906C}" srcOrd="1" destOrd="0" presId="urn:microsoft.com/office/officeart/2008/layout/HalfCircleOrganizationChart"/>
    <dgm:cxn modelId="{7529F7E4-DCEB-4A19-B921-BDA5C90FD2FF}" type="presOf" srcId="{3BB251A5-3A5F-4392-B9C4-3DDC2C1F4E7C}" destId="{96EB84C4-B70B-4BCA-9833-B851B9B71A77}" srcOrd="0" destOrd="0" presId="urn:microsoft.com/office/officeart/2008/layout/HalfCircleOrganizationChart"/>
    <dgm:cxn modelId="{2925E3EE-3C93-4698-9000-18D2621CA8F3}" type="presOf" srcId="{5423FA6B-03AA-4D17-9C55-5066546DA6C8}" destId="{F6BAD13C-AA44-4ACD-8C57-86A41E44DE2B}" srcOrd="0" destOrd="0" presId="urn:microsoft.com/office/officeart/2008/layout/HalfCircleOrganizationChart"/>
    <dgm:cxn modelId="{38AF25F1-88C0-4CB1-AB50-9B992182A171}" type="presOf" srcId="{31AA9A24-F585-4D8B-8EB3-597AF2AB1B13}" destId="{CEC12B2F-B9E6-4620-B4F6-AF17A81E15F5}" srcOrd="0" destOrd="0" presId="urn:microsoft.com/office/officeart/2008/layout/HalfCircleOrganizationChart"/>
    <dgm:cxn modelId="{3307ABF8-002C-40BC-8AF7-9BCF478E65F8}" type="presOf" srcId="{3BB251A5-3A5F-4392-B9C4-3DDC2C1F4E7C}" destId="{65DE53B1-E414-4633-A564-0B02019EA99C}" srcOrd="1" destOrd="0" presId="urn:microsoft.com/office/officeart/2008/layout/HalfCircleOrganizationChart"/>
    <dgm:cxn modelId="{3E551DFE-23B8-49C6-BA7F-BFE9BA4531DC}" srcId="{24D51CE6-9D23-4904-B035-DF122B3D3197}" destId="{39C095B1-6410-4A11-BEAE-4DB816A7B407}" srcOrd="1" destOrd="0" parTransId="{B3D5F467-21B5-41F9-BE38-CF57774D70A1}" sibTransId="{41B85226-0833-4B3C-8E32-7DD052767B13}"/>
    <dgm:cxn modelId="{C4F25CFA-24C6-4446-8FDC-2CFA32E8AE36}" type="presParOf" srcId="{CEC12B2F-B9E6-4620-B4F6-AF17A81E15F5}" destId="{23D631CF-A818-4FBE-B3A3-4B609E4BF0AF}" srcOrd="0" destOrd="0" presId="urn:microsoft.com/office/officeart/2008/layout/HalfCircleOrganizationChart"/>
    <dgm:cxn modelId="{14F5AB7B-608A-4C63-A6A4-BC88191D1EAA}" type="presParOf" srcId="{23D631CF-A818-4FBE-B3A3-4B609E4BF0AF}" destId="{073040F3-0364-42C3-B171-C9F285E82C7D}" srcOrd="0" destOrd="0" presId="urn:microsoft.com/office/officeart/2008/layout/HalfCircleOrganizationChart"/>
    <dgm:cxn modelId="{36E30992-7DC4-42F2-84FC-DCFDBC58119B}" type="presParOf" srcId="{073040F3-0364-42C3-B171-C9F285E82C7D}" destId="{41EAF2B1-9CBE-4220-BE9C-7F2F0A779537}" srcOrd="0" destOrd="0" presId="urn:microsoft.com/office/officeart/2008/layout/HalfCircleOrganizationChart"/>
    <dgm:cxn modelId="{87307201-8562-4D2D-AF97-AA940E254D87}" type="presParOf" srcId="{073040F3-0364-42C3-B171-C9F285E82C7D}" destId="{1BFCD538-69FE-4E5E-920F-971350ADAFE5}" srcOrd="1" destOrd="0" presId="urn:microsoft.com/office/officeart/2008/layout/HalfCircleOrganizationChart"/>
    <dgm:cxn modelId="{810B3B3F-8C84-4675-B592-9C8BB0D36CCE}" type="presParOf" srcId="{073040F3-0364-42C3-B171-C9F285E82C7D}" destId="{9519EA6D-04CE-44B8-B8C8-5CD8AFE4E424}" srcOrd="2" destOrd="0" presId="urn:microsoft.com/office/officeart/2008/layout/HalfCircleOrganizationChart"/>
    <dgm:cxn modelId="{7D01B095-3FD3-4760-87BE-29F725826166}" type="presParOf" srcId="{073040F3-0364-42C3-B171-C9F285E82C7D}" destId="{AD9E3C01-5968-472C-8B39-18F99F46F100}" srcOrd="3" destOrd="0" presId="urn:microsoft.com/office/officeart/2008/layout/HalfCircleOrganizationChart"/>
    <dgm:cxn modelId="{7708EDB6-352C-4D95-9446-B15136B5142E}" type="presParOf" srcId="{23D631CF-A818-4FBE-B3A3-4B609E4BF0AF}" destId="{80FD46E1-36BF-4860-9F94-970353A74EAC}" srcOrd="1" destOrd="0" presId="urn:microsoft.com/office/officeart/2008/layout/HalfCircleOrganizationChart"/>
    <dgm:cxn modelId="{279DE966-DF39-431D-BC86-399A5744DE80}" type="presParOf" srcId="{23D631CF-A818-4FBE-B3A3-4B609E4BF0AF}" destId="{EEFDAFA5-FC5B-4684-9EBA-B64572BCD678}" srcOrd="2" destOrd="0" presId="urn:microsoft.com/office/officeart/2008/layout/HalfCircleOrganizationChart"/>
    <dgm:cxn modelId="{4787B706-C37B-462A-9995-02FE3E22010C}" type="presParOf" srcId="{EEFDAFA5-FC5B-4684-9EBA-B64572BCD678}" destId="{9221E9DB-B0BA-4F5A-B3F3-3F63275DAB5C}" srcOrd="0" destOrd="0" presId="urn:microsoft.com/office/officeart/2008/layout/HalfCircleOrganizationChart"/>
    <dgm:cxn modelId="{1AF45CEE-7F8E-40B3-9A12-C4B42CC2FDDC}" type="presParOf" srcId="{EEFDAFA5-FC5B-4684-9EBA-B64572BCD678}" destId="{5786A791-2968-44AF-B2BE-817DD7B3A40B}" srcOrd="1" destOrd="0" presId="urn:microsoft.com/office/officeart/2008/layout/HalfCircleOrganizationChart"/>
    <dgm:cxn modelId="{EA75AA24-A081-40B0-941C-F1ACE3BD595C}" type="presParOf" srcId="{5786A791-2968-44AF-B2BE-817DD7B3A40B}" destId="{910C28C0-775F-4CA6-BEEE-936662868E99}" srcOrd="0" destOrd="0" presId="urn:microsoft.com/office/officeart/2008/layout/HalfCircleOrganizationChart"/>
    <dgm:cxn modelId="{CF8EBD67-6033-4BF6-A043-0E87182D4650}" type="presParOf" srcId="{910C28C0-775F-4CA6-BEEE-936662868E99}" destId="{868AB7C7-B2E4-405A-843B-1089FA741218}" srcOrd="0" destOrd="0" presId="urn:microsoft.com/office/officeart/2008/layout/HalfCircleOrganizationChart"/>
    <dgm:cxn modelId="{0D205B42-8D74-4867-8491-8B8C864663CF}" type="presParOf" srcId="{910C28C0-775F-4CA6-BEEE-936662868E99}" destId="{06945A51-724E-4642-916A-35CBF191242C}" srcOrd="1" destOrd="0" presId="urn:microsoft.com/office/officeart/2008/layout/HalfCircleOrganizationChart"/>
    <dgm:cxn modelId="{D5CDDF40-B781-4F13-8907-AEC4B6E1A334}" type="presParOf" srcId="{910C28C0-775F-4CA6-BEEE-936662868E99}" destId="{7C03E531-D388-4193-B8CD-97D65082657A}" srcOrd="2" destOrd="0" presId="urn:microsoft.com/office/officeart/2008/layout/HalfCircleOrganizationChart"/>
    <dgm:cxn modelId="{5DD0AAAD-D74C-4D13-B81D-808DDE7567FF}" type="presParOf" srcId="{910C28C0-775F-4CA6-BEEE-936662868E99}" destId="{9F6C12AD-7B94-4AA4-8AB3-A3B497465373}" srcOrd="3" destOrd="0" presId="urn:microsoft.com/office/officeart/2008/layout/HalfCircleOrganizationChart"/>
    <dgm:cxn modelId="{7CCDE03D-402C-4B77-A3F4-7A0E32B4BFAC}" type="presParOf" srcId="{5786A791-2968-44AF-B2BE-817DD7B3A40B}" destId="{8BD32D98-E466-46E3-A3E8-F85664E530AE}" srcOrd="1" destOrd="0" presId="urn:microsoft.com/office/officeart/2008/layout/HalfCircleOrganizationChart"/>
    <dgm:cxn modelId="{E40FF2B8-FA8B-454E-906D-A8760CD2FF7F}" type="presParOf" srcId="{5786A791-2968-44AF-B2BE-817DD7B3A40B}" destId="{9DF57EE1-BE87-4193-96D4-B7642C4128D6}" srcOrd="2" destOrd="0" presId="urn:microsoft.com/office/officeart/2008/layout/HalfCircleOrganizationChart"/>
    <dgm:cxn modelId="{3C847003-80C6-4201-A86E-D394AEDB7A6B}" type="presParOf" srcId="{9DF57EE1-BE87-4193-96D4-B7642C4128D6}" destId="{8DB30BBA-011B-41D8-ADCF-5EDAC3163B4C}" srcOrd="0" destOrd="0" presId="urn:microsoft.com/office/officeart/2008/layout/HalfCircleOrganizationChart"/>
    <dgm:cxn modelId="{C14BA24A-3E97-47CE-B97D-FD978F90B130}" type="presParOf" srcId="{9DF57EE1-BE87-4193-96D4-B7642C4128D6}" destId="{CADB557E-99F7-4910-9B6B-F4B8D427E8AD}" srcOrd="1" destOrd="0" presId="urn:microsoft.com/office/officeart/2008/layout/HalfCircleOrganizationChart"/>
    <dgm:cxn modelId="{F1D44729-F1F4-4053-8AE7-748D41D1FBAA}" type="presParOf" srcId="{CADB557E-99F7-4910-9B6B-F4B8D427E8AD}" destId="{00BBF508-3DBD-46C3-AD96-5E452CE8BD0D}" srcOrd="0" destOrd="0" presId="urn:microsoft.com/office/officeart/2008/layout/HalfCircleOrganizationChart"/>
    <dgm:cxn modelId="{67FC696C-1A7E-4187-ADCA-0058A62C7D28}" type="presParOf" srcId="{00BBF508-3DBD-46C3-AD96-5E452CE8BD0D}" destId="{96EB84C4-B70B-4BCA-9833-B851B9B71A77}" srcOrd="0" destOrd="0" presId="urn:microsoft.com/office/officeart/2008/layout/HalfCircleOrganizationChart"/>
    <dgm:cxn modelId="{9893F602-9B7C-43A7-B5C1-F24A96AF55F3}" type="presParOf" srcId="{00BBF508-3DBD-46C3-AD96-5E452CE8BD0D}" destId="{A668A2CA-375E-4334-B6F4-32BAFEAC6F2E}" srcOrd="1" destOrd="0" presId="urn:microsoft.com/office/officeart/2008/layout/HalfCircleOrganizationChart"/>
    <dgm:cxn modelId="{5E791302-6CA0-4BF4-90D2-2D684A3FB992}" type="presParOf" srcId="{00BBF508-3DBD-46C3-AD96-5E452CE8BD0D}" destId="{3B851403-95D0-4618-8C83-621A8317A45A}" srcOrd="2" destOrd="0" presId="urn:microsoft.com/office/officeart/2008/layout/HalfCircleOrganizationChart"/>
    <dgm:cxn modelId="{B2770B8E-92BD-4D2F-B97A-22139648C70A}" type="presParOf" srcId="{00BBF508-3DBD-46C3-AD96-5E452CE8BD0D}" destId="{65DE53B1-E414-4633-A564-0B02019EA99C}" srcOrd="3" destOrd="0" presId="urn:microsoft.com/office/officeart/2008/layout/HalfCircleOrganizationChart"/>
    <dgm:cxn modelId="{202C004F-2937-4360-972E-16FC32913E1A}" type="presParOf" srcId="{CADB557E-99F7-4910-9B6B-F4B8D427E8AD}" destId="{00BC24A1-5251-4875-9E4E-805BB1DC58AE}" srcOrd="1" destOrd="0" presId="urn:microsoft.com/office/officeart/2008/layout/HalfCircleOrganizationChart"/>
    <dgm:cxn modelId="{5A762C57-5771-4105-BEAC-A0AA164F3EE7}" type="presParOf" srcId="{CADB557E-99F7-4910-9B6B-F4B8D427E8AD}" destId="{42BF1D9E-702A-4B02-9A8C-025464BB2D37}" srcOrd="2" destOrd="0" presId="urn:microsoft.com/office/officeart/2008/layout/HalfCircleOrganizationChart"/>
    <dgm:cxn modelId="{03D7A3CA-995F-4DFE-8A5B-414C740425DE}" type="presParOf" srcId="{9DF57EE1-BE87-4193-96D4-B7642C4128D6}" destId="{634E8CA3-1139-4DF5-AAD0-62876DEA9CE0}" srcOrd="2" destOrd="0" presId="urn:microsoft.com/office/officeart/2008/layout/HalfCircleOrganizationChart"/>
    <dgm:cxn modelId="{E7E3B6A7-F004-49D4-A437-8E46A77A797E}" type="presParOf" srcId="{9DF57EE1-BE87-4193-96D4-B7642C4128D6}" destId="{E2A1C05A-1F14-49E4-BEE6-E4F9C4235414}" srcOrd="3" destOrd="0" presId="urn:microsoft.com/office/officeart/2008/layout/HalfCircleOrganizationChart"/>
    <dgm:cxn modelId="{F7759265-7BAA-427D-AA30-AF1BB2A1D9FC}" type="presParOf" srcId="{E2A1C05A-1F14-49E4-BEE6-E4F9C4235414}" destId="{D7F85842-015E-46A2-9403-09CBA5E9D21D}" srcOrd="0" destOrd="0" presId="urn:microsoft.com/office/officeart/2008/layout/HalfCircleOrganizationChart"/>
    <dgm:cxn modelId="{4FEFF94F-A5A2-4360-B4F5-97AC74E0B033}" type="presParOf" srcId="{D7F85842-015E-46A2-9403-09CBA5E9D21D}" destId="{64CD77D1-B6F0-4CF5-8323-0B259E4F9C9B}" srcOrd="0" destOrd="0" presId="urn:microsoft.com/office/officeart/2008/layout/HalfCircleOrganizationChart"/>
    <dgm:cxn modelId="{C0C0E77B-F88A-4E25-B110-B3FA4985789F}" type="presParOf" srcId="{D7F85842-015E-46A2-9403-09CBA5E9D21D}" destId="{E40049DE-1C7A-403D-8439-0EA6D919CB14}" srcOrd="1" destOrd="0" presId="urn:microsoft.com/office/officeart/2008/layout/HalfCircleOrganizationChart"/>
    <dgm:cxn modelId="{41F200CD-DC63-4F60-826C-041E49DDBBBF}" type="presParOf" srcId="{D7F85842-015E-46A2-9403-09CBA5E9D21D}" destId="{B514B71F-DA8F-4B65-AF62-B756EEC443DD}" srcOrd="2" destOrd="0" presId="urn:microsoft.com/office/officeart/2008/layout/HalfCircleOrganizationChart"/>
    <dgm:cxn modelId="{2594FC8C-04AA-4ABE-83E9-1C4357DA9C4A}" type="presParOf" srcId="{D7F85842-015E-46A2-9403-09CBA5E9D21D}" destId="{88E34E24-0F4B-46D7-BC22-A274924C3B94}" srcOrd="3" destOrd="0" presId="urn:microsoft.com/office/officeart/2008/layout/HalfCircleOrganizationChart"/>
    <dgm:cxn modelId="{C3ADE0FF-9DF2-4A99-96A7-9755A12BAE2B}" type="presParOf" srcId="{E2A1C05A-1F14-49E4-BEE6-E4F9C4235414}" destId="{036621B3-8244-4C54-BF79-965F469C2424}" srcOrd="1" destOrd="0" presId="urn:microsoft.com/office/officeart/2008/layout/HalfCircleOrganizationChart"/>
    <dgm:cxn modelId="{D1E601FA-C33F-4E72-A747-35CE2DF3A77E}" type="presParOf" srcId="{E2A1C05A-1F14-49E4-BEE6-E4F9C4235414}" destId="{8AFB08C6-3BD9-475A-87BB-42180810FB1F}" srcOrd="2" destOrd="0" presId="urn:microsoft.com/office/officeart/2008/layout/HalfCircleOrganizationChart"/>
    <dgm:cxn modelId="{1892FCFF-B601-442C-9A32-C6BB5D1B0206}" type="presParOf" srcId="{8AFB08C6-3BD9-475A-87BB-42180810FB1F}" destId="{E78DC7CE-A6B1-4ADC-8614-598E1F55AA89}" srcOrd="0" destOrd="0" presId="urn:microsoft.com/office/officeart/2008/layout/HalfCircleOrganizationChart"/>
    <dgm:cxn modelId="{1BA5B46A-1F4E-4702-AB35-31F610A8BBFA}" type="presParOf" srcId="{8AFB08C6-3BD9-475A-87BB-42180810FB1F}" destId="{24841961-A780-4478-803D-63095F5ACA5B}" srcOrd="1" destOrd="0" presId="urn:microsoft.com/office/officeart/2008/layout/HalfCircleOrganizationChart"/>
    <dgm:cxn modelId="{FF6C41FC-335D-47E4-83E7-8273A14C1811}" type="presParOf" srcId="{24841961-A780-4478-803D-63095F5ACA5B}" destId="{FDEC7729-B716-4C2D-B68B-56F09606D864}" srcOrd="0" destOrd="0" presId="urn:microsoft.com/office/officeart/2008/layout/HalfCircleOrganizationChart"/>
    <dgm:cxn modelId="{15E1CB90-CAE2-4BA5-B7E9-04D57079A2B6}" type="presParOf" srcId="{FDEC7729-B716-4C2D-B68B-56F09606D864}" destId="{50CC0B70-5141-4FB8-A497-B6BB7B0D9F93}" srcOrd="0" destOrd="0" presId="urn:microsoft.com/office/officeart/2008/layout/HalfCircleOrganizationChart"/>
    <dgm:cxn modelId="{BA27BF15-7066-4445-8A00-949CD6FE47A9}" type="presParOf" srcId="{FDEC7729-B716-4C2D-B68B-56F09606D864}" destId="{E199B35D-008E-4B93-9E6A-BF00D722030C}" srcOrd="1" destOrd="0" presId="urn:microsoft.com/office/officeart/2008/layout/HalfCircleOrganizationChart"/>
    <dgm:cxn modelId="{42A6B36E-55D2-41F6-8F34-D96EF6AA0953}" type="presParOf" srcId="{FDEC7729-B716-4C2D-B68B-56F09606D864}" destId="{61E903EF-3918-477F-9501-A3E1F7508FE5}" srcOrd="2" destOrd="0" presId="urn:microsoft.com/office/officeart/2008/layout/HalfCircleOrganizationChart"/>
    <dgm:cxn modelId="{8BBBD7FF-EEC5-4D66-B8A0-2D724ED6EA66}" type="presParOf" srcId="{FDEC7729-B716-4C2D-B68B-56F09606D864}" destId="{5F53B91C-6E4F-4DEC-9EBC-4FFBB7A1906C}" srcOrd="3" destOrd="0" presId="urn:microsoft.com/office/officeart/2008/layout/HalfCircleOrganizationChart"/>
    <dgm:cxn modelId="{7FBD4027-42BF-48E4-975E-068AFA19FFE7}" type="presParOf" srcId="{24841961-A780-4478-803D-63095F5ACA5B}" destId="{B69DECFF-F933-43AE-9C77-66F99DD38D9C}" srcOrd="1" destOrd="0" presId="urn:microsoft.com/office/officeart/2008/layout/HalfCircleOrganizationChart"/>
    <dgm:cxn modelId="{CF3081F0-7AB4-43BC-86CB-9CFCA15C7D36}" type="presParOf" srcId="{24841961-A780-4478-803D-63095F5ACA5B}" destId="{A606AB92-C7D8-4B38-96FD-A7AAF84933BE}" srcOrd="2" destOrd="0" presId="urn:microsoft.com/office/officeart/2008/layout/HalfCircleOrganizationChart"/>
    <dgm:cxn modelId="{9BCAA9A0-9219-4BF7-8526-89D058F87E77}" type="presParOf" srcId="{8AFB08C6-3BD9-475A-87BB-42180810FB1F}" destId="{32FC96A6-1C10-428B-B704-ECD37A2E37C7}" srcOrd="2" destOrd="0" presId="urn:microsoft.com/office/officeart/2008/layout/HalfCircleOrganizationChart"/>
    <dgm:cxn modelId="{AE610D6D-1429-438D-A713-BCA723130213}" type="presParOf" srcId="{8AFB08C6-3BD9-475A-87BB-42180810FB1F}" destId="{B08BBE16-19CB-4AA3-A6BB-4A4EBD6AB160}" srcOrd="3" destOrd="0" presId="urn:microsoft.com/office/officeart/2008/layout/HalfCircleOrganizationChart"/>
    <dgm:cxn modelId="{8BD62858-8C84-402D-934F-CD4B12BB6E69}" type="presParOf" srcId="{B08BBE16-19CB-4AA3-A6BB-4A4EBD6AB160}" destId="{3B4C42FA-FE28-4B8A-9C6D-08E68A4A213D}" srcOrd="0" destOrd="0" presId="urn:microsoft.com/office/officeart/2008/layout/HalfCircleOrganizationChart"/>
    <dgm:cxn modelId="{F690B5DE-E8DD-4C18-BF8C-72FAF80431E2}" type="presParOf" srcId="{3B4C42FA-FE28-4B8A-9C6D-08E68A4A213D}" destId="{D3EBE932-FA87-4B98-8D22-AB15051CB00C}" srcOrd="0" destOrd="0" presId="urn:microsoft.com/office/officeart/2008/layout/HalfCircleOrganizationChart"/>
    <dgm:cxn modelId="{58FDA64F-D20A-4BAE-9E15-7FDE6592CED0}" type="presParOf" srcId="{3B4C42FA-FE28-4B8A-9C6D-08E68A4A213D}" destId="{4921AF6B-1DE9-49E5-887F-261AD45D0F8B}" srcOrd="1" destOrd="0" presId="urn:microsoft.com/office/officeart/2008/layout/HalfCircleOrganizationChart"/>
    <dgm:cxn modelId="{FF49277D-8BAC-4411-8FE1-73DA6D7727EE}" type="presParOf" srcId="{3B4C42FA-FE28-4B8A-9C6D-08E68A4A213D}" destId="{3133EB40-E74E-4819-8EA1-B3D0289887A8}" srcOrd="2" destOrd="0" presId="urn:microsoft.com/office/officeart/2008/layout/HalfCircleOrganizationChart"/>
    <dgm:cxn modelId="{A14E6D11-D4DC-46A9-AA44-3F6A64177CBF}" type="presParOf" srcId="{3B4C42FA-FE28-4B8A-9C6D-08E68A4A213D}" destId="{FAE48CBC-7F75-4661-BCE6-DC676E4102CB}" srcOrd="3" destOrd="0" presId="urn:microsoft.com/office/officeart/2008/layout/HalfCircleOrganizationChart"/>
    <dgm:cxn modelId="{774CBF63-D794-49D2-9ABA-2BAD8567C28B}" type="presParOf" srcId="{B08BBE16-19CB-4AA3-A6BB-4A4EBD6AB160}" destId="{3FD9D271-F7BF-4C8A-A579-ED21A1268B95}" srcOrd="1" destOrd="0" presId="urn:microsoft.com/office/officeart/2008/layout/HalfCircleOrganizationChart"/>
    <dgm:cxn modelId="{E7DB4530-2226-4162-90A9-BA2ABAE1D740}" type="presParOf" srcId="{B08BBE16-19CB-4AA3-A6BB-4A4EBD6AB160}" destId="{E8193C4F-C54F-472C-AE43-0AD1A1BA960E}" srcOrd="2" destOrd="0" presId="urn:microsoft.com/office/officeart/2008/layout/HalfCircleOrganizationChart"/>
    <dgm:cxn modelId="{0DF645AC-2C78-42C8-A2C8-2AB734A14005}" type="presParOf" srcId="{9DF57EE1-BE87-4193-96D4-B7642C4128D6}" destId="{F6BAD13C-AA44-4ACD-8C57-86A41E44DE2B}" srcOrd="4" destOrd="0" presId="urn:microsoft.com/office/officeart/2008/layout/HalfCircleOrganizationChart"/>
    <dgm:cxn modelId="{C5297650-49AF-4D12-9443-23F81B150DA1}" type="presParOf" srcId="{9DF57EE1-BE87-4193-96D4-B7642C4128D6}" destId="{CE6472F2-F182-414B-AE25-F61B34E1A097}" srcOrd="5" destOrd="0" presId="urn:microsoft.com/office/officeart/2008/layout/HalfCircleOrganizationChart"/>
    <dgm:cxn modelId="{C73863D9-7442-48FA-9E63-9C4677FB06B7}" type="presParOf" srcId="{CE6472F2-F182-414B-AE25-F61B34E1A097}" destId="{F5F8B814-7F61-4F4F-9435-CF54549AAE7B}" srcOrd="0" destOrd="0" presId="urn:microsoft.com/office/officeart/2008/layout/HalfCircleOrganizationChart"/>
    <dgm:cxn modelId="{7E10E608-0FB6-492E-9C4E-E702B052DC85}" type="presParOf" srcId="{F5F8B814-7F61-4F4F-9435-CF54549AAE7B}" destId="{AAA9A3E4-3C1D-4A23-A8B5-17B56F76AF53}" srcOrd="0" destOrd="0" presId="urn:microsoft.com/office/officeart/2008/layout/HalfCircleOrganizationChart"/>
    <dgm:cxn modelId="{9BFADEE0-5335-42E1-AA2D-61A9631765C2}" type="presParOf" srcId="{F5F8B814-7F61-4F4F-9435-CF54549AAE7B}" destId="{6C18B7D0-34F7-4739-B51F-1C56D1757856}" srcOrd="1" destOrd="0" presId="urn:microsoft.com/office/officeart/2008/layout/HalfCircleOrganizationChart"/>
    <dgm:cxn modelId="{42370F4A-FE3D-4928-8B77-5AA99CA6E334}" type="presParOf" srcId="{F5F8B814-7F61-4F4F-9435-CF54549AAE7B}" destId="{85EEE779-00AB-4429-8BF4-E27287AD5FCD}" srcOrd="2" destOrd="0" presId="urn:microsoft.com/office/officeart/2008/layout/HalfCircleOrganizationChart"/>
    <dgm:cxn modelId="{07041476-23A1-4F92-919F-84479182D6F1}" type="presParOf" srcId="{F5F8B814-7F61-4F4F-9435-CF54549AAE7B}" destId="{08CA48C8-5DC7-4122-A65F-AD652D082E80}" srcOrd="3" destOrd="0" presId="urn:microsoft.com/office/officeart/2008/layout/HalfCircleOrganizationChart"/>
    <dgm:cxn modelId="{BCE5AA4C-D0D8-4AA4-9625-CD0BCA36C14A}" type="presParOf" srcId="{CE6472F2-F182-414B-AE25-F61B34E1A097}" destId="{01ACC047-8294-4956-84DF-95ECA195ED8C}" srcOrd="1" destOrd="0" presId="urn:microsoft.com/office/officeart/2008/layout/HalfCircleOrganizationChart"/>
    <dgm:cxn modelId="{FBF2F7BC-AF75-4826-B0D1-4E7111E34196}" type="presParOf" srcId="{CE6472F2-F182-414B-AE25-F61B34E1A097}" destId="{4A5549B8-C9EE-4FCE-8236-5871A7A6B6D3}" srcOrd="2" destOrd="0" presId="urn:microsoft.com/office/officeart/2008/layout/HalfCircleOrganizationChart"/>
    <dgm:cxn modelId="{7D3978E8-46EC-494C-9D2E-F1F689447ED9}" type="presParOf" srcId="{EEFDAFA5-FC5B-4684-9EBA-B64572BCD678}" destId="{6944895B-EB71-492C-A00C-4D168ADAAE9F}" srcOrd="2" destOrd="0" presId="urn:microsoft.com/office/officeart/2008/layout/HalfCircleOrganizationChart"/>
    <dgm:cxn modelId="{E64B0335-EC51-494C-B038-9F6B4B2ABA08}" type="presParOf" srcId="{EEFDAFA5-FC5B-4684-9EBA-B64572BCD678}" destId="{2624E6EC-8439-4D6D-BB62-ECBEA8912EBF}" srcOrd="3" destOrd="0" presId="urn:microsoft.com/office/officeart/2008/layout/HalfCircleOrganizationChart"/>
    <dgm:cxn modelId="{210654C1-8194-496C-A371-5DC9172C5E97}" type="presParOf" srcId="{2624E6EC-8439-4D6D-BB62-ECBEA8912EBF}" destId="{8CB5A283-CB6C-4523-B5B4-0CB8FCFC7B86}" srcOrd="0" destOrd="0" presId="urn:microsoft.com/office/officeart/2008/layout/HalfCircleOrganizationChart"/>
    <dgm:cxn modelId="{E32DDD53-75FB-433E-A669-FA5F71AE3448}" type="presParOf" srcId="{8CB5A283-CB6C-4523-B5B4-0CB8FCFC7B86}" destId="{372380AB-283A-4D74-B286-D33F1280C698}" srcOrd="0" destOrd="0" presId="urn:microsoft.com/office/officeart/2008/layout/HalfCircleOrganizationChart"/>
    <dgm:cxn modelId="{4808C7B6-4DB9-4EAF-800B-B086AF56A568}" type="presParOf" srcId="{8CB5A283-CB6C-4523-B5B4-0CB8FCFC7B86}" destId="{7FF6D70A-6BA9-4206-B4B5-B508F81D065A}" srcOrd="1" destOrd="0" presId="urn:microsoft.com/office/officeart/2008/layout/HalfCircleOrganizationChart"/>
    <dgm:cxn modelId="{475C3115-B2FD-4DB2-8E19-705386805327}" type="presParOf" srcId="{8CB5A283-CB6C-4523-B5B4-0CB8FCFC7B86}" destId="{7DA2A9EE-C816-41FF-9ED9-5A4461D29D23}" srcOrd="2" destOrd="0" presId="urn:microsoft.com/office/officeart/2008/layout/HalfCircleOrganizationChart"/>
    <dgm:cxn modelId="{0D78951E-FC08-45F1-8DF0-8F046437DE51}" type="presParOf" srcId="{8CB5A283-CB6C-4523-B5B4-0CB8FCFC7B86}" destId="{7FBAB6A8-2E61-42D6-A9E7-76ADEEEF206D}" srcOrd="3" destOrd="0" presId="urn:microsoft.com/office/officeart/2008/layout/HalfCircleOrganizationChart"/>
    <dgm:cxn modelId="{6E3CFB3D-E221-45BD-B056-37ED3F7EA922}" type="presParOf" srcId="{2624E6EC-8439-4D6D-BB62-ECBEA8912EBF}" destId="{1FA44CC5-A8D5-4A5C-97E1-CB31528B346D}" srcOrd="1" destOrd="0" presId="urn:microsoft.com/office/officeart/2008/layout/HalfCircleOrganizationChart"/>
    <dgm:cxn modelId="{14A496E1-82E8-427C-A62B-74B5801232A9}" type="presParOf" srcId="{2624E6EC-8439-4D6D-BB62-ECBEA8912EBF}" destId="{FD7B465C-E728-4794-88A7-470BA408C06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AA9A24-F585-4D8B-8EB3-597AF2AB1B1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BE"/>
        </a:p>
      </dgm:t>
    </dgm:pt>
    <dgm:pt modelId="{5AFCB219-AD30-4FA0-99B4-490C63EF0F71}">
      <dgm:prSet phldrT="[Text]"/>
      <dgm:spPr/>
      <dgm:t>
        <a:bodyPr/>
        <a:lstStyle/>
        <a:p>
          <a:r>
            <a:rPr lang="en-US" dirty="0"/>
            <a:t>Security principal</a:t>
          </a:r>
          <a:endParaRPr lang="en-BE" dirty="0"/>
        </a:p>
      </dgm:t>
    </dgm:pt>
    <dgm:pt modelId="{7DEDC0E0-486B-4110-8AAF-4AFC735211C4}" type="parTrans" cxnId="{F5BE69A5-9F3C-4245-88CF-CBCB13C85759}">
      <dgm:prSet/>
      <dgm:spPr/>
      <dgm:t>
        <a:bodyPr/>
        <a:lstStyle/>
        <a:p>
          <a:endParaRPr lang="en-BE"/>
        </a:p>
      </dgm:t>
    </dgm:pt>
    <dgm:pt modelId="{FD1E58E3-C18C-4149-A4A6-121312B84ED9}" type="sibTrans" cxnId="{F5BE69A5-9F3C-4245-88CF-CBCB13C85759}">
      <dgm:prSet/>
      <dgm:spPr/>
      <dgm:t>
        <a:bodyPr/>
        <a:lstStyle/>
        <a:p>
          <a:endParaRPr lang="en-BE"/>
        </a:p>
      </dgm:t>
    </dgm:pt>
    <dgm:pt modelId="{24D51CE6-9D23-4904-B035-DF122B3D3197}" type="asst">
      <dgm:prSet phldrT="[Text]"/>
      <dgm:spPr/>
      <dgm:t>
        <a:bodyPr/>
        <a:lstStyle/>
        <a:p>
          <a:r>
            <a:rPr lang="en-US" dirty="0"/>
            <a:t>Service Principal</a:t>
          </a:r>
          <a:endParaRPr lang="en-BE" dirty="0"/>
        </a:p>
      </dgm:t>
    </dgm:pt>
    <dgm:pt modelId="{13A32CC9-0D3C-4CBC-96E3-A9684D34566C}" type="parTrans" cxnId="{E3C94A9C-A13F-45CC-AAE8-ACAD5B498DCC}">
      <dgm:prSet/>
      <dgm:spPr/>
      <dgm:t>
        <a:bodyPr/>
        <a:lstStyle/>
        <a:p>
          <a:endParaRPr lang="en-BE"/>
        </a:p>
      </dgm:t>
    </dgm:pt>
    <dgm:pt modelId="{205C0DB1-E229-48A6-9CA0-A67690114B70}" type="sibTrans" cxnId="{E3C94A9C-A13F-45CC-AAE8-ACAD5B498DCC}">
      <dgm:prSet/>
      <dgm:spPr/>
      <dgm:t>
        <a:bodyPr/>
        <a:lstStyle/>
        <a:p>
          <a:endParaRPr lang="en-BE"/>
        </a:p>
      </dgm:t>
    </dgm:pt>
    <dgm:pt modelId="{F9E41701-40A6-4773-90B4-A5D8F1D3093D}" type="asst">
      <dgm:prSet phldrT="[Text]"/>
      <dgm:spPr/>
      <dgm:t>
        <a:bodyPr/>
        <a:lstStyle/>
        <a:p>
          <a:r>
            <a:rPr lang="en-US" dirty="0"/>
            <a:t>User principal</a:t>
          </a:r>
          <a:endParaRPr lang="en-BE" dirty="0"/>
        </a:p>
      </dgm:t>
    </dgm:pt>
    <dgm:pt modelId="{E59B0B8D-C6BC-4123-912D-A6E43AEACC9F}" type="parTrans" cxnId="{9E1020CD-3111-419A-A9DA-609712B82DD5}">
      <dgm:prSet/>
      <dgm:spPr/>
      <dgm:t>
        <a:bodyPr/>
        <a:lstStyle/>
        <a:p>
          <a:endParaRPr lang="en-BE"/>
        </a:p>
      </dgm:t>
    </dgm:pt>
    <dgm:pt modelId="{642D7480-C50D-4084-859C-8990051BD7CF}" type="sibTrans" cxnId="{9E1020CD-3111-419A-A9DA-609712B82DD5}">
      <dgm:prSet/>
      <dgm:spPr/>
      <dgm:t>
        <a:bodyPr/>
        <a:lstStyle/>
        <a:p>
          <a:endParaRPr lang="en-BE"/>
        </a:p>
      </dgm:t>
    </dgm:pt>
    <dgm:pt modelId="{3BB251A5-3A5F-4392-B9C4-3DDC2C1F4E7C}" type="asst">
      <dgm:prSet phldrT="[Text]"/>
      <dgm:spPr/>
      <dgm:t>
        <a:bodyPr/>
        <a:lstStyle/>
        <a:p>
          <a:r>
            <a:rPr lang="en-US" dirty="0"/>
            <a:t>Application</a:t>
          </a:r>
          <a:endParaRPr lang="en-BE" dirty="0"/>
        </a:p>
      </dgm:t>
    </dgm:pt>
    <dgm:pt modelId="{37E69E3D-3BFA-446B-A67B-02EB1943958D}" type="parTrans" cxnId="{F438A042-E929-43E9-9BA6-57E74ADD1825}">
      <dgm:prSet/>
      <dgm:spPr/>
      <dgm:t>
        <a:bodyPr/>
        <a:lstStyle/>
        <a:p>
          <a:endParaRPr lang="en-BE"/>
        </a:p>
      </dgm:t>
    </dgm:pt>
    <dgm:pt modelId="{FA32AEC0-FA27-44B5-A95C-3EB81BDA7231}" type="sibTrans" cxnId="{F438A042-E929-43E9-9BA6-57E74ADD1825}">
      <dgm:prSet/>
      <dgm:spPr/>
      <dgm:t>
        <a:bodyPr/>
        <a:lstStyle/>
        <a:p>
          <a:endParaRPr lang="en-BE"/>
        </a:p>
      </dgm:t>
    </dgm:pt>
    <dgm:pt modelId="{39C095B1-6410-4A11-BEAE-4DB816A7B407}" type="asst">
      <dgm:prSet phldrT="[Text]"/>
      <dgm:spPr/>
      <dgm:t>
        <a:bodyPr/>
        <a:lstStyle/>
        <a:p>
          <a:r>
            <a:rPr lang="en-US" dirty="0"/>
            <a:t>Managed identity</a:t>
          </a:r>
          <a:endParaRPr lang="en-BE" dirty="0"/>
        </a:p>
      </dgm:t>
    </dgm:pt>
    <dgm:pt modelId="{B3D5F467-21B5-41F9-BE38-CF57774D70A1}" type="parTrans" cxnId="{3E551DFE-23B8-49C6-BA7F-BFE9BA4531DC}">
      <dgm:prSet/>
      <dgm:spPr/>
      <dgm:t>
        <a:bodyPr/>
        <a:lstStyle/>
        <a:p>
          <a:endParaRPr lang="en-BE"/>
        </a:p>
      </dgm:t>
    </dgm:pt>
    <dgm:pt modelId="{41B85226-0833-4B3C-8E32-7DD052767B13}" type="sibTrans" cxnId="{3E551DFE-23B8-49C6-BA7F-BFE9BA4531DC}">
      <dgm:prSet/>
      <dgm:spPr/>
      <dgm:t>
        <a:bodyPr/>
        <a:lstStyle/>
        <a:p>
          <a:endParaRPr lang="en-BE"/>
        </a:p>
      </dgm:t>
    </dgm:pt>
    <dgm:pt modelId="{4ACD59AA-84D5-4F37-AC21-9C07C460D170}" type="asst">
      <dgm:prSet phldrT="[Text]"/>
      <dgm:spPr/>
      <dgm:t>
        <a:bodyPr/>
        <a:lstStyle/>
        <a:p>
          <a:r>
            <a:rPr lang="en-US" dirty="0"/>
            <a:t>(legacy)</a:t>
          </a:r>
          <a:endParaRPr lang="en-BE" dirty="0"/>
        </a:p>
      </dgm:t>
    </dgm:pt>
    <dgm:pt modelId="{5423FA6B-03AA-4D17-9C55-5066546DA6C8}" type="parTrans" cxnId="{F13425A7-E269-462D-AC81-751AA58C6950}">
      <dgm:prSet/>
      <dgm:spPr/>
      <dgm:t>
        <a:bodyPr/>
        <a:lstStyle/>
        <a:p>
          <a:endParaRPr lang="en-BE"/>
        </a:p>
      </dgm:t>
    </dgm:pt>
    <dgm:pt modelId="{467E8A9D-BFB4-4230-83CA-1623A5980A81}" type="sibTrans" cxnId="{F13425A7-E269-462D-AC81-751AA58C6950}">
      <dgm:prSet/>
      <dgm:spPr/>
      <dgm:t>
        <a:bodyPr/>
        <a:lstStyle/>
        <a:p>
          <a:endParaRPr lang="en-BE"/>
        </a:p>
      </dgm:t>
    </dgm:pt>
    <dgm:pt modelId="{3D9F6A0B-5FBC-493A-8192-2648085C5ECB}" type="asst">
      <dgm:prSet phldrT="[Text]"/>
      <dgm:spPr/>
      <dgm:t>
        <a:bodyPr/>
        <a:lstStyle/>
        <a:p>
          <a:r>
            <a:rPr lang="en-US" dirty="0"/>
            <a:t>System-assigned</a:t>
          </a:r>
          <a:endParaRPr lang="en-BE" dirty="0"/>
        </a:p>
      </dgm:t>
    </dgm:pt>
    <dgm:pt modelId="{264B516D-69B7-4607-8EE5-E022A4D8CA9F}" type="parTrans" cxnId="{FC259DB2-B99C-4D45-89B0-9186B62C22C6}">
      <dgm:prSet/>
      <dgm:spPr/>
      <dgm:t>
        <a:bodyPr/>
        <a:lstStyle/>
        <a:p>
          <a:endParaRPr lang="en-BE"/>
        </a:p>
      </dgm:t>
    </dgm:pt>
    <dgm:pt modelId="{89AA524D-9E49-4394-AFD5-B47AB267F7A5}" type="sibTrans" cxnId="{FC259DB2-B99C-4D45-89B0-9186B62C22C6}">
      <dgm:prSet/>
      <dgm:spPr/>
      <dgm:t>
        <a:bodyPr/>
        <a:lstStyle/>
        <a:p>
          <a:endParaRPr lang="en-BE"/>
        </a:p>
      </dgm:t>
    </dgm:pt>
    <dgm:pt modelId="{88AEE438-9259-45BF-A07E-BD076EE512AC}" type="asst">
      <dgm:prSet phldrT="[Text]"/>
      <dgm:spPr/>
      <dgm:t>
        <a:bodyPr/>
        <a:lstStyle/>
        <a:p>
          <a:r>
            <a:rPr lang="en-US" dirty="0"/>
            <a:t>User-assigned</a:t>
          </a:r>
          <a:endParaRPr lang="en-BE" dirty="0"/>
        </a:p>
      </dgm:t>
    </dgm:pt>
    <dgm:pt modelId="{4345F5F1-2324-4FE3-AAF8-BC2ABC69B64E}" type="parTrans" cxnId="{14AA8840-8C63-4162-96F5-C1402144F0BB}">
      <dgm:prSet/>
      <dgm:spPr/>
      <dgm:t>
        <a:bodyPr/>
        <a:lstStyle/>
        <a:p>
          <a:endParaRPr lang="en-BE"/>
        </a:p>
      </dgm:t>
    </dgm:pt>
    <dgm:pt modelId="{5EAA9D10-D78E-449C-84EF-D89462689186}" type="sibTrans" cxnId="{14AA8840-8C63-4162-96F5-C1402144F0BB}">
      <dgm:prSet/>
      <dgm:spPr/>
      <dgm:t>
        <a:bodyPr/>
        <a:lstStyle/>
        <a:p>
          <a:endParaRPr lang="en-BE"/>
        </a:p>
      </dgm:t>
    </dgm:pt>
    <dgm:pt modelId="{CEC12B2F-B9E6-4620-B4F6-AF17A81E15F5}" type="pres">
      <dgm:prSet presAssocID="{31AA9A24-F585-4D8B-8EB3-597AF2AB1B13}" presName="Name0" presStyleCnt="0">
        <dgm:presLayoutVars>
          <dgm:orgChart val="1"/>
          <dgm:chPref val="1"/>
          <dgm:dir/>
          <dgm:animOne val="branch"/>
          <dgm:animLvl val="lvl"/>
          <dgm:resizeHandles/>
        </dgm:presLayoutVars>
      </dgm:prSet>
      <dgm:spPr/>
    </dgm:pt>
    <dgm:pt modelId="{23D631CF-A818-4FBE-B3A3-4B609E4BF0AF}" type="pres">
      <dgm:prSet presAssocID="{5AFCB219-AD30-4FA0-99B4-490C63EF0F71}" presName="hierRoot1" presStyleCnt="0">
        <dgm:presLayoutVars>
          <dgm:hierBranch val="init"/>
        </dgm:presLayoutVars>
      </dgm:prSet>
      <dgm:spPr/>
    </dgm:pt>
    <dgm:pt modelId="{073040F3-0364-42C3-B171-C9F285E82C7D}" type="pres">
      <dgm:prSet presAssocID="{5AFCB219-AD30-4FA0-99B4-490C63EF0F71}" presName="rootComposite1" presStyleCnt="0"/>
      <dgm:spPr/>
    </dgm:pt>
    <dgm:pt modelId="{41EAF2B1-9CBE-4220-BE9C-7F2F0A779537}" type="pres">
      <dgm:prSet presAssocID="{5AFCB219-AD30-4FA0-99B4-490C63EF0F71}" presName="rootText1" presStyleLbl="alignAcc1" presStyleIdx="0" presStyleCnt="0">
        <dgm:presLayoutVars>
          <dgm:chPref val="3"/>
        </dgm:presLayoutVars>
      </dgm:prSet>
      <dgm:spPr/>
    </dgm:pt>
    <dgm:pt modelId="{1BFCD538-69FE-4E5E-920F-971350ADAFE5}" type="pres">
      <dgm:prSet presAssocID="{5AFCB219-AD30-4FA0-99B4-490C63EF0F71}" presName="topArc1" presStyleLbl="parChTrans1D1" presStyleIdx="0" presStyleCnt="16"/>
      <dgm:spPr/>
    </dgm:pt>
    <dgm:pt modelId="{9519EA6D-04CE-44B8-B8C8-5CD8AFE4E424}" type="pres">
      <dgm:prSet presAssocID="{5AFCB219-AD30-4FA0-99B4-490C63EF0F71}" presName="bottomArc1" presStyleLbl="parChTrans1D1" presStyleIdx="1" presStyleCnt="16"/>
      <dgm:spPr/>
    </dgm:pt>
    <dgm:pt modelId="{AD9E3C01-5968-472C-8B39-18F99F46F100}" type="pres">
      <dgm:prSet presAssocID="{5AFCB219-AD30-4FA0-99B4-490C63EF0F71}" presName="topConnNode1" presStyleLbl="node1" presStyleIdx="0" presStyleCnt="0"/>
      <dgm:spPr/>
    </dgm:pt>
    <dgm:pt modelId="{80FD46E1-36BF-4860-9F94-970353A74EAC}" type="pres">
      <dgm:prSet presAssocID="{5AFCB219-AD30-4FA0-99B4-490C63EF0F71}" presName="hierChild2" presStyleCnt="0"/>
      <dgm:spPr/>
    </dgm:pt>
    <dgm:pt modelId="{EEFDAFA5-FC5B-4684-9EBA-B64572BCD678}" type="pres">
      <dgm:prSet presAssocID="{5AFCB219-AD30-4FA0-99B4-490C63EF0F71}" presName="hierChild3" presStyleCnt="0"/>
      <dgm:spPr/>
    </dgm:pt>
    <dgm:pt modelId="{9221E9DB-B0BA-4F5A-B3F3-3F63275DAB5C}" type="pres">
      <dgm:prSet presAssocID="{13A32CC9-0D3C-4CBC-96E3-A9684D34566C}" presName="Name101" presStyleLbl="parChTrans1D2" presStyleIdx="0" presStyleCnt="2"/>
      <dgm:spPr/>
    </dgm:pt>
    <dgm:pt modelId="{5786A791-2968-44AF-B2BE-817DD7B3A40B}" type="pres">
      <dgm:prSet presAssocID="{24D51CE6-9D23-4904-B035-DF122B3D3197}" presName="hierRoot3" presStyleCnt="0">
        <dgm:presLayoutVars>
          <dgm:hierBranch val="init"/>
        </dgm:presLayoutVars>
      </dgm:prSet>
      <dgm:spPr/>
    </dgm:pt>
    <dgm:pt modelId="{910C28C0-775F-4CA6-BEEE-936662868E99}" type="pres">
      <dgm:prSet presAssocID="{24D51CE6-9D23-4904-B035-DF122B3D3197}" presName="rootComposite3" presStyleCnt="0"/>
      <dgm:spPr/>
    </dgm:pt>
    <dgm:pt modelId="{868AB7C7-B2E4-405A-843B-1089FA741218}" type="pres">
      <dgm:prSet presAssocID="{24D51CE6-9D23-4904-B035-DF122B3D3197}" presName="rootText3" presStyleLbl="alignAcc1" presStyleIdx="0" presStyleCnt="0">
        <dgm:presLayoutVars>
          <dgm:chPref val="3"/>
        </dgm:presLayoutVars>
      </dgm:prSet>
      <dgm:spPr/>
    </dgm:pt>
    <dgm:pt modelId="{06945A51-724E-4642-916A-35CBF191242C}" type="pres">
      <dgm:prSet presAssocID="{24D51CE6-9D23-4904-B035-DF122B3D3197}" presName="topArc3" presStyleLbl="parChTrans1D1" presStyleIdx="2" presStyleCnt="16"/>
      <dgm:spPr/>
    </dgm:pt>
    <dgm:pt modelId="{7C03E531-D388-4193-B8CD-97D65082657A}" type="pres">
      <dgm:prSet presAssocID="{24D51CE6-9D23-4904-B035-DF122B3D3197}" presName="bottomArc3" presStyleLbl="parChTrans1D1" presStyleIdx="3" presStyleCnt="16"/>
      <dgm:spPr/>
    </dgm:pt>
    <dgm:pt modelId="{9F6C12AD-7B94-4AA4-8AB3-A3B497465373}" type="pres">
      <dgm:prSet presAssocID="{24D51CE6-9D23-4904-B035-DF122B3D3197}" presName="topConnNode3" presStyleLbl="asst1" presStyleIdx="0" presStyleCnt="0"/>
      <dgm:spPr/>
    </dgm:pt>
    <dgm:pt modelId="{8BD32D98-E466-46E3-A3E8-F85664E530AE}" type="pres">
      <dgm:prSet presAssocID="{24D51CE6-9D23-4904-B035-DF122B3D3197}" presName="hierChild6" presStyleCnt="0"/>
      <dgm:spPr/>
    </dgm:pt>
    <dgm:pt modelId="{9DF57EE1-BE87-4193-96D4-B7642C4128D6}" type="pres">
      <dgm:prSet presAssocID="{24D51CE6-9D23-4904-B035-DF122B3D3197}" presName="hierChild7" presStyleCnt="0"/>
      <dgm:spPr/>
    </dgm:pt>
    <dgm:pt modelId="{8DB30BBA-011B-41D8-ADCF-5EDAC3163B4C}" type="pres">
      <dgm:prSet presAssocID="{37E69E3D-3BFA-446B-A67B-02EB1943958D}" presName="Name101" presStyleLbl="parChTrans1D3" presStyleIdx="0" presStyleCnt="3"/>
      <dgm:spPr/>
    </dgm:pt>
    <dgm:pt modelId="{CADB557E-99F7-4910-9B6B-F4B8D427E8AD}" type="pres">
      <dgm:prSet presAssocID="{3BB251A5-3A5F-4392-B9C4-3DDC2C1F4E7C}" presName="hierRoot3" presStyleCnt="0">
        <dgm:presLayoutVars>
          <dgm:hierBranch val="init"/>
        </dgm:presLayoutVars>
      </dgm:prSet>
      <dgm:spPr/>
    </dgm:pt>
    <dgm:pt modelId="{00BBF508-3DBD-46C3-AD96-5E452CE8BD0D}" type="pres">
      <dgm:prSet presAssocID="{3BB251A5-3A5F-4392-B9C4-3DDC2C1F4E7C}" presName="rootComposite3" presStyleCnt="0"/>
      <dgm:spPr/>
    </dgm:pt>
    <dgm:pt modelId="{96EB84C4-B70B-4BCA-9833-B851B9B71A77}" type="pres">
      <dgm:prSet presAssocID="{3BB251A5-3A5F-4392-B9C4-3DDC2C1F4E7C}" presName="rootText3" presStyleLbl="alignAcc1" presStyleIdx="0" presStyleCnt="0">
        <dgm:presLayoutVars>
          <dgm:chPref val="3"/>
        </dgm:presLayoutVars>
      </dgm:prSet>
      <dgm:spPr/>
    </dgm:pt>
    <dgm:pt modelId="{A668A2CA-375E-4334-B6F4-32BAFEAC6F2E}" type="pres">
      <dgm:prSet presAssocID="{3BB251A5-3A5F-4392-B9C4-3DDC2C1F4E7C}" presName="topArc3" presStyleLbl="parChTrans1D1" presStyleIdx="4" presStyleCnt="16"/>
      <dgm:spPr/>
    </dgm:pt>
    <dgm:pt modelId="{3B851403-95D0-4618-8C83-621A8317A45A}" type="pres">
      <dgm:prSet presAssocID="{3BB251A5-3A5F-4392-B9C4-3DDC2C1F4E7C}" presName="bottomArc3" presStyleLbl="parChTrans1D1" presStyleIdx="5" presStyleCnt="16"/>
      <dgm:spPr/>
    </dgm:pt>
    <dgm:pt modelId="{65DE53B1-E414-4633-A564-0B02019EA99C}" type="pres">
      <dgm:prSet presAssocID="{3BB251A5-3A5F-4392-B9C4-3DDC2C1F4E7C}" presName="topConnNode3" presStyleLbl="asst1" presStyleIdx="0" presStyleCnt="0"/>
      <dgm:spPr/>
    </dgm:pt>
    <dgm:pt modelId="{00BC24A1-5251-4875-9E4E-805BB1DC58AE}" type="pres">
      <dgm:prSet presAssocID="{3BB251A5-3A5F-4392-B9C4-3DDC2C1F4E7C}" presName="hierChild6" presStyleCnt="0"/>
      <dgm:spPr/>
    </dgm:pt>
    <dgm:pt modelId="{42BF1D9E-702A-4B02-9A8C-025464BB2D37}" type="pres">
      <dgm:prSet presAssocID="{3BB251A5-3A5F-4392-B9C4-3DDC2C1F4E7C}" presName="hierChild7" presStyleCnt="0"/>
      <dgm:spPr/>
    </dgm:pt>
    <dgm:pt modelId="{634E8CA3-1139-4DF5-AAD0-62876DEA9CE0}" type="pres">
      <dgm:prSet presAssocID="{B3D5F467-21B5-41F9-BE38-CF57774D70A1}" presName="Name101" presStyleLbl="parChTrans1D3" presStyleIdx="1" presStyleCnt="3"/>
      <dgm:spPr/>
    </dgm:pt>
    <dgm:pt modelId="{E2A1C05A-1F14-49E4-BEE6-E4F9C4235414}" type="pres">
      <dgm:prSet presAssocID="{39C095B1-6410-4A11-BEAE-4DB816A7B407}" presName="hierRoot3" presStyleCnt="0">
        <dgm:presLayoutVars>
          <dgm:hierBranch val="init"/>
        </dgm:presLayoutVars>
      </dgm:prSet>
      <dgm:spPr/>
    </dgm:pt>
    <dgm:pt modelId="{D7F85842-015E-46A2-9403-09CBA5E9D21D}" type="pres">
      <dgm:prSet presAssocID="{39C095B1-6410-4A11-BEAE-4DB816A7B407}" presName="rootComposite3" presStyleCnt="0"/>
      <dgm:spPr/>
    </dgm:pt>
    <dgm:pt modelId="{64CD77D1-B6F0-4CF5-8323-0B259E4F9C9B}" type="pres">
      <dgm:prSet presAssocID="{39C095B1-6410-4A11-BEAE-4DB816A7B407}" presName="rootText3" presStyleLbl="alignAcc1" presStyleIdx="0" presStyleCnt="0">
        <dgm:presLayoutVars>
          <dgm:chPref val="3"/>
        </dgm:presLayoutVars>
      </dgm:prSet>
      <dgm:spPr/>
    </dgm:pt>
    <dgm:pt modelId="{E40049DE-1C7A-403D-8439-0EA6D919CB14}" type="pres">
      <dgm:prSet presAssocID="{39C095B1-6410-4A11-BEAE-4DB816A7B407}" presName="topArc3" presStyleLbl="parChTrans1D1" presStyleIdx="6" presStyleCnt="16"/>
      <dgm:spPr/>
    </dgm:pt>
    <dgm:pt modelId="{B514B71F-DA8F-4B65-AF62-B756EEC443DD}" type="pres">
      <dgm:prSet presAssocID="{39C095B1-6410-4A11-BEAE-4DB816A7B407}" presName="bottomArc3" presStyleLbl="parChTrans1D1" presStyleIdx="7" presStyleCnt="16"/>
      <dgm:spPr/>
    </dgm:pt>
    <dgm:pt modelId="{88E34E24-0F4B-46D7-BC22-A274924C3B94}" type="pres">
      <dgm:prSet presAssocID="{39C095B1-6410-4A11-BEAE-4DB816A7B407}" presName="topConnNode3" presStyleLbl="asst1" presStyleIdx="0" presStyleCnt="0"/>
      <dgm:spPr/>
    </dgm:pt>
    <dgm:pt modelId="{036621B3-8244-4C54-BF79-965F469C2424}" type="pres">
      <dgm:prSet presAssocID="{39C095B1-6410-4A11-BEAE-4DB816A7B407}" presName="hierChild6" presStyleCnt="0"/>
      <dgm:spPr/>
    </dgm:pt>
    <dgm:pt modelId="{8AFB08C6-3BD9-475A-87BB-42180810FB1F}" type="pres">
      <dgm:prSet presAssocID="{39C095B1-6410-4A11-BEAE-4DB816A7B407}" presName="hierChild7" presStyleCnt="0"/>
      <dgm:spPr/>
    </dgm:pt>
    <dgm:pt modelId="{E78DC7CE-A6B1-4ADC-8614-598E1F55AA89}" type="pres">
      <dgm:prSet presAssocID="{264B516D-69B7-4607-8EE5-E022A4D8CA9F}" presName="Name101" presStyleLbl="parChTrans1D4" presStyleIdx="0" presStyleCnt="2"/>
      <dgm:spPr/>
    </dgm:pt>
    <dgm:pt modelId="{24841961-A780-4478-803D-63095F5ACA5B}" type="pres">
      <dgm:prSet presAssocID="{3D9F6A0B-5FBC-493A-8192-2648085C5ECB}" presName="hierRoot3" presStyleCnt="0">
        <dgm:presLayoutVars>
          <dgm:hierBranch val="init"/>
        </dgm:presLayoutVars>
      </dgm:prSet>
      <dgm:spPr/>
    </dgm:pt>
    <dgm:pt modelId="{FDEC7729-B716-4C2D-B68B-56F09606D864}" type="pres">
      <dgm:prSet presAssocID="{3D9F6A0B-5FBC-493A-8192-2648085C5ECB}" presName="rootComposite3" presStyleCnt="0"/>
      <dgm:spPr/>
    </dgm:pt>
    <dgm:pt modelId="{50CC0B70-5141-4FB8-A497-B6BB7B0D9F93}" type="pres">
      <dgm:prSet presAssocID="{3D9F6A0B-5FBC-493A-8192-2648085C5ECB}" presName="rootText3" presStyleLbl="alignAcc1" presStyleIdx="0" presStyleCnt="0">
        <dgm:presLayoutVars>
          <dgm:chPref val="3"/>
        </dgm:presLayoutVars>
      </dgm:prSet>
      <dgm:spPr/>
    </dgm:pt>
    <dgm:pt modelId="{E199B35D-008E-4B93-9E6A-BF00D722030C}" type="pres">
      <dgm:prSet presAssocID="{3D9F6A0B-5FBC-493A-8192-2648085C5ECB}" presName="topArc3" presStyleLbl="parChTrans1D1" presStyleIdx="8" presStyleCnt="16"/>
      <dgm:spPr/>
    </dgm:pt>
    <dgm:pt modelId="{61E903EF-3918-477F-9501-A3E1F7508FE5}" type="pres">
      <dgm:prSet presAssocID="{3D9F6A0B-5FBC-493A-8192-2648085C5ECB}" presName="bottomArc3" presStyleLbl="parChTrans1D1" presStyleIdx="9" presStyleCnt="16"/>
      <dgm:spPr/>
    </dgm:pt>
    <dgm:pt modelId="{5F53B91C-6E4F-4DEC-9EBC-4FFBB7A1906C}" type="pres">
      <dgm:prSet presAssocID="{3D9F6A0B-5FBC-493A-8192-2648085C5ECB}" presName="topConnNode3" presStyleLbl="asst1" presStyleIdx="0" presStyleCnt="0"/>
      <dgm:spPr/>
    </dgm:pt>
    <dgm:pt modelId="{B69DECFF-F933-43AE-9C77-66F99DD38D9C}" type="pres">
      <dgm:prSet presAssocID="{3D9F6A0B-5FBC-493A-8192-2648085C5ECB}" presName="hierChild6" presStyleCnt="0"/>
      <dgm:spPr/>
    </dgm:pt>
    <dgm:pt modelId="{A606AB92-C7D8-4B38-96FD-A7AAF84933BE}" type="pres">
      <dgm:prSet presAssocID="{3D9F6A0B-5FBC-493A-8192-2648085C5ECB}" presName="hierChild7" presStyleCnt="0"/>
      <dgm:spPr/>
    </dgm:pt>
    <dgm:pt modelId="{32FC96A6-1C10-428B-B704-ECD37A2E37C7}" type="pres">
      <dgm:prSet presAssocID="{4345F5F1-2324-4FE3-AAF8-BC2ABC69B64E}" presName="Name101" presStyleLbl="parChTrans1D4" presStyleIdx="1" presStyleCnt="2"/>
      <dgm:spPr/>
    </dgm:pt>
    <dgm:pt modelId="{B08BBE16-19CB-4AA3-A6BB-4A4EBD6AB160}" type="pres">
      <dgm:prSet presAssocID="{88AEE438-9259-45BF-A07E-BD076EE512AC}" presName="hierRoot3" presStyleCnt="0">
        <dgm:presLayoutVars>
          <dgm:hierBranch val="init"/>
        </dgm:presLayoutVars>
      </dgm:prSet>
      <dgm:spPr/>
    </dgm:pt>
    <dgm:pt modelId="{3B4C42FA-FE28-4B8A-9C6D-08E68A4A213D}" type="pres">
      <dgm:prSet presAssocID="{88AEE438-9259-45BF-A07E-BD076EE512AC}" presName="rootComposite3" presStyleCnt="0"/>
      <dgm:spPr/>
    </dgm:pt>
    <dgm:pt modelId="{D3EBE932-FA87-4B98-8D22-AB15051CB00C}" type="pres">
      <dgm:prSet presAssocID="{88AEE438-9259-45BF-A07E-BD076EE512AC}" presName="rootText3" presStyleLbl="alignAcc1" presStyleIdx="0" presStyleCnt="0">
        <dgm:presLayoutVars>
          <dgm:chPref val="3"/>
        </dgm:presLayoutVars>
      </dgm:prSet>
      <dgm:spPr/>
    </dgm:pt>
    <dgm:pt modelId="{4921AF6B-1DE9-49E5-887F-261AD45D0F8B}" type="pres">
      <dgm:prSet presAssocID="{88AEE438-9259-45BF-A07E-BD076EE512AC}" presName="topArc3" presStyleLbl="parChTrans1D1" presStyleIdx="10" presStyleCnt="16"/>
      <dgm:spPr/>
    </dgm:pt>
    <dgm:pt modelId="{3133EB40-E74E-4819-8EA1-B3D0289887A8}" type="pres">
      <dgm:prSet presAssocID="{88AEE438-9259-45BF-A07E-BD076EE512AC}" presName="bottomArc3" presStyleLbl="parChTrans1D1" presStyleIdx="11" presStyleCnt="16"/>
      <dgm:spPr/>
    </dgm:pt>
    <dgm:pt modelId="{FAE48CBC-7F75-4661-BCE6-DC676E4102CB}" type="pres">
      <dgm:prSet presAssocID="{88AEE438-9259-45BF-A07E-BD076EE512AC}" presName="topConnNode3" presStyleLbl="asst1" presStyleIdx="0" presStyleCnt="0"/>
      <dgm:spPr/>
    </dgm:pt>
    <dgm:pt modelId="{3FD9D271-F7BF-4C8A-A579-ED21A1268B95}" type="pres">
      <dgm:prSet presAssocID="{88AEE438-9259-45BF-A07E-BD076EE512AC}" presName="hierChild6" presStyleCnt="0"/>
      <dgm:spPr/>
    </dgm:pt>
    <dgm:pt modelId="{E8193C4F-C54F-472C-AE43-0AD1A1BA960E}" type="pres">
      <dgm:prSet presAssocID="{88AEE438-9259-45BF-A07E-BD076EE512AC}" presName="hierChild7" presStyleCnt="0"/>
      <dgm:spPr/>
    </dgm:pt>
    <dgm:pt modelId="{F6BAD13C-AA44-4ACD-8C57-86A41E44DE2B}" type="pres">
      <dgm:prSet presAssocID="{5423FA6B-03AA-4D17-9C55-5066546DA6C8}" presName="Name101" presStyleLbl="parChTrans1D3" presStyleIdx="2" presStyleCnt="3"/>
      <dgm:spPr/>
    </dgm:pt>
    <dgm:pt modelId="{CE6472F2-F182-414B-AE25-F61B34E1A097}" type="pres">
      <dgm:prSet presAssocID="{4ACD59AA-84D5-4F37-AC21-9C07C460D170}" presName="hierRoot3" presStyleCnt="0">
        <dgm:presLayoutVars>
          <dgm:hierBranch val="init"/>
        </dgm:presLayoutVars>
      </dgm:prSet>
      <dgm:spPr/>
    </dgm:pt>
    <dgm:pt modelId="{F5F8B814-7F61-4F4F-9435-CF54549AAE7B}" type="pres">
      <dgm:prSet presAssocID="{4ACD59AA-84D5-4F37-AC21-9C07C460D170}" presName="rootComposite3" presStyleCnt="0"/>
      <dgm:spPr/>
    </dgm:pt>
    <dgm:pt modelId="{AAA9A3E4-3C1D-4A23-A8B5-17B56F76AF53}" type="pres">
      <dgm:prSet presAssocID="{4ACD59AA-84D5-4F37-AC21-9C07C460D170}" presName="rootText3" presStyleLbl="alignAcc1" presStyleIdx="0" presStyleCnt="0">
        <dgm:presLayoutVars>
          <dgm:chPref val="3"/>
        </dgm:presLayoutVars>
      </dgm:prSet>
      <dgm:spPr/>
    </dgm:pt>
    <dgm:pt modelId="{6C18B7D0-34F7-4739-B51F-1C56D1757856}" type="pres">
      <dgm:prSet presAssocID="{4ACD59AA-84D5-4F37-AC21-9C07C460D170}" presName="topArc3" presStyleLbl="parChTrans1D1" presStyleIdx="12" presStyleCnt="16"/>
      <dgm:spPr/>
    </dgm:pt>
    <dgm:pt modelId="{85EEE779-00AB-4429-8BF4-E27287AD5FCD}" type="pres">
      <dgm:prSet presAssocID="{4ACD59AA-84D5-4F37-AC21-9C07C460D170}" presName="bottomArc3" presStyleLbl="parChTrans1D1" presStyleIdx="13" presStyleCnt="16"/>
      <dgm:spPr/>
    </dgm:pt>
    <dgm:pt modelId="{08CA48C8-5DC7-4122-A65F-AD652D082E80}" type="pres">
      <dgm:prSet presAssocID="{4ACD59AA-84D5-4F37-AC21-9C07C460D170}" presName="topConnNode3" presStyleLbl="asst1" presStyleIdx="0" presStyleCnt="0"/>
      <dgm:spPr/>
    </dgm:pt>
    <dgm:pt modelId="{01ACC047-8294-4956-84DF-95ECA195ED8C}" type="pres">
      <dgm:prSet presAssocID="{4ACD59AA-84D5-4F37-AC21-9C07C460D170}" presName="hierChild6" presStyleCnt="0"/>
      <dgm:spPr/>
    </dgm:pt>
    <dgm:pt modelId="{4A5549B8-C9EE-4FCE-8236-5871A7A6B6D3}" type="pres">
      <dgm:prSet presAssocID="{4ACD59AA-84D5-4F37-AC21-9C07C460D170}" presName="hierChild7" presStyleCnt="0"/>
      <dgm:spPr/>
    </dgm:pt>
    <dgm:pt modelId="{6944895B-EB71-492C-A00C-4D168ADAAE9F}" type="pres">
      <dgm:prSet presAssocID="{E59B0B8D-C6BC-4123-912D-A6E43AEACC9F}" presName="Name101" presStyleLbl="parChTrans1D2" presStyleIdx="1" presStyleCnt="2"/>
      <dgm:spPr/>
    </dgm:pt>
    <dgm:pt modelId="{2624E6EC-8439-4D6D-BB62-ECBEA8912EBF}" type="pres">
      <dgm:prSet presAssocID="{F9E41701-40A6-4773-90B4-A5D8F1D3093D}" presName="hierRoot3" presStyleCnt="0">
        <dgm:presLayoutVars>
          <dgm:hierBranch val="init"/>
        </dgm:presLayoutVars>
      </dgm:prSet>
      <dgm:spPr/>
    </dgm:pt>
    <dgm:pt modelId="{8CB5A283-CB6C-4523-B5B4-0CB8FCFC7B86}" type="pres">
      <dgm:prSet presAssocID="{F9E41701-40A6-4773-90B4-A5D8F1D3093D}" presName="rootComposite3" presStyleCnt="0"/>
      <dgm:spPr/>
    </dgm:pt>
    <dgm:pt modelId="{372380AB-283A-4D74-B286-D33F1280C698}" type="pres">
      <dgm:prSet presAssocID="{F9E41701-40A6-4773-90B4-A5D8F1D3093D}" presName="rootText3" presStyleLbl="alignAcc1" presStyleIdx="0" presStyleCnt="0">
        <dgm:presLayoutVars>
          <dgm:chPref val="3"/>
        </dgm:presLayoutVars>
      </dgm:prSet>
      <dgm:spPr/>
    </dgm:pt>
    <dgm:pt modelId="{7FF6D70A-6BA9-4206-B4B5-B508F81D065A}" type="pres">
      <dgm:prSet presAssocID="{F9E41701-40A6-4773-90B4-A5D8F1D3093D}" presName="topArc3" presStyleLbl="parChTrans1D1" presStyleIdx="14" presStyleCnt="16"/>
      <dgm:spPr/>
    </dgm:pt>
    <dgm:pt modelId="{7DA2A9EE-C816-41FF-9ED9-5A4461D29D23}" type="pres">
      <dgm:prSet presAssocID="{F9E41701-40A6-4773-90B4-A5D8F1D3093D}" presName="bottomArc3" presStyleLbl="parChTrans1D1" presStyleIdx="15" presStyleCnt="16"/>
      <dgm:spPr/>
    </dgm:pt>
    <dgm:pt modelId="{7FBAB6A8-2E61-42D6-A9E7-76ADEEEF206D}" type="pres">
      <dgm:prSet presAssocID="{F9E41701-40A6-4773-90B4-A5D8F1D3093D}" presName="topConnNode3" presStyleLbl="asst1" presStyleIdx="0" presStyleCnt="0"/>
      <dgm:spPr/>
    </dgm:pt>
    <dgm:pt modelId="{1FA44CC5-A8D5-4A5C-97E1-CB31528B346D}" type="pres">
      <dgm:prSet presAssocID="{F9E41701-40A6-4773-90B4-A5D8F1D3093D}" presName="hierChild6" presStyleCnt="0"/>
      <dgm:spPr/>
    </dgm:pt>
    <dgm:pt modelId="{FD7B465C-E728-4794-88A7-470BA408C06B}" type="pres">
      <dgm:prSet presAssocID="{F9E41701-40A6-4773-90B4-A5D8F1D3093D}" presName="hierChild7" presStyleCnt="0"/>
      <dgm:spPr/>
    </dgm:pt>
  </dgm:ptLst>
  <dgm:cxnLst>
    <dgm:cxn modelId="{69D21C15-0BFA-4A2C-B7EF-FD3525F0E080}" type="presOf" srcId="{39C095B1-6410-4A11-BEAE-4DB816A7B407}" destId="{88E34E24-0F4B-46D7-BC22-A274924C3B94}" srcOrd="1" destOrd="0" presId="urn:microsoft.com/office/officeart/2008/layout/HalfCircleOrganizationChart"/>
    <dgm:cxn modelId="{FEE95716-D4DC-4D15-A05B-18B919616892}" type="presOf" srcId="{F9E41701-40A6-4773-90B4-A5D8F1D3093D}" destId="{7FBAB6A8-2E61-42D6-A9E7-76ADEEEF206D}" srcOrd="1" destOrd="0" presId="urn:microsoft.com/office/officeart/2008/layout/HalfCircleOrganizationChart"/>
    <dgm:cxn modelId="{AD690532-1146-462A-B45F-9945DA6BAB09}" type="presOf" srcId="{4ACD59AA-84D5-4F37-AC21-9C07C460D170}" destId="{AAA9A3E4-3C1D-4A23-A8B5-17B56F76AF53}" srcOrd="0" destOrd="0" presId="urn:microsoft.com/office/officeart/2008/layout/HalfCircleOrganizationChart"/>
    <dgm:cxn modelId="{AE8D8232-649D-48DA-90D0-BF66560F0234}" type="presOf" srcId="{88AEE438-9259-45BF-A07E-BD076EE512AC}" destId="{FAE48CBC-7F75-4661-BCE6-DC676E4102CB}" srcOrd="1" destOrd="0" presId="urn:microsoft.com/office/officeart/2008/layout/HalfCircleOrganizationChart"/>
    <dgm:cxn modelId="{046A3B35-BC73-47FA-B738-9FF35EEA64B5}" type="presOf" srcId="{3D9F6A0B-5FBC-493A-8192-2648085C5ECB}" destId="{50CC0B70-5141-4FB8-A497-B6BB7B0D9F93}" srcOrd="0" destOrd="0" presId="urn:microsoft.com/office/officeart/2008/layout/HalfCircleOrganizationChart"/>
    <dgm:cxn modelId="{14AA8840-8C63-4162-96F5-C1402144F0BB}" srcId="{39C095B1-6410-4A11-BEAE-4DB816A7B407}" destId="{88AEE438-9259-45BF-A07E-BD076EE512AC}" srcOrd="1" destOrd="0" parTransId="{4345F5F1-2324-4FE3-AAF8-BC2ABC69B64E}" sibTransId="{5EAA9D10-D78E-449C-84EF-D89462689186}"/>
    <dgm:cxn modelId="{0E00C55B-4F32-4701-8064-725F5234C1C6}" type="presOf" srcId="{4345F5F1-2324-4FE3-AAF8-BC2ABC69B64E}" destId="{32FC96A6-1C10-428B-B704-ECD37A2E37C7}" srcOrd="0" destOrd="0" presId="urn:microsoft.com/office/officeart/2008/layout/HalfCircleOrganizationChart"/>
    <dgm:cxn modelId="{F438A042-E929-43E9-9BA6-57E74ADD1825}" srcId="{24D51CE6-9D23-4904-B035-DF122B3D3197}" destId="{3BB251A5-3A5F-4392-B9C4-3DDC2C1F4E7C}" srcOrd="0" destOrd="0" parTransId="{37E69E3D-3BFA-446B-A67B-02EB1943958D}" sibTransId="{FA32AEC0-FA27-44B5-A95C-3EB81BDA7231}"/>
    <dgm:cxn modelId="{04E15846-322C-4678-B177-1F4911735327}" type="presOf" srcId="{37E69E3D-3BFA-446B-A67B-02EB1943958D}" destId="{8DB30BBA-011B-41D8-ADCF-5EDAC3163B4C}" srcOrd="0" destOrd="0" presId="urn:microsoft.com/office/officeart/2008/layout/HalfCircleOrganizationChart"/>
    <dgm:cxn modelId="{93DEB375-BFA2-4DA2-A874-E4212D7F1E12}" type="presOf" srcId="{13A32CC9-0D3C-4CBC-96E3-A9684D34566C}" destId="{9221E9DB-B0BA-4F5A-B3F3-3F63275DAB5C}" srcOrd="0" destOrd="0" presId="urn:microsoft.com/office/officeart/2008/layout/HalfCircleOrganizationChart"/>
    <dgm:cxn modelId="{6738157C-D8A1-4F7D-B185-E7ED5A7F5A7E}" type="presOf" srcId="{5AFCB219-AD30-4FA0-99B4-490C63EF0F71}" destId="{41EAF2B1-9CBE-4220-BE9C-7F2F0A779537}" srcOrd="0" destOrd="0" presId="urn:microsoft.com/office/officeart/2008/layout/HalfCircleOrganizationChart"/>
    <dgm:cxn modelId="{979DD87C-9F5A-4D99-BABA-A387502B3A2A}" type="presOf" srcId="{24D51CE6-9D23-4904-B035-DF122B3D3197}" destId="{868AB7C7-B2E4-405A-843B-1089FA741218}" srcOrd="0" destOrd="0" presId="urn:microsoft.com/office/officeart/2008/layout/HalfCircleOrganizationChart"/>
    <dgm:cxn modelId="{8FC04686-18FE-49BA-9E09-94CF882EF650}" type="presOf" srcId="{E59B0B8D-C6BC-4123-912D-A6E43AEACC9F}" destId="{6944895B-EB71-492C-A00C-4D168ADAAE9F}" srcOrd="0" destOrd="0" presId="urn:microsoft.com/office/officeart/2008/layout/HalfCircleOrganizationChart"/>
    <dgm:cxn modelId="{DDAFC691-6C67-4A24-8FD8-3CFD689973B5}" type="presOf" srcId="{4ACD59AA-84D5-4F37-AC21-9C07C460D170}" destId="{08CA48C8-5DC7-4122-A65F-AD652D082E80}" srcOrd="1" destOrd="0" presId="urn:microsoft.com/office/officeart/2008/layout/HalfCircleOrganizationChart"/>
    <dgm:cxn modelId="{268E4999-2B07-40D4-AC7A-575DFE9A248B}" type="presOf" srcId="{5AFCB219-AD30-4FA0-99B4-490C63EF0F71}" destId="{AD9E3C01-5968-472C-8B39-18F99F46F100}" srcOrd="1" destOrd="0" presId="urn:microsoft.com/office/officeart/2008/layout/HalfCircleOrganizationChart"/>
    <dgm:cxn modelId="{E4C0919A-D997-4044-88EA-CF118E667E09}" type="presOf" srcId="{88AEE438-9259-45BF-A07E-BD076EE512AC}" destId="{D3EBE932-FA87-4B98-8D22-AB15051CB00C}" srcOrd="0" destOrd="0" presId="urn:microsoft.com/office/officeart/2008/layout/HalfCircleOrganizationChart"/>
    <dgm:cxn modelId="{E3C94A9C-A13F-45CC-AAE8-ACAD5B498DCC}" srcId="{5AFCB219-AD30-4FA0-99B4-490C63EF0F71}" destId="{24D51CE6-9D23-4904-B035-DF122B3D3197}" srcOrd="0" destOrd="0" parTransId="{13A32CC9-0D3C-4CBC-96E3-A9684D34566C}" sibTransId="{205C0DB1-E229-48A6-9CA0-A67690114B70}"/>
    <dgm:cxn modelId="{F5BE69A5-9F3C-4245-88CF-CBCB13C85759}" srcId="{31AA9A24-F585-4D8B-8EB3-597AF2AB1B13}" destId="{5AFCB219-AD30-4FA0-99B4-490C63EF0F71}" srcOrd="0" destOrd="0" parTransId="{7DEDC0E0-486B-4110-8AAF-4AFC735211C4}" sibTransId="{FD1E58E3-C18C-4149-A4A6-121312B84ED9}"/>
    <dgm:cxn modelId="{F13425A7-E269-462D-AC81-751AA58C6950}" srcId="{24D51CE6-9D23-4904-B035-DF122B3D3197}" destId="{4ACD59AA-84D5-4F37-AC21-9C07C460D170}" srcOrd="2" destOrd="0" parTransId="{5423FA6B-03AA-4D17-9C55-5066546DA6C8}" sibTransId="{467E8A9D-BFB4-4230-83CA-1623A5980A81}"/>
    <dgm:cxn modelId="{ED6026A8-D471-4554-AD9D-1E65C2A256BF}" type="presOf" srcId="{264B516D-69B7-4607-8EE5-E022A4D8CA9F}" destId="{E78DC7CE-A6B1-4ADC-8614-598E1F55AA89}" srcOrd="0" destOrd="0" presId="urn:microsoft.com/office/officeart/2008/layout/HalfCircleOrganizationChart"/>
    <dgm:cxn modelId="{979906AA-5A2D-49C9-A055-698B35A1F46F}" type="presOf" srcId="{24D51CE6-9D23-4904-B035-DF122B3D3197}" destId="{9F6C12AD-7B94-4AA4-8AB3-A3B497465373}" srcOrd="1" destOrd="0" presId="urn:microsoft.com/office/officeart/2008/layout/HalfCircleOrganizationChart"/>
    <dgm:cxn modelId="{FC259DB2-B99C-4D45-89B0-9186B62C22C6}" srcId="{39C095B1-6410-4A11-BEAE-4DB816A7B407}" destId="{3D9F6A0B-5FBC-493A-8192-2648085C5ECB}" srcOrd="0" destOrd="0" parTransId="{264B516D-69B7-4607-8EE5-E022A4D8CA9F}" sibTransId="{89AA524D-9E49-4394-AFD5-B47AB267F7A5}"/>
    <dgm:cxn modelId="{53281ABD-F9B6-4D1B-BF1D-EE3266ABDF4D}" type="presOf" srcId="{39C095B1-6410-4A11-BEAE-4DB816A7B407}" destId="{64CD77D1-B6F0-4CF5-8323-0B259E4F9C9B}" srcOrd="0" destOrd="0" presId="urn:microsoft.com/office/officeart/2008/layout/HalfCircleOrganizationChart"/>
    <dgm:cxn modelId="{FAD28AC4-CD5F-4438-8E59-D2C6BFE3EC00}" type="presOf" srcId="{F9E41701-40A6-4773-90B4-A5D8F1D3093D}" destId="{372380AB-283A-4D74-B286-D33F1280C698}" srcOrd="0" destOrd="0" presId="urn:microsoft.com/office/officeart/2008/layout/HalfCircleOrganizationChart"/>
    <dgm:cxn modelId="{9E1020CD-3111-419A-A9DA-609712B82DD5}" srcId="{5AFCB219-AD30-4FA0-99B4-490C63EF0F71}" destId="{F9E41701-40A6-4773-90B4-A5D8F1D3093D}" srcOrd="1" destOrd="0" parTransId="{E59B0B8D-C6BC-4123-912D-A6E43AEACC9F}" sibTransId="{642D7480-C50D-4084-859C-8990051BD7CF}"/>
    <dgm:cxn modelId="{79544DE3-E38B-45D7-AD28-BF793E6E9D6C}" type="presOf" srcId="{B3D5F467-21B5-41F9-BE38-CF57774D70A1}" destId="{634E8CA3-1139-4DF5-AAD0-62876DEA9CE0}" srcOrd="0" destOrd="0" presId="urn:microsoft.com/office/officeart/2008/layout/HalfCircleOrganizationChart"/>
    <dgm:cxn modelId="{7546ABE3-795D-4720-84D1-D66E3B347FD7}" type="presOf" srcId="{3D9F6A0B-5FBC-493A-8192-2648085C5ECB}" destId="{5F53B91C-6E4F-4DEC-9EBC-4FFBB7A1906C}" srcOrd="1" destOrd="0" presId="urn:microsoft.com/office/officeart/2008/layout/HalfCircleOrganizationChart"/>
    <dgm:cxn modelId="{7529F7E4-DCEB-4A19-B921-BDA5C90FD2FF}" type="presOf" srcId="{3BB251A5-3A5F-4392-B9C4-3DDC2C1F4E7C}" destId="{96EB84C4-B70B-4BCA-9833-B851B9B71A77}" srcOrd="0" destOrd="0" presId="urn:microsoft.com/office/officeart/2008/layout/HalfCircleOrganizationChart"/>
    <dgm:cxn modelId="{2925E3EE-3C93-4698-9000-18D2621CA8F3}" type="presOf" srcId="{5423FA6B-03AA-4D17-9C55-5066546DA6C8}" destId="{F6BAD13C-AA44-4ACD-8C57-86A41E44DE2B}" srcOrd="0" destOrd="0" presId="urn:microsoft.com/office/officeart/2008/layout/HalfCircleOrganizationChart"/>
    <dgm:cxn modelId="{38AF25F1-88C0-4CB1-AB50-9B992182A171}" type="presOf" srcId="{31AA9A24-F585-4D8B-8EB3-597AF2AB1B13}" destId="{CEC12B2F-B9E6-4620-B4F6-AF17A81E15F5}" srcOrd="0" destOrd="0" presId="urn:microsoft.com/office/officeart/2008/layout/HalfCircleOrganizationChart"/>
    <dgm:cxn modelId="{3307ABF8-002C-40BC-8AF7-9BCF478E65F8}" type="presOf" srcId="{3BB251A5-3A5F-4392-B9C4-3DDC2C1F4E7C}" destId="{65DE53B1-E414-4633-A564-0B02019EA99C}" srcOrd="1" destOrd="0" presId="urn:microsoft.com/office/officeart/2008/layout/HalfCircleOrganizationChart"/>
    <dgm:cxn modelId="{3E551DFE-23B8-49C6-BA7F-BFE9BA4531DC}" srcId="{24D51CE6-9D23-4904-B035-DF122B3D3197}" destId="{39C095B1-6410-4A11-BEAE-4DB816A7B407}" srcOrd="1" destOrd="0" parTransId="{B3D5F467-21B5-41F9-BE38-CF57774D70A1}" sibTransId="{41B85226-0833-4B3C-8E32-7DD052767B13}"/>
    <dgm:cxn modelId="{C4F25CFA-24C6-4446-8FDC-2CFA32E8AE36}" type="presParOf" srcId="{CEC12B2F-B9E6-4620-B4F6-AF17A81E15F5}" destId="{23D631CF-A818-4FBE-B3A3-4B609E4BF0AF}" srcOrd="0" destOrd="0" presId="urn:microsoft.com/office/officeart/2008/layout/HalfCircleOrganizationChart"/>
    <dgm:cxn modelId="{14F5AB7B-608A-4C63-A6A4-BC88191D1EAA}" type="presParOf" srcId="{23D631CF-A818-4FBE-B3A3-4B609E4BF0AF}" destId="{073040F3-0364-42C3-B171-C9F285E82C7D}" srcOrd="0" destOrd="0" presId="urn:microsoft.com/office/officeart/2008/layout/HalfCircleOrganizationChart"/>
    <dgm:cxn modelId="{36E30992-7DC4-42F2-84FC-DCFDBC58119B}" type="presParOf" srcId="{073040F3-0364-42C3-B171-C9F285E82C7D}" destId="{41EAF2B1-9CBE-4220-BE9C-7F2F0A779537}" srcOrd="0" destOrd="0" presId="urn:microsoft.com/office/officeart/2008/layout/HalfCircleOrganizationChart"/>
    <dgm:cxn modelId="{87307201-8562-4D2D-AF97-AA940E254D87}" type="presParOf" srcId="{073040F3-0364-42C3-B171-C9F285E82C7D}" destId="{1BFCD538-69FE-4E5E-920F-971350ADAFE5}" srcOrd="1" destOrd="0" presId="urn:microsoft.com/office/officeart/2008/layout/HalfCircleOrganizationChart"/>
    <dgm:cxn modelId="{810B3B3F-8C84-4675-B592-9C8BB0D36CCE}" type="presParOf" srcId="{073040F3-0364-42C3-B171-C9F285E82C7D}" destId="{9519EA6D-04CE-44B8-B8C8-5CD8AFE4E424}" srcOrd="2" destOrd="0" presId="urn:microsoft.com/office/officeart/2008/layout/HalfCircleOrganizationChart"/>
    <dgm:cxn modelId="{7D01B095-3FD3-4760-87BE-29F725826166}" type="presParOf" srcId="{073040F3-0364-42C3-B171-C9F285E82C7D}" destId="{AD9E3C01-5968-472C-8B39-18F99F46F100}" srcOrd="3" destOrd="0" presId="urn:microsoft.com/office/officeart/2008/layout/HalfCircleOrganizationChart"/>
    <dgm:cxn modelId="{7708EDB6-352C-4D95-9446-B15136B5142E}" type="presParOf" srcId="{23D631CF-A818-4FBE-B3A3-4B609E4BF0AF}" destId="{80FD46E1-36BF-4860-9F94-970353A74EAC}" srcOrd="1" destOrd="0" presId="urn:microsoft.com/office/officeart/2008/layout/HalfCircleOrganizationChart"/>
    <dgm:cxn modelId="{279DE966-DF39-431D-BC86-399A5744DE80}" type="presParOf" srcId="{23D631CF-A818-4FBE-B3A3-4B609E4BF0AF}" destId="{EEFDAFA5-FC5B-4684-9EBA-B64572BCD678}" srcOrd="2" destOrd="0" presId="urn:microsoft.com/office/officeart/2008/layout/HalfCircleOrganizationChart"/>
    <dgm:cxn modelId="{4787B706-C37B-462A-9995-02FE3E22010C}" type="presParOf" srcId="{EEFDAFA5-FC5B-4684-9EBA-B64572BCD678}" destId="{9221E9DB-B0BA-4F5A-B3F3-3F63275DAB5C}" srcOrd="0" destOrd="0" presId="urn:microsoft.com/office/officeart/2008/layout/HalfCircleOrganizationChart"/>
    <dgm:cxn modelId="{1AF45CEE-7F8E-40B3-9A12-C4B42CC2FDDC}" type="presParOf" srcId="{EEFDAFA5-FC5B-4684-9EBA-B64572BCD678}" destId="{5786A791-2968-44AF-B2BE-817DD7B3A40B}" srcOrd="1" destOrd="0" presId="urn:microsoft.com/office/officeart/2008/layout/HalfCircleOrganizationChart"/>
    <dgm:cxn modelId="{EA75AA24-A081-40B0-941C-F1ACE3BD595C}" type="presParOf" srcId="{5786A791-2968-44AF-B2BE-817DD7B3A40B}" destId="{910C28C0-775F-4CA6-BEEE-936662868E99}" srcOrd="0" destOrd="0" presId="urn:microsoft.com/office/officeart/2008/layout/HalfCircleOrganizationChart"/>
    <dgm:cxn modelId="{CF8EBD67-6033-4BF6-A043-0E87182D4650}" type="presParOf" srcId="{910C28C0-775F-4CA6-BEEE-936662868E99}" destId="{868AB7C7-B2E4-405A-843B-1089FA741218}" srcOrd="0" destOrd="0" presId="urn:microsoft.com/office/officeart/2008/layout/HalfCircleOrganizationChart"/>
    <dgm:cxn modelId="{0D205B42-8D74-4867-8491-8B8C864663CF}" type="presParOf" srcId="{910C28C0-775F-4CA6-BEEE-936662868E99}" destId="{06945A51-724E-4642-916A-35CBF191242C}" srcOrd="1" destOrd="0" presId="urn:microsoft.com/office/officeart/2008/layout/HalfCircleOrganizationChart"/>
    <dgm:cxn modelId="{D5CDDF40-B781-4F13-8907-AEC4B6E1A334}" type="presParOf" srcId="{910C28C0-775F-4CA6-BEEE-936662868E99}" destId="{7C03E531-D388-4193-B8CD-97D65082657A}" srcOrd="2" destOrd="0" presId="urn:microsoft.com/office/officeart/2008/layout/HalfCircleOrganizationChart"/>
    <dgm:cxn modelId="{5DD0AAAD-D74C-4D13-B81D-808DDE7567FF}" type="presParOf" srcId="{910C28C0-775F-4CA6-BEEE-936662868E99}" destId="{9F6C12AD-7B94-4AA4-8AB3-A3B497465373}" srcOrd="3" destOrd="0" presId="urn:microsoft.com/office/officeart/2008/layout/HalfCircleOrganizationChart"/>
    <dgm:cxn modelId="{7CCDE03D-402C-4B77-A3F4-7A0E32B4BFAC}" type="presParOf" srcId="{5786A791-2968-44AF-B2BE-817DD7B3A40B}" destId="{8BD32D98-E466-46E3-A3E8-F85664E530AE}" srcOrd="1" destOrd="0" presId="urn:microsoft.com/office/officeart/2008/layout/HalfCircleOrganizationChart"/>
    <dgm:cxn modelId="{E40FF2B8-FA8B-454E-906D-A8760CD2FF7F}" type="presParOf" srcId="{5786A791-2968-44AF-B2BE-817DD7B3A40B}" destId="{9DF57EE1-BE87-4193-96D4-B7642C4128D6}" srcOrd="2" destOrd="0" presId="urn:microsoft.com/office/officeart/2008/layout/HalfCircleOrganizationChart"/>
    <dgm:cxn modelId="{3C847003-80C6-4201-A86E-D394AEDB7A6B}" type="presParOf" srcId="{9DF57EE1-BE87-4193-96D4-B7642C4128D6}" destId="{8DB30BBA-011B-41D8-ADCF-5EDAC3163B4C}" srcOrd="0" destOrd="0" presId="urn:microsoft.com/office/officeart/2008/layout/HalfCircleOrganizationChart"/>
    <dgm:cxn modelId="{C14BA24A-3E97-47CE-B97D-FD978F90B130}" type="presParOf" srcId="{9DF57EE1-BE87-4193-96D4-B7642C4128D6}" destId="{CADB557E-99F7-4910-9B6B-F4B8D427E8AD}" srcOrd="1" destOrd="0" presId="urn:microsoft.com/office/officeart/2008/layout/HalfCircleOrganizationChart"/>
    <dgm:cxn modelId="{F1D44729-F1F4-4053-8AE7-748D41D1FBAA}" type="presParOf" srcId="{CADB557E-99F7-4910-9B6B-F4B8D427E8AD}" destId="{00BBF508-3DBD-46C3-AD96-5E452CE8BD0D}" srcOrd="0" destOrd="0" presId="urn:microsoft.com/office/officeart/2008/layout/HalfCircleOrganizationChart"/>
    <dgm:cxn modelId="{67FC696C-1A7E-4187-ADCA-0058A62C7D28}" type="presParOf" srcId="{00BBF508-3DBD-46C3-AD96-5E452CE8BD0D}" destId="{96EB84C4-B70B-4BCA-9833-B851B9B71A77}" srcOrd="0" destOrd="0" presId="urn:microsoft.com/office/officeart/2008/layout/HalfCircleOrganizationChart"/>
    <dgm:cxn modelId="{9893F602-9B7C-43A7-B5C1-F24A96AF55F3}" type="presParOf" srcId="{00BBF508-3DBD-46C3-AD96-5E452CE8BD0D}" destId="{A668A2CA-375E-4334-B6F4-32BAFEAC6F2E}" srcOrd="1" destOrd="0" presId="urn:microsoft.com/office/officeart/2008/layout/HalfCircleOrganizationChart"/>
    <dgm:cxn modelId="{5E791302-6CA0-4BF4-90D2-2D684A3FB992}" type="presParOf" srcId="{00BBF508-3DBD-46C3-AD96-5E452CE8BD0D}" destId="{3B851403-95D0-4618-8C83-621A8317A45A}" srcOrd="2" destOrd="0" presId="urn:microsoft.com/office/officeart/2008/layout/HalfCircleOrganizationChart"/>
    <dgm:cxn modelId="{B2770B8E-92BD-4D2F-B97A-22139648C70A}" type="presParOf" srcId="{00BBF508-3DBD-46C3-AD96-5E452CE8BD0D}" destId="{65DE53B1-E414-4633-A564-0B02019EA99C}" srcOrd="3" destOrd="0" presId="urn:microsoft.com/office/officeart/2008/layout/HalfCircleOrganizationChart"/>
    <dgm:cxn modelId="{202C004F-2937-4360-972E-16FC32913E1A}" type="presParOf" srcId="{CADB557E-99F7-4910-9B6B-F4B8D427E8AD}" destId="{00BC24A1-5251-4875-9E4E-805BB1DC58AE}" srcOrd="1" destOrd="0" presId="urn:microsoft.com/office/officeart/2008/layout/HalfCircleOrganizationChart"/>
    <dgm:cxn modelId="{5A762C57-5771-4105-BEAC-A0AA164F3EE7}" type="presParOf" srcId="{CADB557E-99F7-4910-9B6B-F4B8D427E8AD}" destId="{42BF1D9E-702A-4B02-9A8C-025464BB2D37}" srcOrd="2" destOrd="0" presId="urn:microsoft.com/office/officeart/2008/layout/HalfCircleOrganizationChart"/>
    <dgm:cxn modelId="{03D7A3CA-995F-4DFE-8A5B-414C740425DE}" type="presParOf" srcId="{9DF57EE1-BE87-4193-96D4-B7642C4128D6}" destId="{634E8CA3-1139-4DF5-AAD0-62876DEA9CE0}" srcOrd="2" destOrd="0" presId="urn:microsoft.com/office/officeart/2008/layout/HalfCircleOrganizationChart"/>
    <dgm:cxn modelId="{E7E3B6A7-F004-49D4-A437-8E46A77A797E}" type="presParOf" srcId="{9DF57EE1-BE87-4193-96D4-B7642C4128D6}" destId="{E2A1C05A-1F14-49E4-BEE6-E4F9C4235414}" srcOrd="3" destOrd="0" presId="urn:microsoft.com/office/officeart/2008/layout/HalfCircleOrganizationChart"/>
    <dgm:cxn modelId="{F7759265-7BAA-427D-AA30-AF1BB2A1D9FC}" type="presParOf" srcId="{E2A1C05A-1F14-49E4-BEE6-E4F9C4235414}" destId="{D7F85842-015E-46A2-9403-09CBA5E9D21D}" srcOrd="0" destOrd="0" presId="urn:microsoft.com/office/officeart/2008/layout/HalfCircleOrganizationChart"/>
    <dgm:cxn modelId="{4FEFF94F-A5A2-4360-B4F5-97AC74E0B033}" type="presParOf" srcId="{D7F85842-015E-46A2-9403-09CBA5E9D21D}" destId="{64CD77D1-B6F0-4CF5-8323-0B259E4F9C9B}" srcOrd="0" destOrd="0" presId="urn:microsoft.com/office/officeart/2008/layout/HalfCircleOrganizationChart"/>
    <dgm:cxn modelId="{C0C0E77B-F88A-4E25-B110-B3FA4985789F}" type="presParOf" srcId="{D7F85842-015E-46A2-9403-09CBA5E9D21D}" destId="{E40049DE-1C7A-403D-8439-0EA6D919CB14}" srcOrd="1" destOrd="0" presId="urn:microsoft.com/office/officeart/2008/layout/HalfCircleOrganizationChart"/>
    <dgm:cxn modelId="{41F200CD-DC63-4F60-826C-041E49DDBBBF}" type="presParOf" srcId="{D7F85842-015E-46A2-9403-09CBA5E9D21D}" destId="{B514B71F-DA8F-4B65-AF62-B756EEC443DD}" srcOrd="2" destOrd="0" presId="urn:microsoft.com/office/officeart/2008/layout/HalfCircleOrganizationChart"/>
    <dgm:cxn modelId="{2594FC8C-04AA-4ABE-83E9-1C4357DA9C4A}" type="presParOf" srcId="{D7F85842-015E-46A2-9403-09CBA5E9D21D}" destId="{88E34E24-0F4B-46D7-BC22-A274924C3B94}" srcOrd="3" destOrd="0" presId="urn:microsoft.com/office/officeart/2008/layout/HalfCircleOrganizationChart"/>
    <dgm:cxn modelId="{C3ADE0FF-9DF2-4A99-96A7-9755A12BAE2B}" type="presParOf" srcId="{E2A1C05A-1F14-49E4-BEE6-E4F9C4235414}" destId="{036621B3-8244-4C54-BF79-965F469C2424}" srcOrd="1" destOrd="0" presId="urn:microsoft.com/office/officeart/2008/layout/HalfCircleOrganizationChart"/>
    <dgm:cxn modelId="{D1E601FA-C33F-4E72-A747-35CE2DF3A77E}" type="presParOf" srcId="{E2A1C05A-1F14-49E4-BEE6-E4F9C4235414}" destId="{8AFB08C6-3BD9-475A-87BB-42180810FB1F}" srcOrd="2" destOrd="0" presId="urn:microsoft.com/office/officeart/2008/layout/HalfCircleOrganizationChart"/>
    <dgm:cxn modelId="{1892FCFF-B601-442C-9A32-C6BB5D1B0206}" type="presParOf" srcId="{8AFB08C6-3BD9-475A-87BB-42180810FB1F}" destId="{E78DC7CE-A6B1-4ADC-8614-598E1F55AA89}" srcOrd="0" destOrd="0" presId="urn:microsoft.com/office/officeart/2008/layout/HalfCircleOrganizationChart"/>
    <dgm:cxn modelId="{1BA5B46A-1F4E-4702-AB35-31F610A8BBFA}" type="presParOf" srcId="{8AFB08C6-3BD9-475A-87BB-42180810FB1F}" destId="{24841961-A780-4478-803D-63095F5ACA5B}" srcOrd="1" destOrd="0" presId="urn:microsoft.com/office/officeart/2008/layout/HalfCircleOrganizationChart"/>
    <dgm:cxn modelId="{FF6C41FC-335D-47E4-83E7-8273A14C1811}" type="presParOf" srcId="{24841961-A780-4478-803D-63095F5ACA5B}" destId="{FDEC7729-B716-4C2D-B68B-56F09606D864}" srcOrd="0" destOrd="0" presId="urn:microsoft.com/office/officeart/2008/layout/HalfCircleOrganizationChart"/>
    <dgm:cxn modelId="{15E1CB90-CAE2-4BA5-B7E9-04D57079A2B6}" type="presParOf" srcId="{FDEC7729-B716-4C2D-B68B-56F09606D864}" destId="{50CC0B70-5141-4FB8-A497-B6BB7B0D9F93}" srcOrd="0" destOrd="0" presId="urn:microsoft.com/office/officeart/2008/layout/HalfCircleOrganizationChart"/>
    <dgm:cxn modelId="{BA27BF15-7066-4445-8A00-949CD6FE47A9}" type="presParOf" srcId="{FDEC7729-B716-4C2D-B68B-56F09606D864}" destId="{E199B35D-008E-4B93-9E6A-BF00D722030C}" srcOrd="1" destOrd="0" presId="urn:microsoft.com/office/officeart/2008/layout/HalfCircleOrganizationChart"/>
    <dgm:cxn modelId="{42A6B36E-55D2-41F6-8F34-D96EF6AA0953}" type="presParOf" srcId="{FDEC7729-B716-4C2D-B68B-56F09606D864}" destId="{61E903EF-3918-477F-9501-A3E1F7508FE5}" srcOrd="2" destOrd="0" presId="urn:microsoft.com/office/officeart/2008/layout/HalfCircleOrganizationChart"/>
    <dgm:cxn modelId="{8BBBD7FF-EEC5-4D66-B8A0-2D724ED6EA66}" type="presParOf" srcId="{FDEC7729-B716-4C2D-B68B-56F09606D864}" destId="{5F53B91C-6E4F-4DEC-9EBC-4FFBB7A1906C}" srcOrd="3" destOrd="0" presId="urn:microsoft.com/office/officeart/2008/layout/HalfCircleOrganizationChart"/>
    <dgm:cxn modelId="{7FBD4027-42BF-48E4-975E-068AFA19FFE7}" type="presParOf" srcId="{24841961-A780-4478-803D-63095F5ACA5B}" destId="{B69DECFF-F933-43AE-9C77-66F99DD38D9C}" srcOrd="1" destOrd="0" presId="urn:microsoft.com/office/officeart/2008/layout/HalfCircleOrganizationChart"/>
    <dgm:cxn modelId="{CF3081F0-7AB4-43BC-86CB-9CFCA15C7D36}" type="presParOf" srcId="{24841961-A780-4478-803D-63095F5ACA5B}" destId="{A606AB92-C7D8-4B38-96FD-A7AAF84933BE}" srcOrd="2" destOrd="0" presId="urn:microsoft.com/office/officeart/2008/layout/HalfCircleOrganizationChart"/>
    <dgm:cxn modelId="{9BCAA9A0-9219-4BF7-8526-89D058F87E77}" type="presParOf" srcId="{8AFB08C6-3BD9-475A-87BB-42180810FB1F}" destId="{32FC96A6-1C10-428B-B704-ECD37A2E37C7}" srcOrd="2" destOrd="0" presId="urn:microsoft.com/office/officeart/2008/layout/HalfCircleOrganizationChart"/>
    <dgm:cxn modelId="{AE610D6D-1429-438D-A713-BCA723130213}" type="presParOf" srcId="{8AFB08C6-3BD9-475A-87BB-42180810FB1F}" destId="{B08BBE16-19CB-4AA3-A6BB-4A4EBD6AB160}" srcOrd="3" destOrd="0" presId="urn:microsoft.com/office/officeart/2008/layout/HalfCircleOrganizationChart"/>
    <dgm:cxn modelId="{8BD62858-8C84-402D-934F-CD4B12BB6E69}" type="presParOf" srcId="{B08BBE16-19CB-4AA3-A6BB-4A4EBD6AB160}" destId="{3B4C42FA-FE28-4B8A-9C6D-08E68A4A213D}" srcOrd="0" destOrd="0" presId="urn:microsoft.com/office/officeart/2008/layout/HalfCircleOrganizationChart"/>
    <dgm:cxn modelId="{F690B5DE-E8DD-4C18-BF8C-72FAF80431E2}" type="presParOf" srcId="{3B4C42FA-FE28-4B8A-9C6D-08E68A4A213D}" destId="{D3EBE932-FA87-4B98-8D22-AB15051CB00C}" srcOrd="0" destOrd="0" presId="urn:microsoft.com/office/officeart/2008/layout/HalfCircleOrganizationChart"/>
    <dgm:cxn modelId="{58FDA64F-D20A-4BAE-9E15-7FDE6592CED0}" type="presParOf" srcId="{3B4C42FA-FE28-4B8A-9C6D-08E68A4A213D}" destId="{4921AF6B-1DE9-49E5-887F-261AD45D0F8B}" srcOrd="1" destOrd="0" presId="urn:microsoft.com/office/officeart/2008/layout/HalfCircleOrganizationChart"/>
    <dgm:cxn modelId="{FF49277D-8BAC-4411-8FE1-73DA6D7727EE}" type="presParOf" srcId="{3B4C42FA-FE28-4B8A-9C6D-08E68A4A213D}" destId="{3133EB40-E74E-4819-8EA1-B3D0289887A8}" srcOrd="2" destOrd="0" presId="urn:microsoft.com/office/officeart/2008/layout/HalfCircleOrganizationChart"/>
    <dgm:cxn modelId="{A14E6D11-D4DC-46A9-AA44-3F6A64177CBF}" type="presParOf" srcId="{3B4C42FA-FE28-4B8A-9C6D-08E68A4A213D}" destId="{FAE48CBC-7F75-4661-BCE6-DC676E4102CB}" srcOrd="3" destOrd="0" presId="urn:microsoft.com/office/officeart/2008/layout/HalfCircleOrganizationChart"/>
    <dgm:cxn modelId="{774CBF63-D794-49D2-9ABA-2BAD8567C28B}" type="presParOf" srcId="{B08BBE16-19CB-4AA3-A6BB-4A4EBD6AB160}" destId="{3FD9D271-F7BF-4C8A-A579-ED21A1268B95}" srcOrd="1" destOrd="0" presId="urn:microsoft.com/office/officeart/2008/layout/HalfCircleOrganizationChart"/>
    <dgm:cxn modelId="{E7DB4530-2226-4162-90A9-BA2ABAE1D740}" type="presParOf" srcId="{B08BBE16-19CB-4AA3-A6BB-4A4EBD6AB160}" destId="{E8193C4F-C54F-472C-AE43-0AD1A1BA960E}" srcOrd="2" destOrd="0" presId="urn:microsoft.com/office/officeart/2008/layout/HalfCircleOrganizationChart"/>
    <dgm:cxn modelId="{0DF645AC-2C78-42C8-A2C8-2AB734A14005}" type="presParOf" srcId="{9DF57EE1-BE87-4193-96D4-B7642C4128D6}" destId="{F6BAD13C-AA44-4ACD-8C57-86A41E44DE2B}" srcOrd="4" destOrd="0" presId="urn:microsoft.com/office/officeart/2008/layout/HalfCircleOrganizationChart"/>
    <dgm:cxn modelId="{C5297650-49AF-4D12-9443-23F81B150DA1}" type="presParOf" srcId="{9DF57EE1-BE87-4193-96D4-B7642C4128D6}" destId="{CE6472F2-F182-414B-AE25-F61B34E1A097}" srcOrd="5" destOrd="0" presId="urn:microsoft.com/office/officeart/2008/layout/HalfCircleOrganizationChart"/>
    <dgm:cxn modelId="{C73863D9-7442-48FA-9E63-9C4677FB06B7}" type="presParOf" srcId="{CE6472F2-F182-414B-AE25-F61B34E1A097}" destId="{F5F8B814-7F61-4F4F-9435-CF54549AAE7B}" srcOrd="0" destOrd="0" presId="urn:microsoft.com/office/officeart/2008/layout/HalfCircleOrganizationChart"/>
    <dgm:cxn modelId="{7E10E608-0FB6-492E-9C4E-E702B052DC85}" type="presParOf" srcId="{F5F8B814-7F61-4F4F-9435-CF54549AAE7B}" destId="{AAA9A3E4-3C1D-4A23-A8B5-17B56F76AF53}" srcOrd="0" destOrd="0" presId="urn:microsoft.com/office/officeart/2008/layout/HalfCircleOrganizationChart"/>
    <dgm:cxn modelId="{9BFADEE0-5335-42E1-AA2D-61A9631765C2}" type="presParOf" srcId="{F5F8B814-7F61-4F4F-9435-CF54549AAE7B}" destId="{6C18B7D0-34F7-4739-B51F-1C56D1757856}" srcOrd="1" destOrd="0" presId="urn:microsoft.com/office/officeart/2008/layout/HalfCircleOrganizationChart"/>
    <dgm:cxn modelId="{42370F4A-FE3D-4928-8B77-5AA99CA6E334}" type="presParOf" srcId="{F5F8B814-7F61-4F4F-9435-CF54549AAE7B}" destId="{85EEE779-00AB-4429-8BF4-E27287AD5FCD}" srcOrd="2" destOrd="0" presId="urn:microsoft.com/office/officeart/2008/layout/HalfCircleOrganizationChart"/>
    <dgm:cxn modelId="{07041476-23A1-4F92-919F-84479182D6F1}" type="presParOf" srcId="{F5F8B814-7F61-4F4F-9435-CF54549AAE7B}" destId="{08CA48C8-5DC7-4122-A65F-AD652D082E80}" srcOrd="3" destOrd="0" presId="urn:microsoft.com/office/officeart/2008/layout/HalfCircleOrganizationChart"/>
    <dgm:cxn modelId="{BCE5AA4C-D0D8-4AA4-9625-CD0BCA36C14A}" type="presParOf" srcId="{CE6472F2-F182-414B-AE25-F61B34E1A097}" destId="{01ACC047-8294-4956-84DF-95ECA195ED8C}" srcOrd="1" destOrd="0" presId="urn:microsoft.com/office/officeart/2008/layout/HalfCircleOrganizationChart"/>
    <dgm:cxn modelId="{FBF2F7BC-AF75-4826-B0D1-4E7111E34196}" type="presParOf" srcId="{CE6472F2-F182-414B-AE25-F61B34E1A097}" destId="{4A5549B8-C9EE-4FCE-8236-5871A7A6B6D3}" srcOrd="2" destOrd="0" presId="urn:microsoft.com/office/officeart/2008/layout/HalfCircleOrganizationChart"/>
    <dgm:cxn modelId="{7D3978E8-46EC-494C-9D2E-F1F689447ED9}" type="presParOf" srcId="{EEFDAFA5-FC5B-4684-9EBA-B64572BCD678}" destId="{6944895B-EB71-492C-A00C-4D168ADAAE9F}" srcOrd="2" destOrd="0" presId="urn:microsoft.com/office/officeart/2008/layout/HalfCircleOrganizationChart"/>
    <dgm:cxn modelId="{E64B0335-EC51-494C-B038-9F6B4B2ABA08}" type="presParOf" srcId="{EEFDAFA5-FC5B-4684-9EBA-B64572BCD678}" destId="{2624E6EC-8439-4D6D-BB62-ECBEA8912EBF}" srcOrd="3" destOrd="0" presId="urn:microsoft.com/office/officeart/2008/layout/HalfCircleOrganizationChart"/>
    <dgm:cxn modelId="{210654C1-8194-496C-A371-5DC9172C5E97}" type="presParOf" srcId="{2624E6EC-8439-4D6D-BB62-ECBEA8912EBF}" destId="{8CB5A283-CB6C-4523-B5B4-0CB8FCFC7B86}" srcOrd="0" destOrd="0" presId="urn:microsoft.com/office/officeart/2008/layout/HalfCircleOrganizationChart"/>
    <dgm:cxn modelId="{E32DDD53-75FB-433E-A669-FA5F71AE3448}" type="presParOf" srcId="{8CB5A283-CB6C-4523-B5B4-0CB8FCFC7B86}" destId="{372380AB-283A-4D74-B286-D33F1280C698}" srcOrd="0" destOrd="0" presId="urn:microsoft.com/office/officeart/2008/layout/HalfCircleOrganizationChart"/>
    <dgm:cxn modelId="{4808C7B6-4DB9-4EAF-800B-B086AF56A568}" type="presParOf" srcId="{8CB5A283-CB6C-4523-B5B4-0CB8FCFC7B86}" destId="{7FF6D70A-6BA9-4206-B4B5-B508F81D065A}" srcOrd="1" destOrd="0" presId="urn:microsoft.com/office/officeart/2008/layout/HalfCircleOrganizationChart"/>
    <dgm:cxn modelId="{475C3115-B2FD-4DB2-8E19-705386805327}" type="presParOf" srcId="{8CB5A283-CB6C-4523-B5B4-0CB8FCFC7B86}" destId="{7DA2A9EE-C816-41FF-9ED9-5A4461D29D23}" srcOrd="2" destOrd="0" presId="urn:microsoft.com/office/officeart/2008/layout/HalfCircleOrganizationChart"/>
    <dgm:cxn modelId="{0D78951E-FC08-45F1-8DF0-8F046437DE51}" type="presParOf" srcId="{8CB5A283-CB6C-4523-B5B4-0CB8FCFC7B86}" destId="{7FBAB6A8-2E61-42D6-A9E7-76ADEEEF206D}" srcOrd="3" destOrd="0" presId="urn:microsoft.com/office/officeart/2008/layout/HalfCircleOrganizationChart"/>
    <dgm:cxn modelId="{6E3CFB3D-E221-45BD-B056-37ED3F7EA922}" type="presParOf" srcId="{2624E6EC-8439-4D6D-BB62-ECBEA8912EBF}" destId="{1FA44CC5-A8D5-4A5C-97E1-CB31528B346D}" srcOrd="1" destOrd="0" presId="urn:microsoft.com/office/officeart/2008/layout/HalfCircleOrganizationChart"/>
    <dgm:cxn modelId="{14A496E1-82E8-427C-A62B-74B5801232A9}" type="presParOf" srcId="{2624E6EC-8439-4D6D-BB62-ECBEA8912EBF}" destId="{FD7B465C-E728-4794-88A7-470BA408C06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895B-EB71-492C-A00C-4D168ADAAE9F}">
      <dsp:nvSpPr>
        <dsp:cNvPr id="0" name=""/>
        <dsp:cNvSpPr/>
      </dsp:nvSpPr>
      <dsp:spPr>
        <a:xfrm>
          <a:off x="7037439" y="3012792"/>
          <a:ext cx="2499141" cy="1806608"/>
        </a:xfrm>
        <a:custGeom>
          <a:avLst/>
          <a:gdLst/>
          <a:ahLst/>
          <a:cxnLst/>
          <a:rect l="0" t="0" r="0" b="0"/>
          <a:pathLst>
            <a:path>
              <a:moveTo>
                <a:pt x="0" y="0"/>
              </a:moveTo>
              <a:lnTo>
                <a:pt x="0" y="1806608"/>
              </a:lnTo>
              <a:lnTo>
                <a:pt x="2499141" y="1806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1E9DB-B0BA-4F5A-B3F3-3F63275DAB5C}">
      <dsp:nvSpPr>
        <dsp:cNvPr id="0" name=""/>
        <dsp:cNvSpPr/>
      </dsp:nvSpPr>
      <dsp:spPr>
        <a:xfrm>
          <a:off x="4538297" y="3012792"/>
          <a:ext cx="2499141" cy="1806608"/>
        </a:xfrm>
        <a:custGeom>
          <a:avLst/>
          <a:gdLst/>
          <a:ahLst/>
          <a:cxnLst/>
          <a:rect l="0" t="0" r="0" b="0"/>
          <a:pathLst>
            <a:path>
              <a:moveTo>
                <a:pt x="2499141" y="0"/>
              </a:moveTo>
              <a:lnTo>
                <a:pt x="2499141" y="1806608"/>
              </a:lnTo>
              <a:lnTo>
                <a:pt x="0" y="1806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FCD538-69FE-4E5E-920F-971350ADAFE5}">
      <dsp:nvSpPr>
        <dsp:cNvPr id="0" name=""/>
        <dsp:cNvSpPr/>
      </dsp:nvSpPr>
      <dsp:spPr>
        <a:xfrm>
          <a:off x="5531932" y="1778"/>
          <a:ext cx="3011013" cy="30110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19EA6D-04CE-44B8-B8C8-5CD8AFE4E424}">
      <dsp:nvSpPr>
        <dsp:cNvPr id="0" name=""/>
        <dsp:cNvSpPr/>
      </dsp:nvSpPr>
      <dsp:spPr>
        <a:xfrm>
          <a:off x="5531932" y="1778"/>
          <a:ext cx="3011013" cy="30110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F2B1-9CBE-4220-BE9C-7F2F0A779537}">
      <dsp:nvSpPr>
        <dsp:cNvPr id="0" name=""/>
        <dsp:cNvSpPr/>
      </dsp:nvSpPr>
      <dsp:spPr>
        <a:xfrm>
          <a:off x="4026425" y="543760"/>
          <a:ext cx="6022027" cy="19270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Security principal</a:t>
          </a:r>
          <a:endParaRPr lang="en-BE" sz="6500" kern="1200" dirty="0"/>
        </a:p>
      </dsp:txBody>
      <dsp:txXfrm>
        <a:off x="4026425" y="543760"/>
        <a:ext cx="6022027" cy="1927048"/>
      </dsp:txXfrm>
    </dsp:sp>
    <dsp:sp modelId="{06945A51-724E-4642-916A-35CBF191242C}">
      <dsp:nvSpPr>
        <dsp:cNvPr id="0" name=""/>
        <dsp:cNvSpPr/>
      </dsp:nvSpPr>
      <dsp:spPr>
        <a:xfrm>
          <a:off x="1888605" y="4277417"/>
          <a:ext cx="3011013" cy="30110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3E531-D388-4193-B8CD-97D65082657A}">
      <dsp:nvSpPr>
        <dsp:cNvPr id="0" name=""/>
        <dsp:cNvSpPr/>
      </dsp:nvSpPr>
      <dsp:spPr>
        <a:xfrm>
          <a:off x="1888605" y="4277417"/>
          <a:ext cx="3011013" cy="30110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AB7C7-B2E4-405A-843B-1089FA741218}">
      <dsp:nvSpPr>
        <dsp:cNvPr id="0" name=""/>
        <dsp:cNvSpPr/>
      </dsp:nvSpPr>
      <dsp:spPr>
        <a:xfrm>
          <a:off x="383098" y="4819400"/>
          <a:ext cx="6022027" cy="19270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Service Principal</a:t>
          </a:r>
          <a:endParaRPr lang="en-BE" sz="6500" kern="1200" dirty="0"/>
        </a:p>
      </dsp:txBody>
      <dsp:txXfrm>
        <a:off x="383098" y="4819400"/>
        <a:ext cx="6022027" cy="1927048"/>
      </dsp:txXfrm>
    </dsp:sp>
    <dsp:sp modelId="{7FF6D70A-6BA9-4206-B4B5-B508F81D065A}">
      <dsp:nvSpPr>
        <dsp:cNvPr id="0" name=""/>
        <dsp:cNvSpPr/>
      </dsp:nvSpPr>
      <dsp:spPr>
        <a:xfrm>
          <a:off x="9175258" y="4277417"/>
          <a:ext cx="3011013" cy="30110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2A9EE-C816-41FF-9ED9-5A4461D29D23}">
      <dsp:nvSpPr>
        <dsp:cNvPr id="0" name=""/>
        <dsp:cNvSpPr/>
      </dsp:nvSpPr>
      <dsp:spPr>
        <a:xfrm>
          <a:off x="9175258" y="4277417"/>
          <a:ext cx="3011013" cy="30110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380AB-283A-4D74-B286-D33F1280C698}">
      <dsp:nvSpPr>
        <dsp:cNvPr id="0" name=""/>
        <dsp:cNvSpPr/>
      </dsp:nvSpPr>
      <dsp:spPr>
        <a:xfrm>
          <a:off x="7669751" y="4819400"/>
          <a:ext cx="6022027" cy="19270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User principal</a:t>
          </a:r>
          <a:endParaRPr lang="en-BE" sz="6500" kern="1200" dirty="0"/>
        </a:p>
      </dsp:txBody>
      <dsp:txXfrm>
        <a:off x="7669751" y="4819400"/>
        <a:ext cx="6022027" cy="1927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895B-EB71-492C-A00C-4D168ADAAE9F}">
      <dsp:nvSpPr>
        <dsp:cNvPr id="0" name=""/>
        <dsp:cNvSpPr/>
      </dsp:nvSpPr>
      <dsp:spPr>
        <a:xfrm>
          <a:off x="7894319" y="3012701"/>
          <a:ext cx="2499498" cy="1806866"/>
        </a:xfrm>
        <a:custGeom>
          <a:avLst/>
          <a:gdLst/>
          <a:ahLst/>
          <a:cxnLst/>
          <a:rect l="0" t="0" r="0" b="0"/>
          <a:pathLst>
            <a:path>
              <a:moveTo>
                <a:pt x="0" y="0"/>
              </a:moveTo>
              <a:lnTo>
                <a:pt x="0" y="1806866"/>
              </a:lnTo>
              <a:lnTo>
                <a:pt x="2499498" y="18068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1E9DB-B0BA-4F5A-B3F3-3F63275DAB5C}">
      <dsp:nvSpPr>
        <dsp:cNvPr id="0" name=""/>
        <dsp:cNvSpPr/>
      </dsp:nvSpPr>
      <dsp:spPr>
        <a:xfrm>
          <a:off x="5394821" y="3012701"/>
          <a:ext cx="2499498" cy="1806866"/>
        </a:xfrm>
        <a:custGeom>
          <a:avLst/>
          <a:gdLst/>
          <a:ahLst/>
          <a:cxnLst/>
          <a:rect l="0" t="0" r="0" b="0"/>
          <a:pathLst>
            <a:path>
              <a:moveTo>
                <a:pt x="2499498" y="0"/>
              </a:moveTo>
              <a:lnTo>
                <a:pt x="2499498" y="1806866"/>
              </a:lnTo>
              <a:lnTo>
                <a:pt x="0" y="18068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FCD538-69FE-4E5E-920F-971350ADAFE5}">
      <dsp:nvSpPr>
        <dsp:cNvPr id="0" name=""/>
        <dsp:cNvSpPr/>
      </dsp:nvSpPr>
      <dsp:spPr>
        <a:xfrm>
          <a:off x="6388597" y="1257"/>
          <a:ext cx="3011443" cy="301144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19EA6D-04CE-44B8-B8C8-5CD8AFE4E424}">
      <dsp:nvSpPr>
        <dsp:cNvPr id="0" name=""/>
        <dsp:cNvSpPr/>
      </dsp:nvSpPr>
      <dsp:spPr>
        <a:xfrm>
          <a:off x="6388597" y="1257"/>
          <a:ext cx="3011443" cy="301144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F2B1-9CBE-4220-BE9C-7F2F0A779537}">
      <dsp:nvSpPr>
        <dsp:cNvPr id="0" name=""/>
        <dsp:cNvSpPr/>
      </dsp:nvSpPr>
      <dsp:spPr>
        <a:xfrm>
          <a:off x="4882875" y="543317"/>
          <a:ext cx="6022887" cy="19273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Security principal</a:t>
          </a:r>
          <a:endParaRPr lang="en-BE" sz="6500" kern="1200" dirty="0"/>
        </a:p>
      </dsp:txBody>
      <dsp:txXfrm>
        <a:off x="4882875" y="543317"/>
        <a:ext cx="6022887" cy="1927324"/>
      </dsp:txXfrm>
    </dsp:sp>
    <dsp:sp modelId="{06945A51-724E-4642-916A-35CBF191242C}">
      <dsp:nvSpPr>
        <dsp:cNvPr id="0" name=""/>
        <dsp:cNvSpPr/>
      </dsp:nvSpPr>
      <dsp:spPr>
        <a:xfrm>
          <a:off x="2744750" y="4277508"/>
          <a:ext cx="3011443" cy="301144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3E531-D388-4193-B8CD-97D65082657A}">
      <dsp:nvSpPr>
        <dsp:cNvPr id="0" name=""/>
        <dsp:cNvSpPr/>
      </dsp:nvSpPr>
      <dsp:spPr>
        <a:xfrm>
          <a:off x="2744750" y="4277508"/>
          <a:ext cx="3011443" cy="301144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AB7C7-B2E4-405A-843B-1089FA741218}">
      <dsp:nvSpPr>
        <dsp:cNvPr id="0" name=""/>
        <dsp:cNvSpPr/>
      </dsp:nvSpPr>
      <dsp:spPr>
        <a:xfrm>
          <a:off x="1239028" y="4819568"/>
          <a:ext cx="6022887" cy="19273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Service Principal</a:t>
          </a:r>
          <a:endParaRPr lang="en-BE" sz="6500" kern="1200" dirty="0"/>
        </a:p>
      </dsp:txBody>
      <dsp:txXfrm>
        <a:off x="1239028" y="4819568"/>
        <a:ext cx="6022887" cy="1927324"/>
      </dsp:txXfrm>
    </dsp:sp>
    <dsp:sp modelId="{7FF6D70A-6BA9-4206-B4B5-B508F81D065A}">
      <dsp:nvSpPr>
        <dsp:cNvPr id="0" name=""/>
        <dsp:cNvSpPr/>
      </dsp:nvSpPr>
      <dsp:spPr>
        <a:xfrm>
          <a:off x="10032444" y="4277508"/>
          <a:ext cx="3011443" cy="301144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2A9EE-C816-41FF-9ED9-5A4461D29D23}">
      <dsp:nvSpPr>
        <dsp:cNvPr id="0" name=""/>
        <dsp:cNvSpPr/>
      </dsp:nvSpPr>
      <dsp:spPr>
        <a:xfrm>
          <a:off x="10032444" y="4277508"/>
          <a:ext cx="3011443" cy="301144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380AB-283A-4D74-B286-D33F1280C698}">
      <dsp:nvSpPr>
        <dsp:cNvPr id="0" name=""/>
        <dsp:cNvSpPr/>
      </dsp:nvSpPr>
      <dsp:spPr>
        <a:xfrm>
          <a:off x="8526722" y="4819568"/>
          <a:ext cx="6022887" cy="19273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User principal</a:t>
          </a:r>
          <a:endParaRPr lang="en-BE" sz="6500" kern="1200" dirty="0"/>
        </a:p>
      </dsp:txBody>
      <dsp:txXfrm>
        <a:off x="8526722" y="4819568"/>
        <a:ext cx="6022887" cy="1927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895B-EB71-492C-A00C-4D168ADAAE9F}">
      <dsp:nvSpPr>
        <dsp:cNvPr id="0" name=""/>
        <dsp:cNvSpPr/>
      </dsp:nvSpPr>
      <dsp:spPr>
        <a:xfrm>
          <a:off x="10578653" y="2056816"/>
          <a:ext cx="1705418" cy="1232832"/>
        </a:xfrm>
        <a:custGeom>
          <a:avLst/>
          <a:gdLst/>
          <a:ahLst/>
          <a:cxnLst/>
          <a:rect l="0" t="0" r="0" b="0"/>
          <a:pathLst>
            <a:path>
              <a:moveTo>
                <a:pt x="0" y="0"/>
              </a:moveTo>
              <a:lnTo>
                <a:pt x="0" y="1232832"/>
              </a:lnTo>
              <a:lnTo>
                <a:pt x="1705418" y="12328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4E8CA3-1139-4DF5-AAD0-62876DEA9CE0}">
      <dsp:nvSpPr>
        <dsp:cNvPr id="0" name=""/>
        <dsp:cNvSpPr/>
      </dsp:nvSpPr>
      <dsp:spPr>
        <a:xfrm>
          <a:off x="5606227" y="4974520"/>
          <a:ext cx="1705418" cy="1232832"/>
        </a:xfrm>
        <a:custGeom>
          <a:avLst/>
          <a:gdLst/>
          <a:ahLst/>
          <a:cxnLst/>
          <a:rect l="0" t="0" r="0" b="0"/>
          <a:pathLst>
            <a:path>
              <a:moveTo>
                <a:pt x="0" y="0"/>
              </a:moveTo>
              <a:lnTo>
                <a:pt x="0" y="1232832"/>
              </a:lnTo>
              <a:lnTo>
                <a:pt x="1705418" y="12328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B30BBA-011B-41D8-ADCF-5EDAC3163B4C}">
      <dsp:nvSpPr>
        <dsp:cNvPr id="0" name=""/>
        <dsp:cNvSpPr/>
      </dsp:nvSpPr>
      <dsp:spPr>
        <a:xfrm>
          <a:off x="3900809" y="4974520"/>
          <a:ext cx="1705418" cy="1232832"/>
        </a:xfrm>
        <a:custGeom>
          <a:avLst/>
          <a:gdLst/>
          <a:ahLst/>
          <a:cxnLst/>
          <a:rect l="0" t="0" r="0" b="0"/>
          <a:pathLst>
            <a:path>
              <a:moveTo>
                <a:pt x="1705418" y="0"/>
              </a:moveTo>
              <a:lnTo>
                <a:pt x="1705418" y="1232832"/>
              </a:lnTo>
              <a:lnTo>
                <a:pt x="0" y="12328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1E9DB-B0BA-4F5A-B3F3-3F63275DAB5C}">
      <dsp:nvSpPr>
        <dsp:cNvPr id="0" name=""/>
        <dsp:cNvSpPr/>
      </dsp:nvSpPr>
      <dsp:spPr>
        <a:xfrm>
          <a:off x="6387021" y="2056816"/>
          <a:ext cx="4191631" cy="1232832"/>
        </a:xfrm>
        <a:custGeom>
          <a:avLst/>
          <a:gdLst/>
          <a:ahLst/>
          <a:cxnLst/>
          <a:rect l="0" t="0" r="0" b="0"/>
          <a:pathLst>
            <a:path>
              <a:moveTo>
                <a:pt x="4191631" y="0"/>
              </a:moveTo>
              <a:lnTo>
                <a:pt x="4191631" y="1232832"/>
              </a:lnTo>
              <a:lnTo>
                <a:pt x="0" y="12328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FCD538-69FE-4E5E-920F-971350ADAFE5}">
      <dsp:nvSpPr>
        <dsp:cNvPr id="0" name=""/>
        <dsp:cNvSpPr/>
      </dsp:nvSpPr>
      <dsp:spPr>
        <a:xfrm>
          <a:off x="9551292" y="2095"/>
          <a:ext cx="2054721" cy="20547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19EA6D-04CE-44B8-B8C8-5CD8AFE4E424}">
      <dsp:nvSpPr>
        <dsp:cNvPr id="0" name=""/>
        <dsp:cNvSpPr/>
      </dsp:nvSpPr>
      <dsp:spPr>
        <a:xfrm>
          <a:off x="9551292" y="2095"/>
          <a:ext cx="2054721" cy="20547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F2B1-9CBE-4220-BE9C-7F2F0A779537}">
      <dsp:nvSpPr>
        <dsp:cNvPr id="0" name=""/>
        <dsp:cNvSpPr/>
      </dsp:nvSpPr>
      <dsp:spPr>
        <a:xfrm>
          <a:off x="8523931" y="371945"/>
          <a:ext cx="4109442" cy="13150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Security principal</a:t>
          </a:r>
          <a:endParaRPr lang="en-BE" sz="4500" kern="1200" dirty="0"/>
        </a:p>
      </dsp:txBody>
      <dsp:txXfrm>
        <a:off x="8523931" y="371945"/>
        <a:ext cx="4109442" cy="1315021"/>
      </dsp:txXfrm>
    </dsp:sp>
    <dsp:sp modelId="{06945A51-724E-4642-916A-35CBF191242C}">
      <dsp:nvSpPr>
        <dsp:cNvPr id="0" name=""/>
        <dsp:cNvSpPr/>
      </dsp:nvSpPr>
      <dsp:spPr>
        <a:xfrm>
          <a:off x="4578867" y="2919799"/>
          <a:ext cx="2054721" cy="20547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3E531-D388-4193-B8CD-97D65082657A}">
      <dsp:nvSpPr>
        <dsp:cNvPr id="0" name=""/>
        <dsp:cNvSpPr/>
      </dsp:nvSpPr>
      <dsp:spPr>
        <a:xfrm>
          <a:off x="4578867" y="2919799"/>
          <a:ext cx="2054721" cy="20547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AB7C7-B2E4-405A-843B-1089FA741218}">
      <dsp:nvSpPr>
        <dsp:cNvPr id="0" name=""/>
        <dsp:cNvSpPr/>
      </dsp:nvSpPr>
      <dsp:spPr>
        <a:xfrm>
          <a:off x="3551506" y="3289649"/>
          <a:ext cx="4109442" cy="13150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Service Principal</a:t>
          </a:r>
          <a:endParaRPr lang="en-BE" sz="4500" kern="1200" dirty="0"/>
        </a:p>
      </dsp:txBody>
      <dsp:txXfrm>
        <a:off x="3551506" y="3289649"/>
        <a:ext cx="4109442" cy="1315021"/>
      </dsp:txXfrm>
    </dsp:sp>
    <dsp:sp modelId="{A668A2CA-375E-4334-B6F4-32BAFEAC6F2E}">
      <dsp:nvSpPr>
        <dsp:cNvPr id="0" name=""/>
        <dsp:cNvSpPr/>
      </dsp:nvSpPr>
      <dsp:spPr>
        <a:xfrm>
          <a:off x="2092654" y="5837503"/>
          <a:ext cx="2054721" cy="20547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51403-95D0-4618-8C83-621A8317A45A}">
      <dsp:nvSpPr>
        <dsp:cNvPr id="0" name=""/>
        <dsp:cNvSpPr/>
      </dsp:nvSpPr>
      <dsp:spPr>
        <a:xfrm>
          <a:off x="2092654" y="5837503"/>
          <a:ext cx="2054721" cy="20547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B84C4-B70B-4BCA-9833-B851B9B71A77}">
      <dsp:nvSpPr>
        <dsp:cNvPr id="0" name=""/>
        <dsp:cNvSpPr/>
      </dsp:nvSpPr>
      <dsp:spPr>
        <a:xfrm>
          <a:off x="1065293" y="6207353"/>
          <a:ext cx="4109442" cy="13150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Application</a:t>
          </a:r>
          <a:endParaRPr lang="en-BE" sz="4500" kern="1200" dirty="0"/>
        </a:p>
      </dsp:txBody>
      <dsp:txXfrm>
        <a:off x="1065293" y="6207353"/>
        <a:ext cx="4109442" cy="1315021"/>
      </dsp:txXfrm>
    </dsp:sp>
    <dsp:sp modelId="{E40049DE-1C7A-403D-8439-0EA6D919CB14}">
      <dsp:nvSpPr>
        <dsp:cNvPr id="0" name=""/>
        <dsp:cNvSpPr/>
      </dsp:nvSpPr>
      <dsp:spPr>
        <a:xfrm>
          <a:off x="7065079" y="5837503"/>
          <a:ext cx="2054721" cy="20547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14B71F-DA8F-4B65-AF62-B756EEC443DD}">
      <dsp:nvSpPr>
        <dsp:cNvPr id="0" name=""/>
        <dsp:cNvSpPr/>
      </dsp:nvSpPr>
      <dsp:spPr>
        <a:xfrm>
          <a:off x="7065079" y="5837503"/>
          <a:ext cx="2054721" cy="20547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CD77D1-B6F0-4CF5-8323-0B259E4F9C9B}">
      <dsp:nvSpPr>
        <dsp:cNvPr id="0" name=""/>
        <dsp:cNvSpPr/>
      </dsp:nvSpPr>
      <dsp:spPr>
        <a:xfrm>
          <a:off x="6037719" y="6207353"/>
          <a:ext cx="4109442" cy="13150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Managed identity</a:t>
          </a:r>
          <a:endParaRPr lang="en-BE" sz="4500" kern="1200" dirty="0"/>
        </a:p>
      </dsp:txBody>
      <dsp:txXfrm>
        <a:off x="6037719" y="6207353"/>
        <a:ext cx="4109442" cy="1315021"/>
      </dsp:txXfrm>
    </dsp:sp>
    <dsp:sp modelId="{7FF6D70A-6BA9-4206-B4B5-B508F81D065A}">
      <dsp:nvSpPr>
        <dsp:cNvPr id="0" name=""/>
        <dsp:cNvSpPr/>
      </dsp:nvSpPr>
      <dsp:spPr>
        <a:xfrm>
          <a:off x="12037505" y="2919799"/>
          <a:ext cx="2054721" cy="20547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2A9EE-C816-41FF-9ED9-5A4461D29D23}">
      <dsp:nvSpPr>
        <dsp:cNvPr id="0" name=""/>
        <dsp:cNvSpPr/>
      </dsp:nvSpPr>
      <dsp:spPr>
        <a:xfrm>
          <a:off x="12037505" y="2919799"/>
          <a:ext cx="2054721" cy="20547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380AB-283A-4D74-B286-D33F1280C698}">
      <dsp:nvSpPr>
        <dsp:cNvPr id="0" name=""/>
        <dsp:cNvSpPr/>
      </dsp:nvSpPr>
      <dsp:spPr>
        <a:xfrm>
          <a:off x="11010144" y="3289649"/>
          <a:ext cx="4109442" cy="13150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User principal</a:t>
          </a:r>
          <a:endParaRPr lang="en-BE" sz="4500" kern="1200" dirty="0"/>
        </a:p>
      </dsp:txBody>
      <dsp:txXfrm>
        <a:off x="11010144" y="3289649"/>
        <a:ext cx="4109442" cy="1315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895B-EB71-492C-A00C-4D168ADAAE9F}">
      <dsp:nvSpPr>
        <dsp:cNvPr id="0" name=""/>
        <dsp:cNvSpPr/>
      </dsp:nvSpPr>
      <dsp:spPr>
        <a:xfrm>
          <a:off x="9906299" y="1503696"/>
          <a:ext cx="1244217" cy="899434"/>
        </a:xfrm>
        <a:custGeom>
          <a:avLst/>
          <a:gdLst/>
          <a:ahLst/>
          <a:cxnLst/>
          <a:rect l="0" t="0" r="0" b="0"/>
          <a:pathLst>
            <a:path>
              <a:moveTo>
                <a:pt x="0" y="0"/>
              </a:moveTo>
              <a:lnTo>
                <a:pt x="0" y="899434"/>
              </a:lnTo>
              <a:lnTo>
                <a:pt x="1244217" y="899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AD13C-AA44-4ACD-8C57-86A41E44DE2B}">
      <dsp:nvSpPr>
        <dsp:cNvPr id="0" name=""/>
        <dsp:cNvSpPr/>
      </dsp:nvSpPr>
      <dsp:spPr>
        <a:xfrm>
          <a:off x="5034363" y="3632357"/>
          <a:ext cx="1244217" cy="3028096"/>
        </a:xfrm>
        <a:custGeom>
          <a:avLst/>
          <a:gdLst/>
          <a:ahLst/>
          <a:cxnLst/>
          <a:rect l="0" t="0" r="0" b="0"/>
          <a:pathLst>
            <a:path>
              <a:moveTo>
                <a:pt x="1244217" y="0"/>
              </a:moveTo>
              <a:lnTo>
                <a:pt x="1244217" y="3028096"/>
              </a:lnTo>
              <a:lnTo>
                <a:pt x="0" y="30280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4E8CA3-1139-4DF5-AAD0-62876DEA9CE0}">
      <dsp:nvSpPr>
        <dsp:cNvPr id="0" name=""/>
        <dsp:cNvSpPr/>
      </dsp:nvSpPr>
      <dsp:spPr>
        <a:xfrm>
          <a:off x="6278581" y="3632357"/>
          <a:ext cx="1244217" cy="899434"/>
        </a:xfrm>
        <a:custGeom>
          <a:avLst/>
          <a:gdLst/>
          <a:ahLst/>
          <a:cxnLst/>
          <a:rect l="0" t="0" r="0" b="0"/>
          <a:pathLst>
            <a:path>
              <a:moveTo>
                <a:pt x="0" y="0"/>
              </a:moveTo>
              <a:lnTo>
                <a:pt x="0" y="899434"/>
              </a:lnTo>
              <a:lnTo>
                <a:pt x="1244217" y="899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B30BBA-011B-41D8-ADCF-5EDAC3163B4C}">
      <dsp:nvSpPr>
        <dsp:cNvPr id="0" name=""/>
        <dsp:cNvSpPr/>
      </dsp:nvSpPr>
      <dsp:spPr>
        <a:xfrm>
          <a:off x="5034363" y="3632357"/>
          <a:ext cx="1244217" cy="899434"/>
        </a:xfrm>
        <a:custGeom>
          <a:avLst/>
          <a:gdLst/>
          <a:ahLst/>
          <a:cxnLst/>
          <a:rect l="0" t="0" r="0" b="0"/>
          <a:pathLst>
            <a:path>
              <a:moveTo>
                <a:pt x="1244217" y="0"/>
              </a:moveTo>
              <a:lnTo>
                <a:pt x="1244217" y="899434"/>
              </a:lnTo>
              <a:lnTo>
                <a:pt x="0" y="899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1E9DB-B0BA-4F5A-B3F3-3F63275DAB5C}">
      <dsp:nvSpPr>
        <dsp:cNvPr id="0" name=""/>
        <dsp:cNvSpPr/>
      </dsp:nvSpPr>
      <dsp:spPr>
        <a:xfrm>
          <a:off x="6848222" y="1503696"/>
          <a:ext cx="3058077" cy="899434"/>
        </a:xfrm>
        <a:custGeom>
          <a:avLst/>
          <a:gdLst/>
          <a:ahLst/>
          <a:cxnLst/>
          <a:rect l="0" t="0" r="0" b="0"/>
          <a:pathLst>
            <a:path>
              <a:moveTo>
                <a:pt x="3058077" y="0"/>
              </a:moveTo>
              <a:lnTo>
                <a:pt x="3058077" y="899434"/>
              </a:lnTo>
              <a:lnTo>
                <a:pt x="0" y="899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FCD538-69FE-4E5E-920F-971350ADAFE5}">
      <dsp:nvSpPr>
        <dsp:cNvPr id="0" name=""/>
        <dsp:cNvSpPr/>
      </dsp:nvSpPr>
      <dsp:spPr>
        <a:xfrm>
          <a:off x="9156771" y="4638"/>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19EA6D-04CE-44B8-B8C8-5CD8AFE4E424}">
      <dsp:nvSpPr>
        <dsp:cNvPr id="0" name=""/>
        <dsp:cNvSpPr/>
      </dsp:nvSpPr>
      <dsp:spPr>
        <a:xfrm>
          <a:off x="9156771" y="4638"/>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F2B1-9CBE-4220-BE9C-7F2F0A779537}">
      <dsp:nvSpPr>
        <dsp:cNvPr id="0" name=""/>
        <dsp:cNvSpPr/>
      </dsp:nvSpPr>
      <dsp:spPr>
        <a:xfrm>
          <a:off x="8407242" y="274469"/>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Security principal</a:t>
          </a:r>
          <a:endParaRPr lang="en-BE" sz="3300" kern="1200" dirty="0"/>
        </a:p>
      </dsp:txBody>
      <dsp:txXfrm>
        <a:off x="8407242" y="274469"/>
        <a:ext cx="2998114" cy="959396"/>
      </dsp:txXfrm>
    </dsp:sp>
    <dsp:sp modelId="{06945A51-724E-4642-916A-35CBF191242C}">
      <dsp:nvSpPr>
        <dsp:cNvPr id="0" name=""/>
        <dsp:cNvSpPr/>
      </dsp:nvSpPr>
      <dsp:spPr>
        <a:xfrm>
          <a:off x="5529052" y="2133300"/>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3E531-D388-4193-B8CD-97D65082657A}">
      <dsp:nvSpPr>
        <dsp:cNvPr id="0" name=""/>
        <dsp:cNvSpPr/>
      </dsp:nvSpPr>
      <dsp:spPr>
        <a:xfrm>
          <a:off x="5529052" y="2133300"/>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AB7C7-B2E4-405A-843B-1089FA741218}">
      <dsp:nvSpPr>
        <dsp:cNvPr id="0" name=""/>
        <dsp:cNvSpPr/>
      </dsp:nvSpPr>
      <dsp:spPr>
        <a:xfrm>
          <a:off x="4779523" y="2403130"/>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Service Principal</a:t>
          </a:r>
          <a:endParaRPr lang="en-BE" sz="3300" kern="1200" dirty="0"/>
        </a:p>
      </dsp:txBody>
      <dsp:txXfrm>
        <a:off x="4779523" y="2403130"/>
        <a:ext cx="2998114" cy="959396"/>
      </dsp:txXfrm>
    </dsp:sp>
    <dsp:sp modelId="{A668A2CA-375E-4334-B6F4-32BAFEAC6F2E}">
      <dsp:nvSpPr>
        <dsp:cNvPr id="0" name=""/>
        <dsp:cNvSpPr/>
      </dsp:nvSpPr>
      <dsp:spPr>
        <a:xfrm>
          <a:off x="3715192" y="4261962"/>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51403-95D0-4618-8C83-621A8317A45A}">
      <dsp:nvSpPr>
        <dsp:cNvPr id="0" name=""/>
        <dsp:cNvSpPr/>
      </dsp:nvSpPr>
      <dsp:spPr>
        <a:xfrm>
          <a:off x="3715192" y="4261962"/>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B84C4-B70B-4BCA-9833-B851B9B71A77}">
      <dsp:nvSpPr>
        <dsp:cNvPr id="0" name=""/>
        <dsp:cNvSpPr/>
      </dsp:nvSpPr>
      <dsp:spPr>
        <a:xfrm>
          <a:off x="2965664" y="4531792"/>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Application</a:t>
          </a:r>
          <a:endParaRPr lang="en-BE" sz="3300" kern="1200" dirty="0"/>
        </a:p>
      </dsp:txBody>
      <dsp:txXfrm>
        <a:off x="2965664" y="4531792"/>
        <a:ext cx="2998114" cy="959396"/>
      </dsp:txXfrm>
    </dsp:sp>
    <dsp:sp modelId="{E40049DE-1C7A-403D-8439-0EA6D919CB14}">
      <dsp:nvSpPr>
        <dsp:cNvPr id="0" name=""/>
        <dsp:cNvSpPr/>
      </dsp:nvSpPr>
      <dsp:spPr>
        <a:xfrm>
          <a:off x="7342911" y="4261962"/>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14B71F-DA8F-4B65-AF62-B756EEC443DD}">
      <dsp:nvSpPr>
        <dsp:cNvPr id="0" name=""/>
        <dsp:cNvSpPr/>
      </dsp:nvSpPr>
      <dsp:spPr>
        <a:xfrm>
          <a:off x="7342911" y="4261962"/>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CD77D1-B6F0-4CF5-8323-0B259E4F9C9B}">
      <dsp:nvSpPr>
        <dsp:cNvPr id="0" name=""/>
        <dsp:cNvSpPr/>
      </dsp:nvSpPr>
      <dsp:spPr>
        <a:xfrm>
          <a:off x="6593383" y="4531792"/>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Managed identity</a:t>
          </a:r>
          <a:endParaRPr lang="en-BE" sz="3300" kern="1200" dirty="0"/>
        </a:p>
      </dsp:txBody>
      <dsp:txXfrm>
        <a:off x="6593383" y="4531792"/>
        <a:ext cx="2998114" cy="959396"/>
      </dsp:txXfrm>
    </dsp:sp>
    <dsp:sp modelId="{6C18B7D0-34F7-4739-B51F-1C56D1757856}">
      <dsp:nvSpPr>
        <dsp:cNvPr id="0" name=""/>
        <dsp:cNvSpPr/>
      </dsp:nvSpPr>
      <dsp:spPr>
        <a:xfrm>
          <a:off x="3715192" y="6390623"/>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EEE779-00AB-4429-8BF4-E27287AD5FCD}">
      <dsp:nvSpPr>
        <dsp:cNvPr id="0" name=""/>
        <dsp:cNvSpPr/>
      </dsp:nvSpPr>
      <dsp:spPr>
        <a:xfrm>
          <a:off x="3715192" y="6390623"/>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9A3E4-3C1D-4A23-A8B5-17B56F76AF53}">
      <dsp:nvSpPr>
        <dsp:cNvPr id="0" name=""/>
        <dsp:cNvSpPr/>
      </dsp:nvSpPr>
      <dsp:spPr>
        <a:xfrm>
          <a:off x="2965664" y="6660453"/>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(legacy)</a:t>
          </a:r>
          <a:endParaRPr lang="en-BE" sz="3300" kern="1200" dirty="0"/>
        </a:p>
      </dsp:txBody>
      <dsp:txXfrm>
        <a:off x="2965664" y="6660453"/>
        <a:ext cx="2998114" cy="959396"/>
      </dsp:txXfrm>
    </dsp:sp>
    <dsp:sp modelId="{7FF6D70A-6BA9-4206-B4B5-B508F81D065A}">
      <dsp:nvSpPr>
        <dsp:cNvPr id="0" name=""/>
        <dsp:cNvSpPr/>
      </dsp:nvSpPr>
      <dsp:spPr>
        <a:xfrm>
          <a:off x="10970630" y="2133300"/>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2A9EE-C816-41FF-9ED9-5A4461D29D23}">
      <dsp:nvSpPr>
        <dsp:cNvPr id="0" name=""/>
        <dsp:cNvSpPr/>
      </dsp:nvSpPr>
      <dsp:spPr>
        <a:xfrm>
          <a:off x="10970630" y="2133300"/>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380AB-283A-4D74-B286-D33F1280C698}">
      <dsp:nvSpPr>
        <dsp:cNvPr id="0" name=""/>
        <dsp:cNvSpPr/>
      </dsp:nvSpPr>
      <dsp:spPr>
        <a:xfrm>
          <a:off x="10221102" y="2403130"/>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User principal</a:t>
          </a:r>
          <a:endParaRPr lang="en-BE" sz="3300" kern="1200" dirty="0"/>
        </a:p>
      </dsp:txBody>
      <dsp:txXfrm>
        <a:off x="10221102" y="2403130"/>
        <a:ext cx="2998114" cy="9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895B-EB71-492C-A00C-4D168ADAAE9F}">
      <dsp:nvSpPr>
        <dsp:cNvPr id="0" name=""/>
        <dsp:cNvSpPr/>
      </dsp:nvSpPr>
      <dsp:spPr>
        <a:xfrm>
          <a:off x="9906299" y="1503696"/>
          <a:ext cx="1244217" cy="899434"/>
        </a:xfrm>
        <a:custGeom>
          <a:avLst/>
          <a:gdLst/>
          <a:ahLst/>
          <a:cxnLst/>
          <a:rect l="0" t="0" r="0" b="0"/>
          <a:pathLst>
            <a:path>
              <a:moveTo>
                <a:pt x="0" y="0"/>
              </a:moveTo>
              <a:lnTo>
                <a:pt x="0" y="899434"/>
              </a:lnTo>
              <a:lnTo>
                <a:pt x="1244217" y="899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AD13C-AA44-4ACD-8C57-86A41E44DE2B}">
      <dsp:nvSpPr>
        <dsp:cNvPr id="0" name=""/>
        <dsp:cNvSpPr/>
      </dsp:nvSpPr>
      <dsp:spPr>
        <a:xfrm>
          <a:off x="5034363" y="3632357"/>
          <a:ext cx="1244217" cy="3028096"/>
        </a:xfrm>
        <a:custGeom>
          <a:avLst/>
          <a:gdLst/>
          <a:ahLst/>
          <a:cxnLst/>
          <a:rect l="0" t="0" r="0" b="0"/>
          <a:pathLst>
            <a:path>
              <a:moveTo>
                <a:pt x="1244217" y="0"/>
              </a:moveTo>
              <a:lnTo>
                <a:pt x="1244217" y="3028096"/>
              </a:lnTo>
              <a:lnTo>
                <a:pt x="0" y="30280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4E8CA3-1139-4DF5-AAD0-62876DEA9CE0}">
      <dsp:nvSpPr>
        <dsp:cNvPr id="0" name=""/>
        <dsp:cNvSpPr/>
      </dsp:nvSpPr>
      <dsp:spPr>
        <a:xfrm>
          <a:off x="6278581" y="3632357"/>
          <a:ext cx="1244217" cy="899434"/>
        </a:xfrm>
        <a:custGeom>
          <a:avLst/>
          <a:gdLst/>
          <a:ahLst/>
          <a:cxnLst/>
          <a:rect l="0" t="0" r="0" b="0"/>
          <a:pathLst>
            <a:path>
              <a:moveTo>
                <a:pt x="0" y="0"/>
              </a:moveTo>
              <a:lnTo>
                <a:pt x="0" y="899434"/>
              </a:lnTo>
              <a:lnTo>
                <a:pt x="1244217" y="899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B30BBA-011B-41D8-ADCF-5EDAC3163B4C}">
      <dsp:nvSpPr>
        <dsp:cNvPr id="0" name=""/>
        <dsp:cNvSpPr/>
      </dsp:nvSpPr>
      <dsp:spPr>
        <a:xfrm>
          <a:off x="5034363" y="3632357"/>
          <a:ext cx="1244217" cy="899434"/>
        </a:xfrm>
        <a:custGeom>
          <a:avLst/>
          <a:gdLst/>
          <a:ahLst/>
          <a:cxnLst/>
          <a:rect l="0" t="0" r="0" b="0"/>
          <a:pathLst>
            <a:path>
              <a:moveTo>
                <a:pt x="1244217" y="0"/>
              </a:moveTo>
              <a:lnTo>
                <a:pt x="1244217" y="899434"/>
              </a:lnTo>
              <a:lnTo>
                <a:pt x="0" y="899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1E9DB-B0BA-4F5A-B3F3-3F63275DAB5C}">
      <dsp:nvSpPr>
        <dsp:cNvPr id="0" name=""/>
        <dsp:cNvSpPr/>
      </dsp:nvSpPr>
      <dsp:spPr>
        <a:xfrm>
          <a:off x="6848222" y="1503696"/>
          <a:ext cx="3058077" cy="899434"/>
        </a:xfrm>
        <a:custGeom>
          <a:avLst/>
          <a:gdLst/>
          <a:ahLst/>
          <a:cxnLst/>
          <a:rect l="0" t="0" r="0" b="0"/>
          <a:pathLst>
            <a:path>
              <a:moveTo>
                <a:pt x="3058077" y="0"/>
              </a:moveTo>
              <a:lnTo>
                <a:pt x="3058077" y="899434"/>
              </a:lnTo>
              <a:lnTo>
                <a:pt x="0" y="899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FCD538-69FE-4E5E-920F-971350ADAFE5}">
      <dsp:nvSpPr>
        <dsp:cNvPr id="0" name=""/>
        <dsp:cNvSpPr/>
      </dsp:nvSpPr>
      <dsp:spPr>
        <a:xfrm>
          <a:off x="9156771" y="4638"/>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19EA6D-04CE-44B8-B8C8-5CD8AFE4E424}">
      <dsp:nvSpPr>
        <dsp:cNvPr id="0" name=""/>
        <dsp:cNvSpPr/>
      </dsp:nvSpPr>
      <dsp:spPr>
        <a:xfrm>
          <a:off x="9156771" y="4638"/>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F2B1-9CBE-4220-BE9C-7F2F0A779537}">
      <dsp:nvSpPr>
        <dsp:cNvPr id="0" name=""/>
        <dsp:cNvSpPr/>
      </dsp:nvSpPr>
      <dsp:spPr>
        <a:xfrm>
          <a:off x="8407242" y="274469"/>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Security principal</a:t>
          </a:r>
          <a:endParaRPr lang="en-BE" sz="3300" kern="1200" dirty="0"/>
        </a:p>
      </dsp:txBody>
      <dsp:txXfrm>
        <a:off x="8407242" y="274469"/>
        <a:ext cx="2998114" cy="959396"/>
      </dsp:txXfrm>
    </dsp:sp>
    <dsp:sp modelId="{06945A51-724E-4642-916A-35CBF191242C}">
      <dsp:nvSpPr>
        <dsp:cNvPr id="0" name=""/>
        <dsp:cNvSpPr/>
      </dsp:nvSpPr>
      <dsp:spPr>
        <a:xfrm>
          <a:off x="5529052" y="2133300"/>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3E531-D388-4193-B8CD-97D65082657A}">
      <dsp:nvSpPr>
        <dsp:cNvPr id="0" name=""/>
        <dsp:cNvSpPr/>
      </dsp:nvSpPr>
      <dsp:spPr>
        <a:xfrm>
          <a:off x="5529052" y="2133300"/>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AB7C7-B2E4-405A-843B-1089FA741218}">
      <dsp:nvSpPr>
        <dsp:cNvPr id="0" name=""/>
        <dsp:cNvSpPr/>
      </dsp:nvSpPr>
      <dsp:spPr>
        <a:xfrm>
          <a:off x="4779523" y="2403130"/>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Service Principal</a:t>
          </a:r>
          <a:endParaRPr lang="en-BE" sz="3300" kern="1200" dirty="0"/>
        </a:p>
      </dsp:txBody>
      <dsp:txXfrm>
        <a:off x="4779523" y="2403130"/>
        <a:ext cx="2998114" cy="959396"/>
      </dsp:txXfrm>
    </dsp:sp>
    <dsp:sp modelId="{A668A2CA-375E-4334-B6F4-32BAFEAC6F2E}">
      <dsp:nvSpPr>
        <dsp:cNvPr id="0" name=""/>
        <dsp:cNvSpPr/>
      </dsp:nvSpPr>
      <dsp:spPr>
        <a:xfrm>
          <a:off x="3715192" y="4261962"/>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51403-95D0-4618-8C83-621A8317A45A}">
      <dsp:nvSpPr>
        <dsp:cNvPr id="0" name=""/>
        <dsp:cNvSpPr/>
      </dsp:nvSpPr>
      <dsp:spPr>
        <a:xfrm>
          <a:off x="3715192" y="4261962"/>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B84C4-B70B-4BCA-9833-B851B9B71A77}">
      <dsp:nvSpPr>
        <dsp:cNvPr id="0" name=""/>
        <dsp:cNvSpPr/>
      </dsp:nvSpPr>
      <dsp:spPr>
        <a:xfrm>
          <a:off x="2965664" y="4531792"/>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Application</a:t>
          </a:r>
          <a:endParaRPr lang="en-BE" sz="3300" kern="1200" dirty="0"/>
        </a:p>
      </dsp:txBody>
      <dsp:txXfrm>
        <a:off x="2965664" y="4531792"/>
        <a:ext cx="2998114" cy="959396"/>
      </dsp:txXfrm>
    </dsp:sp>
    <dsp:sp modelId="{E40049DE-1C7A-403D-8439-0EA6D919CB14}">
      <dsp:nvSpPr>
        <dsp:cNvPr id="0" name=""/>
        <dsp:cNvSpPr/>
      </dsp:nvSpPr>
      <dsp:spPr>
        <a:xfrm>
          <a:off x="7342911" y="4261962"/>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14B71F-DA8F-4B65-AF62-B756EEC443DD}">
      <dsp:nvSpPr>
        <dsp:cNvPr id="0" name=""/>
        <dsp:cNvSpPr/>
      </dsp:nvSpPr>
      <dsp:spPr>
        <a:xfrm>
          <a:off x="7342911" y="4261962"/>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CD77D1-B6F0-4CF5-8323-0B259E4F9C9B}">
      <dsp:nvSpPr>
        <dsp:cNvPr id="0" name=""/>
        <dsp:cNvSpPr/>
      </dsp:nvSpPr>
      <dsp:spPr>
        <a:xfrm>
          <a:off x="6593383" y="4531792"/>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Managed identity</a:t>
          </a:r>
          <a:endParaRPr lang="en-BE" sz="3300" kern="1200" dirty="0"/>
        </a:p>
      </dsp:txBody>
      <dsp:txXfrm>
        <a:off x="6593383" y="4531792"/>
        <a:ext cx="2998114" cy="959396"/>
      </dsp:txXfrm>
    </dsp:sp>
    <dsp:sp modelId="{6C18B7D0-34F7-4739-B51F-1C56D1757856}">
      <dsp:nvSpPr>
        <dsp:cNvPr id="0" name=""/>
        <dsp:cNvSpPr/>
      </dsp:nvSpPr>
      <dsp:spPr>
        <a:xfrm>
          <a:off x="3715192" y="6390623"/>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EEE779-00AB-4429-8BF4-E27287AD5FCD}">
      <dsp:nvSpPr>
        <dsp:cNvPr id="0" name=""/>
        <dsp:cNvSpPr/>
      </dsp:nvSpPr>
      <dsp:spPr>
        <a:xfrm>
          <a:off x="3715192" y="6390623"/>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9A3E4-3C1D-4A23-A8B5-17B56F76AF53}">
      <dsp:nvSpPr>
        <dsp:cNvPr id="0" name=""/>
        <dsp:cNvSpPr/>
      </dsp:nvSpPr>
      <dsp:spPr>
        <a:xfrm>
          <a:off x="2965664" y="6660453"/>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(legacy)</a:t>
          </a:r>
          <a:endParaRPr lang="en-BE" sz="3300" kern="1200" dirty="0"/>
        </a:p>
      </dsp:txBody>
      <dsp:txXfrm>
        <a:off x="2965664" y="6660453"/>
        <a:ext cx="2998114" cy="959396"/>
      </dsp:txXfrm>
    </dsp:sp>
    <dsp:sp modelId="{7FF6D70A-6BA9-4206-B4B5-B508F81D065A}">
      <dsp:nvSpPr>
        <dsp:cNvPr id="0" name=""/>
        <dsp:cNvSpPr/>
      </dsp:nvSpPr>
      <dsp:spPr>
        <a:xfrm>
          <a:off x="10970630" y="2133300"/>
          <a:ext cx="1499057" cy="149905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2A9EE-C816-41FF-9ED9-5A4461D29D23}">
      <dsp:nvSpPr>
        <dsp:cNvPr id="0" name=""/>
        <dsp:cNvSpPr/>
      </dsp:nvSpPr>
      <dsp:spPr>
        <a:xfrm>
          <a:off x="10970630" y="2133300"/>
          <a:ext cx="1499057" cy="149905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380AB-283A-4D74-B286-D33F1280C698}">
      <dsp:nvSpPr>
        <dsp:cNvPr id="0" name=""/>
        <dsp:cNvSpPr/>
      </dsp:nvSpPr>
      <dsp:spPr>
        <a:xfrm>
          <a:off x="10221102" y="2403130"/>
          <a:ext cx="2998114" cy="9593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User principal</a:t>
          </a:r>
          <a:endParaRPr lang="en-BE" sz="3300" kern="1200" dirty="0"/>
        </a:p>
      </dsp:txBody>
      <dsp:txXfrm>
        <a:off x="10221102" y="2403130"/>
        <a:ext cx="2998114" cy="9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895B-EB71-492C-A00C-4D168ADAAE9F}">
      <dsp:nvSpPr>
        <dsp:cNvPr id="0" name=""/>
        <dsp:cNvSpPr/>
      </dsp:nvSpPr>
      <dsp:spPr>
        <a:xfrm>
          <a:off x="10952182" y="1181954"/>
          <a:ext cx="980820" cy="709026"/>
        </a:xfrm>
        <a:custGeom>
          <a:avLst/>
          <a:gdLst/>
          <a:ahLst/>
          <a:cxnLst/>
          <a:rect l="0" t="0" r="0" b="0"/>
          <a:pathLst>
            <a:path>
              <a:moveTo>
                <a:pt x="0" y="0"/>
              </a:moveTo>
              <a:lnTo>
                <a:pt x="0" y="709026"/>
              </a:lnTo>
              <a:lnTo>
                <a:pt x="980820" y="709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AD13C-AA44-4ACD-8C57-86A41E44DE2B}">
      <dsp:nvSpPr>
        <dsp:cNvPr id="0" name=""/>
        <dsp:cNvSpPr/>
      </dsp:nvSpPr>
      <dsp:spPr>
        <a:xfrm>
          <a:off x="4251877" y="2859985"/>
          <a:ext cx="980820" cy="4065088"/>
        </a:xfrm>
        <a:custGeom>
          <a:avLst/>
          <a:gdLst/>
          <a:ahLst/>
          <a:cxnLst/>
          <a:rect l="0" t="0" r="0" b="0"/>
          <a:pathLst>
            <a:path>
              <a:moveTo>
                <a:pt x="980820" y="0"/>
              </a:moveTo>
              <a:lnTo>
                <a:pt x="980820" y="4065088"/>
              </a:lnTo>
              <a:lnTo>
                <a:pt x="0" y="40650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FC96A6-1C10-428B-B704-ECD37A2E37C7}">
      <dsp:nvSpPr>
        <dsp:cNvPr id="0" name=""/>
        <dsp:cNvSpPr/>
      </dsp:nvSpPr>
      <dsp:spPr>
        <a:xfrm>
          <a:off x="8092440" y="4538015"/>
          <a:ext cx="980820" cy="709026"/>
        </a:xfrm>
        <a:custGeom>
          <a:avLst/>
          <a:gdLst/>
          <a:ahLst/>
          <a:cxnLst/>
          <a:rect l="0" t="0" r="0" b="0"/>
          <a:pathLst>
            <a:path>
              <a:moveTo>
                <a:pt x="0" y="0"/>
              </a:moveTo>
              <a:lnTo>
                <a:pt x="0" y="709026"/>
              </a:lnTo>
              <a:lnTo>
                <a:pt x="980820" y="7090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DC7CE-A6B1-4ADC-8614-598E1F55AA89}">
      <dsp:nvSpPr>
        <dsp:cNvPr id="0" name=""/>
        <dsp:cNvSpPr/>
      </dsp:nvSpPr>
      <dsp:spPr>
        <a:xfrm>
          <a:off x="7111619" y="4538015"/>
          <a:ext cx="980820" cy="709026"/>
        </a:xfrm>
        <a:custGeom>
          <a:avLst/>
          <a:gdLst/>
          <a:ahLst/>
          <a:cxnLst/>
          <a:rect l="0" t="0" r="0" b="0"/>
          <a:pathLst>
            <a:path>
              <a:moveTo>
                <a:pt x="980820" y="0"/>
              </a:moveTo>
              <a:lnTo>
                <a:pt x="980820" y="709026"/>
              </a:lnTo>
              <a:lnTo>
                <a:pt x="0" y="7090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4E8CA3-1139-4DF5-AAD0-62876DEA9CE0}">
      <dsp:nvSpPr>
        <dsp:cNvPr id="0" name=""/>
        <dsp:cNvSpPr/>
      </dsp:nvSpPr>
      <dsp:spPr>
        <a:xfrm>
          <a:off x="5232698" y="2859985"/>
          <a:ext cx="2410691" cy="709026"/>
        </a:xfrm>
        <a:custGeom>
          <a:avLst/>
          <a:gdLst/>
          <a:ahLst/>
          <a:cxnLst/>
          <a:rect l="0" t="0" r="0" b="0"/>
          <a:pathLst>
            <a:path>
              <a:moveTo>
                <a:pt x="0" y="0"/>
              </a:moveTo>
              <a:lnTo>
                <a:pt x="0" y="709026"/>
              </a:lnTo>
              <a:lnTo>
                <a:pt x="2410691" y="7090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B30BBA-011B-41D8-ADCF-5EDAC3163B4C}">
      <dsp:nvSpPr>
        <dsp:cNvPr id="0" name=""/>
        <dsp:cNvSpPr/>
      </dsp:nvSpPr>
      <dsp:spPr>
        <a:xfrm>
          <a:off x="4251877" y="2859985"/>
          <a:ext cx="980820" cy="709026"/>
        </a:xfrm>
        <a:custGeom>
          <a:avLst/>
          <a:gdLst/>
          <a:ahLst/>
          <a:cxnLst/>
          <a:rect l="0" t="0" r="0" b="0"/>
          <a:pathLst>
            <a:path>
              <a:moveTo>
                <a:pt x="980820" y="0"/>
              </a:moveTo>
              <a:lnTo>
                <a:pt x="980820" y="709026"/>
              </a:lnTo>
              <a:lnTo>
                <a:pt x="0" y="7090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1E9DB-B0BA-4F5A-B3F3-3F63275DAB5C}">
      <dsp:nvSpPr>
        <dsp:cNvPr id="0" name=""/>
        <dsp:cNvSpPr/>
      </dsp:nvSpPr>
      <dsp:spPr>
        <a:xfrm>
          <a:off x="5681748" y="1181954"/>
          <a:ext cx="5270434" cy="709026"/>
        </a:xfrm>
        <a:custGeom>
          <a:avLst/>
          <a:gdLst/>
          <a:ahLst/>
          <a:cxnLst/>
          <a:rect l="0" t="0" r="0" b="0"/>
          <a:pathLst>
            <a:path>
              <a:moveTo>
                <a:pt x="5270434" y="0"/>
              </a:moveTo>
              <a:lnTo>
                <a:pt x="5270434" y="709026"/>
              </a:lnTo>
              <a:lnTo>
                <a:pt x="0" y="709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FCD538-69FE-4E5E-920F-971350ADAFE5}">
      <dsp:nvSpPr>
        <dsp:cNvPr id="0" name=""/>
        <dsp:cNvSpPr/>
      </dsp:nvSpPr>
      <dsp:spPr>
        <a:xfrm>
          <a:off x="10361326" y="243"/>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19EA6D-04CE-44B8-B8C8-5CD8AFE4E424}">
      <dsp:nvSpPr>
        <dsp:cNvPr id="0" name=""/>
        <dsp:cNvSpPr/>
      </dsp:nvSpPr>
      <dsp:spPr>
        <a:xfrm>
          <a:off x="10361326" y="243"/>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F2B1-9CBE-4220-BE9C-7F2F0A779537}">
      <dsp:nvSpPr>
        <dsp:cNvPr id="0" name=""/>
        <dsp:cNvSpPr/>
      </dsp:nvSpPr>
      <dsp:spPr>
        <a:xfrm>
          <a:off x="9770471" y="212951"/>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Security principal</a:t>
          </a:r>
          <a:endParaRPr lang="en-BE" sz="2600" kern="1200" dirty="0"/>
        </a:p>
      </dsp:txBody>
      <dsp:txXfrm>
        <a:off x="9770471" y="212951"/>
        <a:ext cx="2363423" cy="756295"/>
      </dsp:txXfrm>
    </dsp:sp>
    <dsp:sp modelId="{06945A51-724E-4642-916A-35CBF191242C}">
      <dsp:nvSpPr>
        <dsp:cNvPr id="0" name=""/>
        <dsp:cNvSpPr/>
      </dsp:nvSpPr>
      <dsp:spPr>
        <a:xfrm>
          <a:off x="4641842" y="1678273"/>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3E531-D388-4193-B8CD-97D65082657A}">
      <dsp:nvSpPr>
        <dsp:cNvPr id="0" name=""/>
        <dsp:cNvSpPr/>
      </dsp:nvSpPr>
      <dsp:spPr>
        <a:xfrm>
          <a:off x="4641842" y="1678273"/>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AB7C7-B2E4-405A-843B-1089FA741218}">
      <dsp:nvSpPr>
        <dsp:cNvPr id="0" name=""/>
        <dsp:cNvSpPr/>
      </dsp:nvSpPr>
      <dsp:spPr>
        <a:xfrm>
          <a:off x="4050986" y="1890981"/>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Service Principal</a:t>
          </a:r>
          <a:endParaRPr lang="en-BE" sz="2600" kern="1200" dirty="0"/>
        </a:p>
      </dsp:txBody>
      <dsp:txXfrm>
        <a:off x="4050986" y="1890981"/>
        <a:ext cx="2363423" cy="756295"/>
      </dsp:txXfrm>
    </dsp:sp>
    <dsp:sp modelId="{A668A2CA-375E-4334-B6F4-32BAFEAC6F2E}">
      <dsp:nvSpPr>
        <dsp:cNvPr id="0" name=""/>
        <dsp:cNvSpPr/>
      </dsp:nvSpPr>
      <dsp:spPr>
        <a:xfrm>
          <a:off x="3211971" y="3356304"/>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51403-95D0-4618-8C83-621A8317A45A}">
      <dsp:nvSpPr>
        <dsp:cNvPr id="0" name=""/>
        <dsp:cNvSpPr/>
      </dsp:nvSpPr>
      <dsp:spPr>
        <a:xfrm>
          <a:off x="3211971" y="3356304"/>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B84C4-B70B-4BCA-9833-B851B9B71A77}">
      <dsp:nvSpPr>
        <dsp:cNvPr id="0" name=""/>
        <dsp:cNvSpPr/>
      </dsp:nvSpPr>
      <dsp:spPr>
        <a:xfrm>
          <a:off x="2621115" y="3569012"/>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Application</a:t>
          </a:r>
          <a:endParaRPr lang="en-BE" sz="2600" kern="1200" dirty="0"/>
        </a:p>
      </dsp:txBody>
      <dsp:txXfrm>
        <a:off x="2621115" y="3569012"/>
        <a:ext cx="2363423" cy="756295"/>
      </dsp:txXfrm>
    </dsp:sp>
    <dsp:sp modelId="{E40049DE-1C7A-403D-8439-0EA6D919CB14}">
      <dsp:nvSpPr>
        <dsp:cNvPr id="0" name=""/>
        <dsp:cNvSpPr/>
      </dsp:nvSpPr>
      <dsp:spPr>
        <a:xfrm>
          <a:off x="7501584" y="3356304"/>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14B71F-DA8F-4B65-AF62-B756EEC443DD}">
      <dsp:nvSpPr>
        <dsp:cNvPr id="0" name=""/>
        <dsp:cNvSpPr/>
      </dsp:nvSpPr>
      <dsp:spPr>
        <a:xfrm>
          <a:off x="7501584" y="3356304"/>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CD77D1-B6F0-4CF5-8323-0B259E4F9C9B}">
      <dsp:nvSpPr>
        <dsp:cNvPr id="0" name=""/>
        <dsp:cNvSpPr/>
      </dsp:nvSpPr>
      <dsp:spPr>
        <a:xfrm>
          <a:off x="6910728" y="3569012"/>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Managed identity</a:t>
          </a:r>
          <a:endParaRPr lang="en-BE" sz="2600" kern="1200" dirty="0"/>
        </a:p>
      </dsp:txBody>
      <dsp:txXfrm>
        <a:off x="6910728" y="3569012"/>
        <a:ext cx="2363423" cy="756295"/>
      </dsp:txXfrm>
    </dsp:sp>
    <dsp:sp modelId="{E199B35D-008E-4B93-9E6A-BF00D722030C}">
      <dsp:nvSpPr>
        <dsp:cNvPr id="0" name=""/>
        <dsp:cNvSpPr/>
      </dsp:nvSpPr>
      <dsp:spPr>
        <a:xfrm>
          <a:off x="6071713" y="5034334"/>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E903EF-3918-477F-9501-A3E1F7508FE5}">
      <dsp:nvSpPr>
        <dsp:cNvPr id="0" name=""/>
        <dsp:cNvSpPr/>
      </dsp:nvSpPr>
      <dsp:spPr>
        <a:xfrm>
          <a:off x="6071713" y="5034334"/>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CC0B70-5141-4FB8-A497-B6BB7B0D9F93}">
      <dsp:nvSpPr>
        <dsp:cNvPr id="0" name=""/>
        <dsp:cNvSpPr/>
      </dsp:nvSpPr>
      <dsp:spPr>
        <a:xfrm>
          <a:off x="5480857" y="5247042"/>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System-assigned</a:t>
          </a:r>
          <a:endParaRPr lang="en-BE" sz="2600" kern="1200" dirty="0"/>
        </a:p>
      </dsp:txBody>
      <dsp:txXfrm>
        <a:off x="5480857" y="5247042"/>
        <a:ext cx="2363423" cy="756295"/>
      </dsp:txXfrm>
    </dsp:sp>
    <dsp:sp modelId="{4921AF6B-1DE9-49E5-887F-261AD45D0F8B}">
      <dsp:nvSpPr>
        <dsp:cNvPr id="0" name=""/>
        <dsp:cNvSpPr/>
      </dsp:nvSpPr>
      <dsp:spPr>
        <a:xfrm>
          <a:off x="8931455" y="5034334"/>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33EB40-E74E-4819-8EA1-B3D0289887A8}">
      <dsp:nvSpPr>
        <dsp:cNvPr id="0" name=""/>
        <dsp:cNvSpPr/>
      </dsp:nvSpPr>
      <dsp:spPr>
        <a:xfrm>
          <a:off x="8931455" y="5034334"/>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EBE932-FA87-4B98-8D22-AB15051CB00C}">
      <dsp:nvSpPr>
        <dsp:cNvPr id="0" name=""/>
        <dsp:cNvSpPr/>
      </dsp:nvSpPr>
      <dsp:spPr>
        <a:xfrm>
          <a:off x="8340599" y="5247042"/>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User-assigned</a:t>
          </a:r>
          <a:endParaRPr lang="en-BE" sz="2600" kern="1200" dirty="0"/>
        </a:p>
      </dsp:txBody>
      <dsp:txXfrm>
        <a:off x="8340599" y="5247042"/>
        <a:ext cx="2363423" cy="756295"/>
      </dsp:txXfrm>
    </dsp:sp>
    <dsp:sp modelId="{6C18B7D0-34F7-4739-B51F-1C56D1757856}">
      <dsp:nvSpPr>
        <dsp:cNvPr id="0" name=""/>
        <dsp:cNvSpPr/>
      </dsp:nvSpPr>
      <dsp:spPr>
        <a:xfrm>
          <a:off x="3211971" y="6712365"/>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EEE779-00AB-4429-8BF4-E27287AD5FCD}">
      <dsp:nvSpPr>
        <dsp:cNvPr id="0" name=""/>
        <dsp:cNvSpPr/>
      </dsp:nvSpPr>
      <dsp:spPr>
        <a:xfrm>
          <a:off x="3211971" y="6712365"/>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9A3E4-3C1D-4A23-A8B5-17B56F76AF53}">
      <dsp:nvSpPr>
        <dsp:cNvPr id="0" name=""/>
        <dsp:cNvSpPr/>
      </dsp:nvSpPr>
      <dsp:spPr>
        <a:xfrm>
          <a:off x="2621115" y="6925073"/>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(legacy)</a:t>
          </a:r>
          <a:endParaRPr lang="en-BE" sz="2600" kern="1200" dirty="0"/>
        </a:p>
      </dsp:txBody>
      <dsp:txXfrm>
        <a:off x="2621115" y="6925073"/>
        <a:ext cx="2363423" cy="756295"/>
      </dsp:txXfrm>
    </dsp:sp>
    <dsp:sp modelId="{7FF6D70A-6BA9-4206-B4B5-B508F81D065A}">
      <dsp:nvSpPr>
        <dsp:cNvPr id="0" name=""/>
        <dsp:cNvSpPr/>
      </dsp:nvSpPr>
      <dsp:spPr>
        <a:xfrm>
          <a:off x="11791198" y="1678273"/>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2A9EE-C816-41FF-9ED9-5A4461D29D23}">
      <dsp:nvSpPr>
        <dsp:cNvPr id="0" name=""/>
        <dsp:cNvSpPr/>
      </dsp:nvSpPr>
      <dsp:spPr>
        <a:xfrm>
          <a:off x="11791198" y="1678273"/>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380AB-283A-4D74-B286-D33F1280C698}">
      <dsp:nvSpPr>
        <dsp:cNvPr id="0" name=""/>
        <dsp:cNvSpPr/>
      </dsp:nvSpPr>
      <dsp:spPr>
        <a:xfrm>
          <a:off x="11200342" y="1890981"/>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User principal</a:t>
          </a:r>
          <a:endParaRPr lang="en-BE" sz="2600" kern="1200" dirty="0"/>
        </a:p>
      </dsp:txBody>
      <dsp:txXfrm>
        <a:off x="11200342" y="1890981"/>
        <a:ext cx="2363423" cy="7562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895B-EB71-492C-A00C-4D168ADAAE9F}">
      <dsp:nvSpPr>
        <dsp:cNvPr id="0" name=""/>
        <dsp:cNvSpPr/>
      </dsp:nvSpPr>
      <dsp:spPr>
        <a:xfrm>
          <a:off x="10952182" y="1181954"/>
          <a:ext cx="980820" cy="709026"/>
        </a:xfrm>
        <a:custGeom>
          <a:avLst/>
          <a:gdLst/>
          <a:ahLst/>
          <a:cxnLst/>
          <a:rect l="0" t="0" r="0" b="0"/>
          <a:pathLst>
            <a:path>
              <a:moveTo>
                <a:pt x="0" y="0"/>
              </a:moveTo>
              <a:lnTo>
                <a:pt x="0" y="709026"/>
              </a:lnTo>
              <a:lnTo>
                <a:pt x="980820" y="709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AD13C-AA44-4ACD-8C57-86A41E44DE2B}">
      <dsp:nvSpPr>
        <dsp:cNvPr id="0" name=""/>
        <dsp:cNvSpPr/>
      </dsp:nvSpPr>
      <dsp:spPr>
        <a:xfrm>
          <a:off x="4251877" y="2859985"/>
          <a:ext cx="980820" cy="4065088"/>
        </a:xfrm>
        <a:custGeom>
          <a:avLst/>
          <a:gdLst/>
          <a:ahLst/>
          <a:cxnLst/>
          <a:rect l="0" t="0" r="0" b="0"/>
          <a:pathLst>
            <a:path>
              <a:moveTo>
                <a:pt x="980820" y="0"/>
              </a:moveTo>
              <a:lnTo>
                <a:pt x="980820" y="4065088"/>
              </a:lnTo>
              <a:lnTo>
                <a:pt x="0" y="40650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FC96A6-1C10-428B-B704-ECD37A2E37C7}">
      <dsp:nvSpPr>
        <dsp:cNvPr id="0" name=""/>
        <dsp:cNvSpPr/>
      </dsp:nvSpPr>
      <dsp:spPr>
        <a:xfrm>
          <a:off x="8092440" y="4538015"/>
          <a:ext cx="980820" cy="709026"/>
        </a:xfrm>
        <a:custGeom>
          <a:avLst/>
          <a:gdLst/>
          <a:ahLst/>
          <a:cxnLst/>
          <a:rect l="0" t="0" r="0" b="0"/>
          <a:pathLst>
            <a:path>
              <a:moveTo>
                <a:pt x="0" y="0"/>
              </a:moveTo>
              <a:lnTo>
                <a:pt x="0" y="709026"/>
              </a:lnTo>
              <a:lnTo>
                <a:pt x="980820" y="7090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DC7CE-A6B1-4ADC-8614-598E1F55AA89}">
      <dsp:nvSpPr>
        <dsp:cNvPr id="0" name=""/>
        <dsp:cNvSpPr/>
      </dsp:nvSpPr>
      <dsp:spPr>
        <a:xfrm>
          <a:off x="7111619" y="4538015"/>
          <a:ext cx="980820" cy="709026"/>
        </a:xfrm>
        <a:custGeom>
          <a:avLst/>
          <a:gdLst/>
          <a:ahLst/>
          <a:cxnLst/>
          <a:rect l="0" t="0" r="0" b="0"/>
          <a:pathLst>
            <a:path>
              <a:moveTo>
                <a:pt x="980820" y="0"/>
              </a:moveTo>
              <a:lnTo>
                <a:pt x="980820" y="709026"/>
              </a:lnTo>
              <a:lnTo>
                <a:pt x="0" y="7090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4E8CA3-1139-4DF5-AAD0-62876DEA9CE0}">
      <dsp:nvSpPr>
        <dsp:cNvPr id="0" name=""/>
        <dsp:cNvSpPr/>
      </dsp:nvSpPr>
      <dsp:spPr>
        <a:xfrm>
          <a:off x="5232698" y="2859985"/>
          <a:ext cx="2410691" cy="709026"/>
        </a:xfrm>
        <a:custGeom>
          <a:avLst/>
          <a:gdLst/>
          <a:ahLst/>
          <a:cxnLst/>
          <a:rect l="0" t="0" r="0" b="0"/>
          <a:pathLst>
            <a:path>
              <a:moveTo>
                <a:pt x="0" y="0"/>
              </a:moveTo>
              <a:lnTo>
                <a:pt x="0" y="709026"/>
              </a:lnTo>
              <a:lnTo>
                <a:pt x="2410691" y="7090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B30BBA-011B-41D8-ADCF-5EDAC3163B4C}">
      <dsp:nvSpPr>
        <dsp:cNvPr id="0" name=""/>
        <dsp:cNvSpPr/>
      </dsp:nvSpPr>
      <dsp:spPr>
        <a:xfrm>
          <a:off x="4251877" y="2859985"/>
          <a:ext cx="980820" cy="709026"/>
        </a:xfrm>
        <a:custGeom>
          <a:avLst/>
          <a:gdLst/>
          <a:ahLst/>
          <a:cxnLst/>
          <a:rect l="0" t="0" r="0" b="0"/>
          <a:pathLst>
            <a:path>
              <a:moveTo>
                <a:pt x="980820" y="0"/>
              </a:moveTo>
              <a:lnTo>
                <a:pt x="980820" y="709026"/>
              </a:lnTo>
              <a:lnTo>
                <a:pt x="0" y="7090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1E9DB-B0BA-4F5A-B3F3-3F63275DAB5C}">
      <dsp:nvSpPr>
        <dsp:cNvPr id="0" name=""/>
        <dsp:cNvSpPr/>
      </dsp:nvSpPr>
      <dsp:spPr>
        <a:xfrm>
          <a:off x="5681748" y="1181954"/>
          <a:ext cx="5270434" cy="709026"/>
        </a:xfrm>
        <a:custGeom>
          <a:avLst/>
          <a:gdLst/>
          <a:ahLst/>
          <a:cxnLst/>
          <a:rect l="0" t="0" r="0" b="0"/>
          <a:pathLst>
            <a:path>
              <a:moveTo>
                <a:pt x="5270434" y="0"/>
              </a:moveTo>
              <a:lnTo>
                <a:pt x="5270434" y="709026"/>
              </a:lnTo>
              <a:lnTo>
                <a:pt x="0" y="709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FCD538-69FE-4E5E-920F-971350ADAFE5}">
      <dsp:nvSpPr>
        <dsp:cNvPr id="0" name=""/>
        <dsp:cNvSpPr/>
      </dsp:nvSpPr>
      <dsp:spPr>
        <a:xfrm>
          <a:off x="10361326" y="243"/>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19EA6D-04CE-44B8-B8C8-5CD8AFE4E424}">
      <dsp:nvSpPr>
        <dsp:cNvPr id="0" name=""/>
        <dsp:cNvSpPr/>
      </dsp:nvSpPr>
      <dsp:spPr>
        <a:xfrm>
          <a:off x="10361326" y="243"/>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F2B1-9CBE-4220-BE9C-7F2F0A779537}">
      <dsp:nvSpPr>
        <dsp:cNvPr id="0" name=""/>
        <dsp:cNvSpPr/>
      </dsp:nvSpPr>
      <dsp:spPr>
        <a:xfrm>
          <a:off x="9770471" y="212951"/>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Security principal</a:t>
          </a:r>
          <a:endParaRPr lang="en-BE" sz="2600" kern="1200" dirty="0"/>
        </a:p>
      </dsp:txBody>
      <dsp:txXfrm>
        <a:off x="9770471" y="212951"/>
        <a:ext cx="2363423" cy="756295"/>
      </dsp:txXfrm>
    </dsp:sp>
    <dsp:sp modelId="{06945A51-724E-4642-916A-35CBF191242C}">
      <dsp:nvSpPr>
        <dsp:cNvPr id="0" name=""/>
        <dsp:cNvSpPr/>
      </dsp:nvSpPr>
      <dsp:spPr>
        <a:xfrm>
          <a:off x="4641842" y="1678273"/>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3E531-D388-4193-B8CD-97D65082657A}">
      <dsp:nvSpPr>
        <dsp:cNvPr id="0" name=""/>
        <dsp:cNvSpPr/>
      </dsp:nvSpPr>
      <dsp:spPr>
        <a:xfrm>
          <a:off x="4641842" y="1678273"/>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AB7C7-B2E4-405A-843B-1089FA741218}">
      <dsp:nvSpPr>
        <dsp:cNvPr id="0" name=""/>
        <dsp:cNvSpPr/>
      </dsp:nvSpPr>
      <dsp:spPr>
        <a:xfrm>
          <a:off x="4050986" y="1890981"/>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Service Principal</a:t>
          </a:r>
          <a:endParaRPr lang="en-BE" sz="2600" kern="1200" dirty="0"/>
        </a:p>
      </dsp:txBody>
      <dsp:txXfrm>
        <a:off x="4050986" y="1890981"/>
        <a:ext cx="2363423" cy="756295"/>
      </dsp:txXfrm>
    </dsp:sp>
    <dsp:sp modelId="{A668A2CA-375E-4334-B6F4-32BAFEAC6F2E}">
      <dsp:nvSpPr>
        <dsp:cNvPr id="0" name=""/>
        <dsp:cNvSpPr/>
      </dsp:nvSpPr>
      <dsp:spPr>
        <a:xfrm>
          <a:off x="3211971" y="3356304"/>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51403-95D0-4618-8C83-621A8317A45A}">
      <dsp:nvSpPr>
        <dsp:cNvPr id="0" name=""/>
        <dsp:cNvSpPr/>
      </dsp:nvSpPr>
      <dsp:spPr>
        <a:xfrm>
          <a:off x="3211971" y="3356304"/>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B84C4-B70B-4BCA-9833-B851B9B71A77}">
      <dsp:nvSpPr>
        <dsp:cNvPr id="0" name=""/>
        <dsp:cNvSpPr/>
      </dsp:nvSpPr>
      <dsp:spPr>
        <a:xfrm>
          <a:off x="2621115" y="3569012"/>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Application</a:t>
          </a:r>
          <a:endParaRPr lang="en-BE" sz="2600" kern="1200" dirty="0"/>
        </a:p>
      </dsp:txBody>
      <dsp:txXfrm>
        <a:off x="2621115" y="3569012"/>
        <a:ext cx="2363423" cy="756295"/>
      </dsp:txXfrm>
    </dsp:sp>
    <dsp:sp modelId="{E40049DE-1C7A-403D-8439-0EA6D919CB14}">
      <dsp:nvSpPr>
        <dsp:cNvPr id="0" name=""/>
        <dsp:cNvSpPr/>
      </dsp:nvSpPr>
      <dsp:spPr>
        <a:xfrm>
          <a:off x="7501584" y="3356304"/>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14B71F-DA8F-4B65-AF62-B756EEC443DD}">
      <dsp:nvSpPr>
        <dsp:cNvPr id="0" name=""/>
        <dsp:cNvSpPr/>
      </dsp:nvSpPr>
      <dsp:spPr>
        <a:xfrm>
          <a:off x="7501584" y="3356304"/>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CD77D1-B6F0-4CF5-8323-0B259E4F9C9B}">
      <dsp:nvSpPr>
        <dsp:cNvPr id="0" name=""/>
        <dsp:cNvSpPr/>
      </dsp:nvSpPr>
      <dsp:spPr>
        <a:xfrm>
          <a:off x="6910728" y="3569012"/>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Managed identity</a:t>
          </a:r>
          <a:endParaRPr lang="en-BE" sz="2600" kern="1200" dirty="0"/>
        </a:p>
      </dsp:txBody>
      <dsp:txXfrm>
        <a:off x="6910728" y="3569012"/>
        <a:ext cx="2363423" cy="756295"/>
      </dsp:txXfrm>
    </dsp:sp>
    <dsp:sp modelId="{E199B35D-008E-4B93-9E6A-BF00D722030C}">
      <dsp:nvSpPr>
        <dsp:cNvPr id="0" name=""/>
        <dsp:cNvSpPr/>
      </dsp:nvSpPr>
      <dsp:spPr>
        <a:xfrm>
          <a:off x="6071713" y="5034334"/>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E903EF-3918-477F-9501-A3E1F7508FE5}">
      <dsp:nvSpPr>
        <dsp:cNvPr id="0" name=""/>
        <dsp:cNvSpPr/>
      </dsp:nvSpPr>
      <dsp:spPr>
        <a:xfrm>
          <a:off x="6071713" y="5034334"/>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CC0B70-5141-4FB8-A497-B6BB7B0D9F93}">
      <dsp:nvSpPr>
        <dsp:cNvPr id="0" name=""/>
        <dsp:cNvSpPr/>
      </dsp:nvSpPr>
      <dsp:spPr>
        <a:xfrm>
          <a:off x="5480857" y="5247042"/>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System-assigned</a:t>
          </a:r>
          <a:endParaRPr lang="en-BE" sz="2600" kern="1200" dirty="0"/>
        </a:p>
      </dsp:txBody>
      <dsp:txXfrm>
        <a:off x="5480857" y="5247042"/>
        <a:ext cx="2363423" cy="756295"/>
      </dsp:txXfrm>
    </dsp:sp>
    <dsp:sp modelId="{4921AF6B-1DE9-49E5-887F-261AD45D0F8B}">
      <dsp:nvSpPr>
        <dsp:cNvPr id="0" name=""/>
        <dsp:cNvSpPr/>
      </dsp:nvSpPr>
      <dsp:spPr>
        <a:xfrm>
          <a:off x="8931455" y="5034334"/>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33EB40-E74E-4819-8EA1-B3D0289887A8}">
      <dsp:nvSpPr>
        <dsp:cNvPr id="0" name=""/>
        <dsp:cNvSpPr/>
      </dsp:nvSpPr>
      <dsp:spPr>
        <a:xfrm>
          <a:off x="8931455" y="5034334"/>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EBE932-FA87-4B98-8D22-AB15051CB00C}">
      <dsp:nvSpPr>
        <dsp:cNvPr id="0" name=""/>
        <dsp:cNvSpPr/>
      </dsp:nvSpPr>
      <dsp:spPr>
        <a:xfrm>
          <a:off x="8340599" y="5247042"/>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User-assigned</a:t>
          </a:r>
          <a:endParaRPr lang="en-BE" sz="2600" kern="1200" dirty="0"/>
        </a:p>
      </dsp:txBody>
      <dsp:txXfrm>
        <a:off x="8340599" y="5247042"/>
        <a:ext cx="2363423" cy="756295"/>
      </dsp:txXfrm>
    </dsp:sp>
    <dsp:sp modelId="{6C18B7D0-34F7-4739-B51F-1C56D1757856}">
      <dsp:nvSpPr>
        <dsp:cNvPr id="0" name=""/>
        <dsp:cNvSpPr/>
      </dsp:nvSpPr>
      <dsp:spPr>
        <a:xfrm>
          <a:off x="3211971" y="6712365"/>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EEE779-00AB-4429-8BF4-E27287AD5FCD}">
      <dsp:nvSpPr>
        <dsp:cNvPr id="0" name=""/>
        <dsp:cNvSpPr/>
      </dsp:nvSpPr>
      <dsp:spPr>
        <a:xfrm>
          <a:off x="3211971" y="6712365"/>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9A3E4-3C1D-4A23-A8B5-17B56F76AF53}">
      <dsp:nvSpPr>
        <dsp:cNvPr id="0" name=""/>
        <dsp:cNvSpPr/>
      </dsp:nvSpPr>
      <dsp:spPr>
        <a:xfrm>
          <a:off x="2621115" y="6925073"/>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(legacy)</a:t>
          </a:r>
          <a:endParaRPr lang="en-BE" sz="2600" kern="1200" dirty="0"/>
        </a:p>
      </dsp:txBody>
      <dsp:txXfrm>
        <a:off x="2621115" y="6925073"/>
        <a:ext cx="2363423" cy="756295"/>
      </dsp:txXfrm>
    </dsp:sp>
    <dsp:sp modelId="{7FF6D70A-6BA9-4206-B4B5-B508F81D065A}">
      <dsp:nvSpPr>
        <dsp:cNvPr id="0" name=""/>
        <dsp:cNvSpPr/>
      </dsp:nvSpPr>
      <dsp:spPr>
        <a:xfrm>
          <a:off x="11791198" y="1678273"/>
          <a:ext cx="1181711" cy="118171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2A9EE-C816-41FF-9ED9-5A4461D29D23}">
      <dsp:nvSpPr>
        <dsp:cNvPr id="0" name=""/>
        <dsp:cNvSpPr/>
      </dsp:nvSpPr>
      <dsp:spPr>
        <a:xfrm>
          <a:off x="11791198" y="1678273"/>
          <a:ext cx="1181711" cy="118171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380AB-283A-4D74-B286-D33F1280C698}">
      <dsp:nvSpPr>
        <dsp:cNvPr id="0" name=""/>
        <dsp:cNvSpPr/>
      </dsp:nvSpPr>
      <dsp:spPr>
        <a:xfrm>
          <a:off x="11200342" y="1890981"/>
          <a:ext cx="2363423" cy="756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User principal</a:t>
          </a:r>
          <a:endParaRPr lang="en-BE" sz="2600" kern="1200" dirty="0"/>
        </a:p>
      </dsp:txBody>
      <dsp:txXfrm>
        <a:off x="11200342" y="1890981"/>
        <a:ext cx="2363423" cy="756295"/>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F9C7B6-768D-954F-BA9C-9122E2D6F6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01915F-6815-D24D-8730-958EF22CD2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B0A394-DE4D-5742-BB9F-4F15EB604784}" type="datetimeFigureOut">
              <a:rPr lang="en-US" smtClean="0"/>
              <a:t>5/7/2024</a:t>
            </a:fld>
            <a:endParaRPr lang="en-US"/>
          </a:p>
        </p:txBody>
      </p:sp>
      <p:sp>
        <p:nvSpPr>
          <p:cNvPr id="4" name="Footer Placeholder 3">
            <a:extLst>
              <a:ext uri="{FF2B5EF4-FFF2-40B4-BE49-F238E27FC236}">
                <a16:creationId xmlns:a16="http://schemas.microsoft.com/office/drawing/2014/main" id="{EDDD0B7F-A9EB-2F45-BF1A-2E9813999A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6AAC6D-38E8-B547-8A56-167358C0C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DD28C9-F529-5047-B6FF-09EB9BDA32DB}" type="slidenum">
              <a:rPr lang="en-US" smtClean="0"/>
              <a:t>‹#›</a:t>
            </a:fld>
            <a:endParaRPr lang="en-US"/>
          </a:p>
        </p:txBody>
      </p:sp>
    </p:spTree>
    <p:extLst>
      <p:ext uri="{BB962C8B-B14F-4D97-AF65-F5344CB8AC3E}">
        <p14:creationId xmlns:p14="http://schemas.microsoft.com/office/powerpoint/2010/main" val="2222745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A1C9-036A-CF44-B360-699BF644EE98}" type="datetimeFigureOut">
              <a:t>07/05/2024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2E8BE-4BBE-8A43-8656-E20BBFF5E8C9}" type="slidenum">
              <a:t>‹#›</a:t>
            </a:fld>
            <a:endParaRPr lang="en-US"/>
          </a:p>
        </p:txBody>
      </p:sp>
    </p:spTree>
    <p:extLst>
      <p:ext uri="{BB962C8B-B14F-4D97-AF65-F5344CB8AC3E}">
        <p14:creationId xmlns:p14="http://schemas.microsoft.com/office/powerpoint/2010/main" val="166686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earn.microsoft.com/en-us/entra/identity-platform/v2-oauth2-client-creds-grant-flow"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microsoft.com/en-us/azure/api-management/validate-jwt-polic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microsoft.com/en-us/azure/api-management/validate-azure-ad-token-polic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ithub.com/Azure/api-management-policy-snippets/blob/master/examples/Get%20OAuth2%20access%20token%20from%20AAD%20and%20forward%20it%20to%20the%20backend.policy.x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ackoverflow.com/questions/75141700/azure-oauth-token-retrieval-with-user-managed-identit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earn.microsoft.com/en-us/azure/security/fundamentals/services-technologie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learn.microsoft.com/en-us/azure/security/fundamentals/best-practices-and-pattern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microsoft.com/en-us/azure/api-management/authentication-managed-identity-policy"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earn.microsoft.com/en-us/entra/identity-platform/certificate-credentials"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earn.microsoft.com/en-us/entra/external-id/customers/how-to-use-app-roles-customers"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learn.microsoft.com/en-us/entra/identity-platform/howto-implement-rbac-for-app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earn.microsoft.com/en-us/azure/security/fundamentals/services-technologie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learn.microsoft.com/en-us/azure/security/fundamentals/best-practices-and-patter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1</a:t>
            </a:fld>
            <a:endParaRPr lang="en-BE"/>
          </a:p>
        </p:txBody>
      </p:sp>
    </p:spTree>
    <p:extLst>
      <p:ext uri="{BB962C8B-B14F-4D97-AF65-F5344CB8AC3E}">
        <p14:creationId xmlns:p14="http://schemas.microsoft.com/office/powerpoint/2010/main" val="482774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(reference: </a:t>
            </a:r>
            <a:r>
              <a:rPr lang="en-US" sz="1200" dirty="0">
                <a:hlinkClick r:id="rId3"/>
              </a:rPr>
              <a:t>https://learn.microsoft.com/en-us/entra/identity-platform/v2-oauth2-client-creds-grant-flow</a:t>
            </a:r>
            <a:r>
              <a:rPr lang="en-US" sz="1200" dirty="0"/>
              <a:t>)</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34</a:t>
            </a:fld>
            <a:endParaRPr lang="en-BE"/>
          </a:p>
        </p:txBody>
      </p:sp>
    </p:spTree>
    <p:extLst>
      <p:ext uri="{BB962C8B-B14F-4D97-AF65-F5344CB8AC3E}">
        <p14:creationId xmlns:p14="http://schemas.microsoft.com/office/powerpoint/2010/main" val="80902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38</a:t>
            </a:fld>
            <a:endParaRPr lang="en-BE"/>
          </a:p>
        </p:txBody>
      </p:sp>
    </p:spTree>
    <p:extLst>
      <p:ext uri="{BB962C8B-B14F-4D97-AF65-F5344CB8AC3E}">
        <p14:creationId xmlns:p14="http://schemas.microsoft.com/office/powerpoint/2010/main" val="2507702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(reference: </a:t>
            </a:r>
            <a:r>
              <a:rPr lang="en-US" sz="1200" dirty="0">
                <a:hlinkClick r:id="rId3"/>
              </a:rPr>
              <a:t>https://learn.microsoft.com/en-us/azure/api-management/validate-jwt-policy</a:t>
            </a:r>
            <a:r>
              <a:rPr lang="en-US" sz="1200" dirty="0"/>
              <a:t>) </a:t>
            </a:r>
          </a:p>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39</a:t>
            </a:fld>
            <a:endParaRPr lang="en-BE"/>
          </a:p>
        </p:txBody>
      </p:sp>
    </p:spTree>
    <p:extLst>
      <p:ext uri="{BB962C8B-B14F-4D97-AF65-F5344CB8AC3E}">
        <p14:creationId xmlns:p14="http://schemas.microsoft.com/office/powerpoint/2010/main" val="213077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a:p>
            <a:r>
              <a:rPr lang="en-US" sz="1200" dirty="0"/>
              <a:t>(reference: </a:t>
            </a:r>
            <a:r>
              <a:rPr lang="en-US" sz="1200" dirty="0">
                <a:hlinkClick r:id="rId3"/>
              </a:rPr>
              <a:t>https://learn.microsoft.com/en-us/azure/api-management/validate-azure-ad-token-policy</a:t>
            </a:r>
            <a:r>
              <a:rPr lang="en-US" sz="1200" dirty="0"/>
              <a:t>)</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40</a:t>
            </a:fld>
            <a:endParaRPr lang="en-BE"/>
          </a:p>
        </p:txBody>
      </p:sp>
    </p:spTree>
    <p:extLst>
      <p:ext uri="{BB962C8B-B14F-4D97-AF65-F5344CB8AC3E}">
        <p14:creationId xmlns:p14="http://schemas.microsoft.com/office/powerpoint/2010/main" val="184574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a:p>
            <a:endParaRPr lang="en-US" sz="1200" dirty="0"/>
          </a:p>
          <a:p>
            <a:r>
              <a:rPr lang="en-US" sz="1200" dirty="0"/>
              <a:t>(reference: </a:t>
            </a:r>
            <a:r>
              <a:rPr lang="en-US" sz="1200" dirty="0">
                <a:hlinkClick r:id="rId3"/>
              </a:rPr>
              <a:t>https://github.com/Azure/api-management-policy-snippets/blob/master/examples/Get%20OAuth2%20access%20token%20from%20AAD%20and%20forward%20it%20to%20the%20backend.policy.xml</a:t>
            </a:r>
            <a:r>
              <a:rPr lang="en-US" sz="1200" dirty="0"/>
              <a:t>)</a:t>
            </a:r>
            <a:r>
              <a:rPr lang="en-US" dirty="0"/>
              <a:t> </a:t>
            </a:r>
            <a:endParaRPr lang="en-BE" dirty="0"/>
          </a:p>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41</a:t>
            </a:fld>
            <a:endParaRPr lang="en-BE"/>
          </a:p>
        </p:txBody>
      </p:sp>
    </p:spTree>
    <p:extLst>
      <p:ext uri="{BB962C8B-B14F-4D97-AF65-F5344CB8AC3E}">
        <p14:creationId xmlns:p14="http://schemas.microsoft.com/office/powerpoint/2010/main" val="30155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57</a:t>
            </a:fld>
            <a:endParaRPr lang="en-BE"/>
          </a:p>
        </p:txBody>
      </p:sp>
    </p:spTree>
    <p:extLst>
      <p:ext uri="{BB962C8B-B14F-4D97-AF65-F5344CB8AC3E}">
        <p14:creationId xmlns:p14="http://schemas.microsoft.com/office/powerpoint/2010/main" val="1251016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59</a:t>
            </a:fld>
            <a:endParaRPr lang="en-BE"/>
          </a:p>
        </p:txBody>
      </p:sp>
    </p:spTree>
    <p:extLst>
      <p:ext uri="{BB962C8B-B14F-4D97-AF65-F5344CB8AC3E}">
        <p14:creationId xmlns:p14="http://schemas.microsoft.com/office/powerpoint/2010/main" val="199804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Referense</a:t>
            </a:r>
            <a:r>
              <a:rPr lang="en-US" sz="1200" dirty="0"/>
              <a:t>: </a:t>
            </a:r>
            <a:r>
              <a:rPr lang="en-US" sz="1200" dirty="0">
                <a:hlinkClick r:id="rId3"/>
              </a:rPr>
              <a:t>https://stackoverflow.com/questions/75141700/azure-oauth-token-retrieval-with-user-managed-identity</a:t>
            </a:r>
            <a:endParaRPr lang="en-US" sz="1200" dirty="0"/>
          </a:p>
          <a:p>
            <a:r>
              <a:rPr lang="en-US" sz="1200" dirty="0"/>
              <a:t>Code samples (VM, but likewise for others): https://learn.microsoft.com/en-us/entra/identity/managed-identities-azure-resources/how-to-use-vm-token </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62</a:t>
            </a:fld>
            <a:endParaRPr lang="en-BE"/>
          </a:p>
        </p:txBody>
      </p:sp>
    </p:spTree>
    <p:extLst>
      <p:ext uri="{BB962C8B-B14F-4D97-AF65-F5344CB8AC3E}">
        <p14:creationId xmlns:p14="http://schemas.microsoft.com/office/powerpoint/2010/main" val="1226111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63</a:t>
            </a:fld>
            <a:endParaRPr lang="en-BE"/>
          </a:p>
        </p:txBody>
      </p:sp>
    </p:spTree>
    <p:extLst>
      <p:ext uri="{BB962C8B-B14F-4D97-AF65-F5344CB8AC3E}">
        <p14:creationId xmlns:p14="http://schemas.microsoft.com/office/powerpoint/2010/main" val="2440994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64</a:t>
            </a:fld>
            <a:endParaRPr lang="en-BE"/>
          </a:p>
        </p:txBody>
      </p:sp>
    </p:spTree>
    <p:extLst>
      <p:ext uri="{BB962C8B-B14F-4D97-AF65-F5344CB8AC3E}">
        <p14:creationId xmlns:p14="http://schemas.microsoft.com/office/powerpoint/2010/main" val="70134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r>
              <a:rPr lang="en-US" dirty="0">
                <a:hlinkClick r:id="rId3"/>
              </a:rPr>
              <a:t>https://learn.microsoft.com/en-us/azure/security/fundamentals/services-technologies</a:t>
            </a:r>
            <a:endParaRPr lang="en-US" dirty="0"/>
          </a:p>
          <a:p>
            <a:r>
              <a:rPr lang="en-US" dirty="0">
                <a:hlinkClick r:id="rId4"/>
              </a:rPr>
              <a:t>https://learn.microsoft.com/en-us/azure/security/fundamentals/best-practices-and-patterns</a:t>
            </a:r>
            <a:endParaRPr lang="en-BE" dirty="0"/>
          </a:p>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3</a:t>
            </a:fld>
            <a:endParaRPr lang="en-BE"/>
          </a:p>
        </p:txBody>
      </p:sp>
    </p:spTree>
    <p:extLst>
      <p:ext uri="{BB962C8B-B14F-4D97-AF65-F5344CB8AC3E}">
        <p14:creationId xmlns:p14="http://schemas.microsoft.com/office/powerpoint/2010/main" val="2515812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(reference: </a:t>
            </a:r>
            <a:r>
              <a:rPr lang="en-US" sz="1200" dirty="0">
                <a:hlinkClick r:id="rId3"/>
              </a:rPr>
              <a:t>https://learn.microsoft.com/en-us/azure/api-management/authentication-managed-identity-policy</a:t>
            </a:r>
            <a:r>
              <a:rPr lang="en-US" sz="1200" dirty="0"/>
              <a:t>)</a:t>
            </a:r>
            <a:endParaRPr lang="en-BE" sz="1200" dirty="0"/>
          </a:p>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67</a:t>
            </a:fld>
            <a:endParaRPr lang="en-BE"/>
          </a:p>
        </p:txBody>
      </p:sp>
    </p:spTree>
    <p:extLst>
      <p:ext uri="{BB962C8B-B14F-4D97-AF65-F5344CB8AC3E}">
        <p14:creationId xmlns:p14="http://schemas.microsoft.com/office/powerpoint/2010/main" val="1195103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68</a:t>
            </a:fld>
            <a:endParaRPr lang="en-BE"/>
          </a:p>
        </p:txBody>
      </p:sp>
    </p:spTree>
    <p:extLst>
      <p:ext uri="{BB962C8B-B14F-4D97-AF65-F5344CB8AC3E}">
        <p14:creationId xmlns:p14="http://schemas.microsoft.com/office/powerpoint/2010/main" val="2030581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71</a:t>
            </a:fld>
            <a:endParaRPr lang="en-BE"/>
          </a:p>
        </p:txBody>
      </p:sp>
    </p:spTree>
    <p:extLst>
      <p:ext uri="{BB962C8B-B14F-4D97-AF65-F5344CB8AC3E}">
        <p14:creationId xmlns:p14="http://schemas.microsoft.com/office/powerpoint/2010/main" val="417638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78</a:t>
            </a:fld>
            <a:endParaRPr lang="en-BE"/>
          </a:p>
        </p:txBody>
      </p:sp>
    </p:spTree>
    <p:extLst>
      <p:ext uri="{BB962C8B-B14F-4D97-AF65-F5344CB8AC3E}">
        <p14:creationId xmlns:p14="http://schemas.microsoft.com/office/powerpoint/2010/main" val="978629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sz="1200" dirty="0"/>
              <a:t>(reference: </a:t>
            </a:r>
            <a:r>
              <a:rPr lang="en-US" sz="1200" dirty="0">
                <a:hlinkClick r:id="rId3"/>
              </a:rPr>
              <a:t>https://learn.microsoft.com/en-us/entra/identity-platform/certificate-credentials</a:t>
            </a:r>
            <a:r>
              <a:rPr lang="en-US" sz="1200" dirty="0"/>
              <a:t>)</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99</a:t>
            </a:fld>
            <a:endParaRPr lang="en-BE"/>
          </a:p>
        </p:txBody>
      </p:sp>
    </p:spTree>
    <p:extLst>
      <p:ext uri="{BB962C8B-B14F-4D97-AF65-F5344CB8AC3E}">
        <p14:creationId xmlns:p14="http://schemas.microsoft.com/office/powerpoint/2010/main" val="2477743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https://learn.microsoft.com/en-us/entra/identity-platform/authorization-basics  </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105</a:t>
            </a:fld>
            <a:endParaRPr lang="en-BE"/>
          </a:p>
        </p:txBody>
      </p:sp>
    </p:spTree>
    <p:extLst>
      <p:ext uri="{BB962C8B-B14F-4D97-AF65-F5344CB8AC3E}">
        <p14:creationId xmlns:p14="http://schemas.microsoft.com/office/powerpoint/2010/main" val="2187138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client ID restrictions, IP restrictions – seen before on slide.</a:t>
            </a:r>
          </a:p>
          <a:p>
            <a:r>
              <a:rPr lang="en-US" dirty="0"/>
              <a:t>https://learn.microsoft.com/en-us/entra/identity-platform/authorization-basics </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106</a:t>
            </a:fld>
            <a:endParaRPr lang="en-BE"/>
          </a:p>
        </p:txBody>
      </p:sp>
    </p:spTree>
    <p:extLst>
      <p:ext uri="{BB962C8B-B14F-4D97-AF65-F5344CB8AC3E}">
        <p14:creationId xmlns:p14="http://schemas.microsoft.com/office/powerpoint/2010/main" val="533047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61616"/>
                </a:solidFill>
                <a:effectLst/>
                <a:highlight>
                  <a:srgbClr val="FFFFFF"/>
                </a:highlight>
                <a:latin typeface="Segoe UI" panose="020B0502040204020203" pitchFamily="34" charset="0"/>
              </a:rPr>
              <a:t>Attribute-based access control (ABAC) is an authorization system that defines access based on attributes associated with security principals, resources, and the environment of an access request. With ABAC, you can grant a security principal access to a resource based on attributes. Azure ABAC refers to the implementation of ABAC for Azure.</a:t>
            </a:r>
          </a:p>
          <a:p>
            <a:endParaRPr lang="en-US" b="0" i="0" dirty="0">
              <a:solidFill>
                <a:srgbClr val="161616"/>
              </a:solidFill>
              <a:effectLst/>
              <a:highlight>
                <a:srgbClr val="FFFFFF"/>
              </a:highlight>
              <a:latin typeface="Segoe UI" panose="020B0502040204020203" pitchFamily="34" charset="0"/>
            </a:endParaRPr>
          </a:p>
          <a:p>
            <a:r>
              <a:rPr lang="en-US" dirty="0"/>
              <a:t>https://learn.microsoft.com/en-us/azure/role-based-access-control/conditions-overview</a:t>
            </a:r>
            <a:r>
              <a:rPr lang="en-US" b="0" i="0" dirty="0">
                <a:solidFill>
                  <a:srgbClr val="161616"/>
                </a:solidFill>
                <a:effectLst/>
                <a:highlight>
                  <a:srgbClr val="FFFFFF"/>
                </a:highlight>
                <a:latin typeface="Segoe UI" panose="020B0502040204020203" pitchFamily="34" charset="0"/>
              </a:rPr>
              <a:t> </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115</a:t>
            </a:fld>
            <a:endParaRPr lang="en-BE"/>
          </a:p>
        </p:txBody>
      </p:sp>
    </p:spTree>
    <p:extLst>
      <p:ext uri="{BB962C8B-B14F-4D97-AF65-F5344CB8AC3E}">
        <p14:creationId xmlns:p14="http://schemas.microsoft.com/office/powerpoint/2010/main" val="480023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a:t>
            </a:r>
            <a:r>
              <a:rPr lang="en-US" dirty="0">
                <a:hlinkClick r:id="rId3"/>
              </a:rPr>
              <a:t>https://learn.microsoft.com/en-us/entra/external-id/customers/how-to-use-app-roles-customers</a:t>
            </a:r>
            <a:r>
              <a:rPr lang="en-US" dirty="0"/>
              <a:t>  &amp; </a:t>
            </a:r>
            <a:r>
              <a:rPr lang="en-US" dirty="0">
                <a:hlinkClick r:id="rId4"/>
              </a:rPr>
              <a:t>https://learn.microsoft.com/en-us/entra/identity-platform/howto-implement-rbac-for-apps</a:t>
            </a:r>
            <a:r>
              <a:rPr lang="en-US" dirty="0"/>
              <a:t>  </a:t>
            </a:r>
            <a:endParaRPr lang="en-BE" dirty="0"/>
          </a:p>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119</a:t>
            </a:fld>
            <a:endParaRPr lang="en-BE"/>
          </a:p>
        </p:txBody>
      </p:sp>
    </p:spTree>
    <p:extLst>
      <p:ext uri="{BB962C8B-B14F-4D97-AF65-F5344CB8AC3E}">
        <p14:creationId xmlns:p14="http://schemas.microsoft.com/office/powerpoint/2010/main" val="2812468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120</a:t>
            </a:fld>
            <a:endParaRPr lang="en-BE"/>
          </a:p>
        </p:txBody>
      </p:sp>
    </p:spTree>
    <p:extLst>
      <p:ext uri="{BB962C8B-B14F-4D97-AF65-F5344CB8AC3E}">
        <p14:creationId xmlns:p14="http://schemas.microsoft.com/office/powerpoint/2010/main" val="270273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https://learn.microsoft.com/en-us/azure/security/fundamentals/services-technologies</a:t>
            </a:r>
            <a:endParaRPr lang="en-US" dirty="0"/>
          </a:p>
          <a:p>
            <a:r>
              <a:rPr lang="en-US" dirty="0">
                <a:hlinkClick r:id="rId4"/>
              </a:rPr>
              <a:t>https://learn.microsoft.com/en-us/azure/security/fundamentals/best-practices-and-patterns</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4</a:t>
            </a:fld>
            <a:endParaRPr lang="en-BE"/>
          </a:p>
        </p:txBody>
      </p:sp>
    </p:spTree>
    <p:extLst>
      <p:ext uri="{BB962C8B-B14F-4D97-AF65-F5344CB8AC3E}">
        <p14:creationId xmlns:p14="http://schemas.microsoft.com/office/powerpoint/2010/main" val="260934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5</a:t>
            </a:fld>
            <a:endParaRPr lang="en-BE"/>
          </a:p>
        </p:txBody>
      </p:sp>
    </p:spTree>
    <p:extLst>
      <p:ext uri="{BB962C8B-B14F-4D97-AF65-F5344CB8AC3E}">
        <p14:creationId xmlns:p14="http://schemas.microsoft.com/office/powerpoint/2010/main" val="348860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6</a:t>
            </a:fld>
            <a:endParaRPr lang="en-BE"/>
          </a:p>
        </p:txBody>
      </p:sp>
    </p:spTree>
    <p:extLst>
      <p:ext uri="{BB962C8B-B14F-4D97-AF65-F5344CB8AC3E}">
        <p14:creationId xmlns:p14="http://schemas.microsoft.com/office/powerpoint/2010/main" val="3953866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17</a:t>
            </a:fld>
            <a:endParaRPr lang="en-BE"/>
          </a:p>
        </p:txBody>
      </p:sp>
    </p:spTree>
    <p:extLst>
      <p:ext uri="{BB962C8B-B14F-4D97-AF65-F5344CB8AC3E}">
        <p14:creationId xmlns:p14="http://schemas.microsoft.com/office/powerpoint/2010/main" val="179596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same image as used for the app object + principal explanation: that was an app registration + service principal of type “application”</a:t>
            </a:r>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31</a:t>
            </a:fld>
            <a:endParaRPr lang="en-BE"/>
          </a:p>
        </p:txBody>
      </p:sp>
    </p:spTree>
    <p:extLst>
      <p:ext uri="{BB962C8B-B14F-4D97-AF65-F5344CB8AC3E}">
        <p14:creationId xmlns:p14="http://schemas.microsoft.com/office/powerpoint/2010/main" val="168212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same image as used for the app object + principal explanation: that was an app registration + service principal of type “application”</a:t>
            </a:r>
            <a:endParaRPr lang="en-BE" dirty="0"/>
          </a:p>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32</a:t>
            </a:fld>
            <a:endParaRPr lang="en-BE"/>
          </a:p>
        </p:txBody>
      </p:sp>
    </p:spTree>
    <p:extLst>
      <p:ext uri="{BB962C8B-B14F-4D97-AF65-F5344CB8AC3E}">
        <p14:creationId xmlns:p14="http://schemas.microsoft.com/office/powerpoint/2010/main" val="2203066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B12E8BE-4BBE-8A43-8656-E20BBFF5E8C9}" type="slidenum">
              <a:rPr lang="en-BE" smtClean="0"/>
              <a:t>33</a:t>
            </a:fld>
            <a:endParaRPr lang="en-BE"/>
          </a:p>
        </p:txBody>
      </p:sp>
    </p:spTree>
    <p:extLst>
      <p:ext uri="{BB962C8B-B14F-4D97-AF65-F5344CB8AC3E}">
        <p14:creationId xmlns:p14="http://schemas.microsoft.com/office/powerpoint/2010/main" val="25237204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ABFBE7-0458-D741-821F-60DAED8C5423}"/>
              </a:ext>
            </a:extLst>
          </p:cNvPr>
          <p:cNvPicPr>
            <a:picLocks noChangeAspect="1"/>
          </p:cNvPicPr>
          <p:nvPr userDrawn="1"/>
        </p:nvPicPr>
        <p:blipFill>
          <a:blip r:embed="rId2"/>
          <a:stretch>
            <a:fillRect/>
          </a:stretch>
        </p:blipFill>
        <p:spPr>
          <a:xfrm>
            <a:off x="-1" y="0"/>
            <a:ext cx="18287999" cy="10286999"/>
          </a:xfrm>
          <a:prstGeom prst="rect">
            <a:avLst/>
          </a:prstGeom>
        </p:spPr>
      </p:pic>
      <p:sp>
        <p:nvSpPr>
          <p:cNvPr id="12" name="Text Placeholder 4"/>
          <p:cNvSpPr>
            <a:spLocks noGrp="1"/>
          </p:cNvSpPr>
          <p:nvPr>
            <p:ph type="body" sz="quarter" idx="10" hasCustomPrompt="1"/>
          </p:nvPr>
        </p:nvSpPr>
        <p:spPr>
          <a:xfrm>
            <a:off x="1042296" y="921052"/>
            <a:ext cx="16222661" cy="3517042"/>
          </a:xfrm>
          <a:prstGeom prst="rect">
            <a:avLst/>
          </a:prstGeom>
        </p:spPr>
        <p:txBody>
          <a:bodyPr lIns="91440" rIns="91440" anchor="b">
            <a:noAutofit/>
          </a:bodyPr>
          <a:lstStyle>
            <a:lvl1pPr marL="0" indent="0">
              <a:lnSpc>
                <a:spcPct val="95000"/>
              </a:lnSpc>
              <a:buNone/>
              <a:defRPr sz="10000" b="1" i="0" spc="0" baseline="0">
                <a:solidFill>
                  <a:srgbClr val="130F25"/>
                </a:solidFill>
                <a:latin typeface="+mj-lt"/>
              </a:defRPr>
            </a:lvl1pPr>
          </a:lstStyle>
          <a:p>
            <a:pPr lvl="0"/>
            <a:r>
              <a:rPr lang="en-US" dirty="0"/>
              <a:t>Title of This Course</a:t>
            </a:r>
            <a:br>
              <a:rPr lang="en-US" dirty="0"/>
            </a:br>
            <a:r>
              <a:rPr lang="en-US" dirty="0"/>
              <a:t>in Title Case</a:t>
            </a:r>
          </a:p>
        </p:txBody>
      </p:sp>
      <p:sp>
        <p:nvSpPr>
          <p:cNvPr id="14" name="Text Placeholder 16"/>
          <p:cNvSpPr>
            <a:spLocks noGrp="1"/>
          </p:cNvSpPr>
          <p:nvPr>
            <p:ph type="body" sz="quarter" idx="12" hasCustomPrompt="1"/>
          </p:nvPr>
        </p:nvSpPr>
        <p:spPr>
          <a:xfrm>
            <a:off x="3574466" y="7324467"/>
            <a:ext cx="9579639" cy="608980"/>
          </a:xfrm>
          <a:prstGeom prst="rect">
            <a:avLst/>
          </a:prstGeom>
        </p:spPr>
        <p:txBody>
          <a:bodyPr lIns="91440" tIns="45720" rIns="91440" anchor="t">
            <a:noAutofit/>
          </a:bodyPr>
          <a:lstStyle>
            <a:lvl1pPr marL="0" indent="0">
              <a:buNone/>
              <a:defRPr sz="3600" b="1" i="0" spc="0">
                <a:solidFill>
                  <a:schemeClr val="accent1"/>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Author Name</a:t>
            </a:r>
          </a:p>
        </p:txBody>
      </p:sp>
      <p:sp>
        <p:nvSpPr>
          <p:cNvPr id="15" name="Text Placeholder 18"/>
          <p:cNvSpPr>
            <a:spLocks noGrp="1"/>
          </p:cNvSpPr>
          <p:nvPr>
            <p:ph type="body" sz="quarter" idx="13" hasCustomPrompt="1"/>
          </p:nvPr>
        </p:nvSpPr>
        <p:spPr>
          <a:xfrm>
            <a:off x="3574466" y="7926233"/>
            <a:ext cx="9579637" cy="683713"/>
          </a:xfrm>
          <a:prstGeom prst="rect">
            <a:avLst/>
          </a:prstGeom>
        </p:spPr>
        <p:txBody>
          <a:bodyPr lIns="91440" tIns="45720" anchor="t">
            <a:noAutofit/>
          </a:bodyPr>
          <a:lstStyle>
            <a:lvl1pPr marL="0" indent="0">
              <a:buNone/>
              <a:defRPr sz="2400" b="0" i="0" spc="0" baseline="0">
                <a:latin typeface="PS TT Commons" charset="0"/>
                <a:ea typeface="PS TT Commons" charset="0"/>
                <a:cs typeface="PS TT Commons" charset="0"/>
              </a:defRPr>
            </a:lvl1pPr>
          </a:lstStyle>
          <a:p>
            <a:pPr lvl="0"/>
            <a:r>
              <a:rPr lang="en-US" dirty="0"/>
              <a:t>Author Title in Title Case</a:t>
            </a:r>
          </a:p>
        </p:txBody>
      </p:sp>
      <p:sp>
        <p:nvSpPr>
          <p:cNvPr id="16" name="Text Placeholder 20"/>
          <p:cNvSpPr>
            <a:spLocks noGrp="1"/>
          </p:cNvSpPr>
          <p:nvPr>
            <p:ph type="body" sz="quarter" idx="14" hasCustomPrompt="1"/>
          </p:nvPr>
        </p:nvSpPr>
        <p:spPr>
          <a:xfrm>
            <a:off x="3573194" y="8409761"/>
            <a:ext cx="9580909" cy="825287"/>
          </a:xfrm>
          <a:prstGeom prst="rect">
            <a:avLst/>
          </a:prstGeom>
        </p:spPr>
        <p:txBody>
          <a:bodyPr lIns="91440" anchor="ctr">
            <a:noAutofit/>
          </a:bodyPr>
          <a:lstStyle>
            <a:lvl1pPr marL="0" indent="0">
              <a:buNone/>
              <a:defRPr sz="2200" b="0" i="0" spc="0" baseline="0">
                <a:latin typeface="PS TT Commons" charset="0"/>
                <a:ea typeface="PS TT Commons" charset="0"/>
                <a:cs typeface="PS TT Commons" charset="0"/>
              </a:defRPr>
            </a:lvl1pPr>
          </a:lstStyle>
          <a:p>
            <a:pPr lvl="0"/>
            <a:r>
              <a:rPr lang="en-US" dirty="0">
                <a:effectLst/>
              </a:rPr>
              <a:t>@</a:t>
            </a:r>
            <a:r>
              <a:rPr lang="en-US" dirty="0" err="1">
                <a:effectLst/>
              </a:rPr>
              <a:t>socialmedia</a:t>
            </a:r>
            <a:r>
              <a:rPr lang="en-US" dirty="0">
                <a:effectLst/>
              </a:rPr>
              <a:t>   |   </a:t>
            </a:r>
            <a:r>
              <a:rPr lang="en-US" dirty="0" err="1">
                <a:effectLst/>
              </a:rPr>
              <a:t>www.authorsite.com</a:t>
            </a:r>
            <a:endParaRPr lang="en-US" dirty="0"/>
          </a:p>
        </p:txBody>
      </p:sp>
      <p:sp>
        <p:nvSpPr>
          <p:cNvPr id="18" name="Picture Placeholder 22"/>
          <p:cNvSpPr>
            <a:spLocks noGrp="1" noChangeAspect="1"/>
          </p:cNvSpPr>
          <p:nvPr>
            <p:ph type="pic" sz="quarter" idx="15" hasCustomPrompt="1"/>
          </p:nvPr>
        </p:nvSpPr>
        <p:spPr>
          <a:xfrm>
            <a:off x="1030653" y="7105955"/>
            <a:ext cx="2066544" cy="2066544"/>
          </a:xfrm>
          <a:prstGeom prst="ellipse">
            <a:avLst/>
          </a:prstGeom>
          <a:solidFill>
            <a:schemeClr val="bg1">
              <a:lumMod val="95000"/>
            </a:schemeClr>
          </a:solidFill>
          <a:ln w="3175">
            <a:noFill/>
          </a:ln>
        </p:spPr>
        <p:txBody>
          <a:bodyPr anchor="ctr">
            <a:normAutofit/>
          </a:bodyPr>
          <a:lstStyle>
            <a:lvl1pPr algn="ctr">
              <a:defRPr sz="2200" b="0" i="0">
                <a:latin typeface="PS TT Commons" charset="0"/>
                <a:ea typeface="PS TT Commons" charset="0"/>
                <a:cs typeface="PS TT Commons" charset="0"/>
              </a:defRPr>
            </a:lvl1pPr>
          </a:lstStyle>
          <a:p>
            <a:r>
              <a:rPr lang="en-US" dirty="0"/>
              <a:t>Click to insert photo</a:t>
            </a:r>
          </a:p>
        </p:txBody>
      </p:sp>
      <p:sp>
        <p:nvSpPr>
          <p:cNvPr id="17" name="Text Placeholder 16">
            <a:extLst>
              <a:ext uri="{FF2B5EF4-FFF2-40B4-BE49-F238E27FC236}">
                <a16:creationId xmlns:a16="http://schemas.microsoft.com/office/drawing/2014/main" id="{D3866C99-D4C3-BE4A-8BC7-1EDFA524F625}"/>
              </a:ext>
            </a:extLst>
          </p:cNvPr>
          <p:cNvSpPr>
            <a:spLocks noGrp="1"/>
          </p:cNvSpPr>
          <p:nvPr>
            <p:ph type="body" sz="quarter" idx="16" hasCustomPrompt="1"/>
          </p:nvPr>
        </p:nvSpPr>
        <p:spPr>
          <a:xfrm>
            <a:off x="1013720" y="4740793"/>
            <a:ext cx="9579639" cy="608980"/>
          </a:xfrm>
          <a:prstGeom prst="rect">
            <a:avLst/>
          </a:prstGeom>
        </p:spPr>
        <p:txBody>
          <a:bodyPr lIns="91440" tIns="45720" rIns="91440" anchor="t">
            <a:noAutofit/>
          </a:bodyPr>
          <a:lstStyle>
            <a:lvl1pPr marL="0" indent="0">
              <a:buNone/>
              <a:defRPr sz="4200" b="1" i="0" spc="0">
                <a:solidFill>
                  <a:schemeClr val="tx1"/>
                </a:solidFill>
                <a:latin typeface="+mn-lt"/>
                <a:ea typeface="PS TT Commons" panose="02000506040000020004" pitchFamily="2" charset="77"/>
                <a:cs typeface="PS TT Commons" panose="02000506040000020004" pitchFamily="2" charset="77"/>
              </a:defRPr>
            </a:lvl1pPr>
          </a:lstStyle>
          <a:p>
            <a:pPr lvl="0"/>
            <a:r>
              <a:rPr lang="en-US" dirty="0"/>
              <a:t>Module Two Title in Title Case</a:t>
            </a:r>
          </a:p>
        </p:txBody>
      </p:sp>
      <p:pic>
        <p:nvPicPr>
          <p:cNvPr id="10" name="Picture 9">
            <a:extLst>
              <a:ext uri="{FF2B5EF4-FFF2-40B4-BE49-F238E27FC236}">
                <a16:creationId xmlns:a16="http://schemas.microsoft.com/office/drawing/2014/main" id="{256B1A3E-D077-74FC-602C-3057FEBBDED3}"/>
              </a:ext>
            </a:extLst>
          </p:cNvPr>
          <p:cNvPicPr>
            <a:picLocks noChangeAspect="1"/>
          </p:cNvPicPr>
          <p:nvPr userDrawn="1"/>
        </p:nvPicPr>
        <p:blipFill>
          <a:blip r:embed="rId3"/>
          <a:srcRect/>
          <a:stretch/>
        </p:blipFill>
        <p:spPr>
          <a:xfrm>
            <a:off x="-5095" y="7105955"/>
            <a:ext cx="1023041" cy="2066544"/>
          </a:xfrm>
          <a:prstGeom prst="rect">
            <a:avLst/>
          </a:prstGeom>
        </p:spPr>
      </p:pic>
      <p:pic>
        <p:nvPicPr>
          <p:cNvPr id="19" name="Picture 18">
            <a:extLst>
              <a:ext uri="{FF2B5EF4-FFF2-40B4-BE49-F238E27FC236}">
                <a16:creationId xmlns:a16="http://schemas.microsoft.com/office/drawing/2014/main" id="{FD1784DD-C1C0-7355-E85E-0782B416E31F}"/>
              </a:ext>
            </a:extLst>
          </p:cNvPr>
          <p:cNvPicPr>
            <a:picLocks noChangeAspect="1"/>
          </p:cNvPicPr>
          <p:nvPr userDrawn="1"/>
        </p:nvPicPr>
        <p:blipFill>
          <a:blip r:embed="rId4"/>
          <a:srcRect/>
          <a:stretch/>
        </p:blipFill>
        <p:spPr>
          <a:xfrm>
            <a:off x="14178390" y="8149458"/>
            <a:ext cx="2066542" cy="1023041"/>
          </a:xfrm>
          <a:prstGeom prst="rect">
            <a:avLst/>
          </a:prstGeom>
        </p:spPr>
      </p:pic>
      <p:pic>
        <p:nvPicPr>
          <p:cNvPr id="22" name="Picture 21">
            <a:extLst>
              <a:ext uri="{FF2B5EF4-FFF2-40B4-BE49-F238E27FC236}">
                <a16:creationId xmlns:a16="http://schemas.microsoft.com/office/drawing/2014/main" id="{F7FE0160-14C1-64F6-0F7F-DE97CF2B1E8B}"/>
              </a:ext>
            </a:extLst>
          </p:cNvPr>
          <p:cNvPicPr>
            <a:picLocks noChangeAspect="1"/>
          </p:cNvPicPr>
          <p:nvPr userDrawn="1"/>
        </p:nvPicPr>
        <p:blipFill>
          <a:blip r:embed="rId5"/>
          <a:srcRect/>
          <a:stretch/>
        </p:blipFill>
        <p:spPr>
          <a:xfrm>
            <a:off x="16246177" y="7105955"/>
            <a:ext cx="1023041" cy="2066544"/>
          </a:xfrm>
          <a:prstGeom prst="rect">
            <a:avLst/>
          </a:prstGeom>
        </p:spPr>
      </p:pic>
      <p:pic>
        <p:nvPicPr>
          <p:cNvPr id="26" name="Picture 25">
            <a:extLst>
              <a:ext uri="{FF2B5EF4-FFF2-40B4-BE49-F238E27FC236}">
                <a16:creationId xmlns:a16="http://schemas.microsoft.com/office/drawing/2014/main" id="{CE562FF7-2DED-06A4-2989-65DBC09D94F8}"/>
              </a:ext>
            </a:extLst>
          </p:cNvPr>
          <p:cNvPicPr>
            <a:picLocks noChangeAspect="1"/>
          </p:cNvPicPr>
          <p:nvPr userDrawn="1"/>
        </p:nvPicPr>
        <p:blipFill>
          <a:blip r:embed="rId6"/>
          <a:srcRect/>
          <a:stretch/>
        </p:blipFill>
        <p:spPr>
          <a:xfrm>
            <a:off x="17264958" y="7105955"/>
            <a:ext cx="1023041" cy="2066544"/>
          </a:xfrm>
          <a:prstGeom prst="rect">
            <a:avLst/>
          </a:prstGeom>
        </p:spPr>
      </p:pic>
      <p:grpSp>
        <p:nvGrpSpPr>
          <p:cNvPr id="31" name="Group 30">
            <a:extLst>
              <a:ext uri="{FF2B5EF4-FFF2-40B4-BE49-F238E27FC236}">
                <a16:creationId xmlns:a16="http://schemas.microsoft.com/office/drawing/2014/main" id="{4274DB3C-399B-DE78-6602-0F44F7554F48}"/>
              </a:ext>
            </a:extLst>
          </p:cNvPr>
          <p:cNvGrpSpPr/>
          <p:nvPr userDrawn="1"/>
        </p:nvGrpSpPr>
        <p:grpSpPr>
          <a:xfrm>
            <a:off x="0" y="-1699793"/>
            <a:ext cx="12179808" cy="1307592"/>
            <a:chOff x="0" y="-1699793"/>
            <a:chExt cx="12179808" cy="1307592"/>
          </a:xfrm>
        </p:grpSpPr>
        <p:grpSp>
          <p:nvGrpSpPr>
            <p:cNvPr id="32" name="Group 31">
              <a:extLst>
                <a:ext uri="{FF2B5EF4-FFF2-40B4-BE49-F238E27FC236}">
                  <a16:creationId xmlns:a16="http://schemas.microsoft.com/office/drawing/2014/main" id="{1C479DA0-DD45-E363-9E6B-A5D998F4CBC8}"/>
                </a:ext>
              </a:extLst>
            </p:cNvPr>
            <p:cNvGrpSpPr/>
            <p:nvPr userDrawn="1"/>
          </p:nvGrpSpPr>
          <p:grpSpPr>
            <a:xfrm>
              <a:off x="0" y="-1699793"/>
              <a:ext cx="12179808" cy="1307592"/>
              <a:chOff x="0" y="-1572769"/>
              <a:chExt cx="12179808" cy="1307592"/>
            </a:xfrm>
          </p:grpSpPr>
          <p:sp>
            <p:nvSpPr>
              <p:cNvPr id="34" name="Rectangle 33">
                <a:extLst>
                  <a:ext uri="{FF2B5EF4-FFF2-40B4-BE49-F238E27FC236}">
                    <a16:creationId xmlns:a16="http://schemas.microsoft.com/office/drawing/2014/main" id="{22B9192F-3F66-7CC9-9CA9-4B15D0CE07D8}"/>
                  </a:ext>
                </a:extLst>
              </p:cNvPr>
              <p:cNvSpPr/>
              <p:nvPr userDrawn="1"/>
            </p:nvSpPr>
            <p:spPr>
              <a:xfrm>
                <a:off x="3803904" y="-1572769"/>
                <a:ext cx="8375904" cy="130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Rectangle 34">
                <a:extLst>
                  <a:ext uri="{FF2B5EF4-FFF2-40B4-BE49-F238E27FC236}">
                    <a16:creationId xmlns:a16="http://schemas.microsoft.com/office/drawing/2014/main" id="{5FB1DC01-63AD-121D-78F2-3CBE9507EFC4}"/>
                  </a:ext>
                </a:extLst>
              </p:cNvPr>
              <p:cNvSpPr/>
              <p:nvPr userDrawn="1"/>
            </p:nvSpPr>
            <p:spPr>
              <a:xfrm>
                <a:off x="0" y="-1572769"/>
                <a:ext cx="3792754" cy="1307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B56BEBF-3ED7-EB98-7DFE-16A178A1859A}"/>
                  </a:ext>
                </a:extLst>
              </p:cNvPr>
              <p:cNvSpPr txBox="1"/>
              <p:nvPr userDrawn="1"/>
            </p:nvSpPr>
            <p:spPr>
              <a:xfrm>
                <a:off x="210315" y="-1226305"/>
                <a:ext cx="3207442" cy="640080"/>
              </a:xfrm>
              <a:prstGeom prst="rect">
                <a:avLst/>
              </a:prstGeom>
            </p:spPr>
            <p:txBody>
              <a:bodyPr vert="horz" wrap="none" lIns="0" tIns="32970" rIns="65939" bIns="32970" rtlCol="0" anchor="ctr" anchorCtr="0">
                <a:noAutofit/>
              </a:bodyPr>
              <a:lstStyle/>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mn-lt"/>
                    <a:ea typeface="PS TT Commons" charset="0"/>
                    <a:cs typeface="PS TT Commons" charset="0"/>
                  </a:rPr>
                  <a:t>Font check</a:t>
                </a:r>
              </a:p>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Do they match?</a:t>
                </a:r>
              </a:p>
            </p:txBody>
          </p:sp>
        </p:grpSp>
        <p:pic>
          <p:nvPicPr>
            <p:cNvPr id="33" name="Picture 32" descr="A picture containing logo&#10;&#10;Description automatically generated">
              <a:extLst>
                <a:ext uri="{FF2B5EF4-FFF2-40B4-BE49-F238E27FC236}">
                  <a16:creationId xmlns:a16="http://schemas.microsoft.com/office/drawing/2014/main" id="{1C09E40F-CFA1-5651-CD59-8D2ACE6DF9A5}"/>
                </a:ext>
              </a:extLst>
            </p:cNvPr>
            <p:cNvPicPr>
              <a:picLocks noChangeAspect="1"/>
            </p:cNvPicPr>
            <p:nvPr userDrawn="1"/>
          </p:nvPicPr>
          <p:blipFill>
            <a:blip r:embed="rId7"/>
            <a:stretch>
              <a:fillRect/>
            </a:stretch>
          </p:blipFill>
          <p:spPr>
            <a:xfrm>
              <a:off x="4003069" y="-1629729"/>
              <a:ext cx="8005009" cy="1222987"/>
            </a:xfrm>
            <a:prstGeom prst="rect">
              <a:avLst/>
            </a:prstGeom>
          </p:spPr>
        </p:pic>
      </p:grpSp>
    </p:spTree>
    <p:extLst>
      <p:ext uri="{BB962C8B-B14F-4D97-AF65-F5344CB8AC3E}">
        <p14:creationId xmlns:p14="http://schemas.microsoft.com/office/powerpoint/2010/main" val="373124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ic or Category with Large Icon 1">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794750" y="3361508"/>
            <a:ext cx="7329914" cy="1845492"/>
          </a:xfrm>
          <a:prstGeom prst="rect">
            <a:avLst/>
          </a:prstGeom>
        </p:spPr>
        <p:txBody>
          <a:bodyPr anchor="b">
            <a:noAutofit/>
          </a:bodyPr>
          <a:lstStyle>
            <a:lvl1pPr marL="0" indent="0">
              <a:spcBef>
                <a:spcPts val="0"/>
              </a:spcBef>
              <a:buNone/>
              <a:defRPr sz="4800" b="1"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Topic or Title Introduction</a:t>
            </a:r>
          </a:p>
        </p:txBody>
      </p:sp>
      <p:sp>
        <p:nvSpPr>
          <p:cNvPr id="5" name="Text Placeholder 7"/>
          <p:cNvSpPr>
            <a:spLocks noGrp="1"/>
          </p:cNvSpPr>
          <p:nvPr>
            <p:ph type="body" sz="quarter" idx="13" hasCustomPrompt="1"/>
          </p:nvPr>
        </p:nvSpPr>
        <p:spPr>
          <a:xfrm>
            <a:off x="8794750" y="5600009"/>
            <a:ext cx="7329914" cy="2600326"/>
          </a:xfrm>
          <a:prstGeom prst="rect">
            <a:avLst/>
          </a:prstGeom>
        </p:spPr>
        <p:txBody>
          <a:bodyPr anchor="t">
            <a:noAutofit/>
          </a:bodyPr>
          <a:lstStyle>
            <a:lvl1pPr marL="0" indent="0" algn="l">
              <a:lnSpc>
                <a:spcPct val="110000"/>
              </a:lnSpc>
              <a:spcBef>
                <a:spcPts val="0"/>
              </a:spcBef>
              <a:buNone/>
              <a:defRPr sz="3200" b="0" i="0" baseline="0">
                <a:solidFill>
                  <a:schemeClr val="bg1"/>
                </a:solidFill>
                <a:latin typeface="+mn-lt"/>
                <a:ea typeface="PS TT Commons" charset="0"/>
                <a:cs typeface="PS TT Commons" charset="0"/>
              </a:defRPr>
            </a:lvl1pPr>
          </a:lstStyle>
          <a:p>
            <a:pPr lvl="0"/>
            <a:r>
              <a:rPr lang="en-US"/>
              <a:t>Add a short bit of description text in this area. This should be a quick intro slide to an idea without a lot of text. Stick to a few sentences.</a:t>
            </a:r>
            <a:endParaRPr lang="en-US" dirty="0"/>
          </a:p>
        </p:txBody>
      </p:sp>
      <p:sp>
        <p:nvSpPr>
          <p:cNvPr id="6" name="Content Placeholder 2">
            <a:extLst>
              <a:ext uri="{FF2B5EF4-FFF2-40B4-BE49-F238E27FC236}">
                <a16:creationId xmlns:a16="http://schemas.microsoft.com/office/drawing/2014/main" id="{D1EB0284-E245-B86C-B7FF-B4201BEBC5BB}"/>
              </a:ext>
            </a:extLst>
          </p:cNvPr>
          <p:cNvSpPr>
            <a:spLocks noGrp="1"/>
          </p:cNvSpPr>
          <p:nvPr>
            <p:ph sz="quarter" idx="14" hasCustomPrompt="1"/>
          </p:nvPr>
        </p:nvSpPr>
        <p:spPr>
          <a:xfrm>
            <a:off x="819152" y="841375"/>
            <a:ext cx="7175500" cy="8604250"/>
          </a:xfrm>
        </p:spPr>
        <p:txBody>
          <a:bodyPr anchor="ctr"/>
          <a:lstStyle>
            <a:lvl1pPr algn="ctr">
              <a:defRPr>
                <a:solidFill>
                  <a:schemeClr val="bg1"/>
                </a:solidFill>
              </a:defRPr>
            </a:lvl1pPr>
          </a:lstStyle>
          <a:p>
            <a:pPr lvl="0"/>
            <a:r>
              <a:rPr lang="en-US" dirty="0"/>
              <a:t>Insert icon only</a:t>
            </a:r>
          </a:p>
        </p:txBody>
      </p:sp>
    </p:spTree>
    <p:extLst>
      <p:ext uri="{BB962C8B-B14F-4D97-AF65-F5344CB8AC3E}">
        <p14:creationId xmlns:p14="http://schemas.microsoft.com/office/powerpoint/2010/main" val="188399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 or Category with Large Icon 1 - blue">
    <p:bg>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794750" y="3361508"/>
            <a:ext cx="7329914" cy="1845492"/>
          </a:xfrm>
          <a:prstGeom prst="rect">
            <a:avLst/>
          </a:prstGeom>
        </p:spPr>
        <p:txBody>
          <a:bodyPr anchor="b">
            <a:noAutofit/>
          </a:bodyPr>
          <a:lstStyle>
            <a:lvl1pPr marL="0" indent="0">
              <a:spcBef>
                <a:spcPts val="0"/>
              </a:spcBef>
              <a:buNone/>
              <a:defRPr sz="4800" b="1"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Topic or Title Introduction</a:t>
            </a:r>
          </a:p>
        </p:txBody>
      </p:sp>
      <p:sp>
        <p:nvSpPr>
          <p:cNvPr id="5" name="Text Placeholder 7"/>
          <p:cNvSpPr>
            <a:spLocks noGrp="1"/>
          </p:cNvSpPr>
          <p:nvPr>
            <p:ph type="body" sz="quarter" idx="13" hasCustomPrompt="1"/>
          </p:nvPr>
        </p:nvSpPr>
        <p:spPr>
          <a:xfrm>
            <a:off x="8794750" y="5600009"/>
            <a:ext cx="7329914" cy="2600326"/>
          </a:xfrm>
          <a:prstGeom prst="rect">
            <a:avLst/>
          </a:prstGeom>
        </p:spPr>
        <p:txBody>
          <a:bodyPr anchor="t">
            <a:noAutofit/>
          </a:bodyPr>
          <a:lstStyle>
            <a:lvl1pPr marL="0" indent="0" algn="l">
              <a:lnSpc>
                <a:spcPct val="110000"/>
              </a:lnSpc>
              <a:spcBef>
                <a:spcPts val="0"/>
              </a:spcBef>
              <a:buNone/>
              <a:defRPr sz="3200" b="0" i="0" baseline="0">
                <a:solidFill>
                  <a:schemeClr val="bg1"/>
                </a:solidFill>
                <a:latin typeface="+mn-lt"/>
                <a:ea typeface="PS TT Commons" charset="0"/>
                <a:cs typeface="PS TT Commons" charset="0"/>
              </a:defRPr>
            </a:lvl1pPr>
          </a:lstStyle>
          <a:p>
            <a:pPr lvl="0"/>
            <a:r>
              <a:rPr lang="en-US"/>
              <a:t>Add a short bit of description text in this area. This should be a quick intro slide to an idea without a lot of text. Stick to a few sentences.</a:t>
            </a:r>
            <a:endParaRPr lang="en-US" dirty="0"/>
          </a:p>
        </p:txBody>
      </p:sp>
      <p:sp>
        <p:nvSpPr>
          <p:cNvPr id="6" name="Content Placeholder 2">
            <a:extLst>
              <a:ext uri="{FF2B5EF4-FFF2-40B4-BE49-F238E27FC236}">
                <a16:creationId xmlns:a16="http://schemas.microsoft.com/office/drawing/2014/main" id="{D1EB0284-E245-B86C-B7FF-B4201BEBC5BB}"/>
              </a:ext>
            </a:extLst>
          </p:cNvPr>
          <p:cNvSpPr>
            <a:spLocks noGrp="1"/>
          </p:cNvSpPr>
          <p:nvPr>
            <p:ph sz="quarter" idx="14" hasCustomPrompt="1"/>
          </p:nvPr>
        </p:nvSpPr>
        <p:spPr>
          <a:xfrm>
            <a:off x="819152" y="841375"/>
            <a:ext cx="7175500" cy="8604250"/>
          </a:xfrm>
        </p:spPr>
        <p:txBody>
          <a:bodyPr anchor="ctr"/>
          <a:lstStyle>
            <a:lvl1pPr algn="ctr">
              <a:defRPr>
                <a:solidFill>
                  <a:schemeClr val="bg1"/>
                </a:solidFill>
              </a:defRPr>
            </a:lvl1pPr>
          </a:lstStyle>
          <a:p>
            <a:pPr lvl="0"/>
            <a:r>
              <a:rPr lang="en-US" dirty="0"/>
              <a:t>Insert icon only</a:t>
            </a:r>
          </a:p>
        </p:txBody>
      </p:sp>
    </p:spTree>
    <p:extLst>
      <p:ext uri="{BB962C8B-B14F-4D97-AF65-F5344CB8AC3E}">
        <p14:creationId xmlns:p14="http://schemas.microsoft.com/office/powerpoint/2010/main" val="2227361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ic or Category with Large Icon 2">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1663341" y="5992498"/>
            <a:ext cx="14961326" cy="1114424"/>
          </a:xfrm>
          <a:prstGeom prst="rect">
            <a:avLst/>
          </a:prstGeom>
        </p:spPr>
        <p:txBody>
          <a:bodyPr anchor="ctr">
            <a:noAutofit/>
          </a:bodyPr>
          <a:lstStyle>
            <a:lvl1pPr marL="0" indent="0" algn="ctr">
              <a:buNone/>
              <a:defRPr sz="4800" b="1" i="0">
                <a:solidFill>
                  <a:schemeClr val="bg1"/>
                </a:solidFill>
                <a:latin typeface="+mj-lt"/>
                <a:ea typeface="PS TT Commons" panose="02000506040000020004" pitchFamily="2" charset="77"/>
                <a:cs typeface="PS TT Commons" panose="02000506040000020004" pitchFamily="2" charset="77"/>
              </a:defRPr>
            </a:lvl1pPr>
          </a:lstStyle>
          <a:p>
            <a:pPr lvl="0"/>
            <a:r>
              <a:rPr lang="en-US"/>
              <a:t>Topic or Title Introduction</a:t>
            </a:r>
          </a:p>
        </p:txBody>
      </p:sp>
      <p:sp>
        <p:nvSpPr>
          <p:cNvPr id="8" name="Text Placeholder 7"/>
          <p:cNvSpPr>
            <a:spLocks noGrp="1"/>
          </p:cNvSpPr>
          <p:nvPr>
            <p:ph type="body" sz="quarter" idx="12" hasCustomPrompt="1"/>
          </p:nvPr>
        </p:nvSpPr>
        <p:spPr>
          <a:xfrm>
            <a:off x="4522620" y="7245353"/>
            <a:ext cx="9242768" cy="1708160"/>
          </a:xfrm>
          <a:prstGeom prst="rect">
            <a:avLst/>
          </a:prstGeom>
        </p:spPr>
        <p:txBody>
          <a:bodyPr anchor="t">
            <a:noAutofit/>
          </a:bodyPr>
          <a:lstStyle>
            <a:lvl1pPr marL="0" indent="0" algn="ctr">
              <a:lnSpc>
                <a:spcPct val="110000"/>
              </a:lnSpc>
              <a:spcBef>
                <a:spcPts val="0"/>
              </a:spcBef>
              <a:buNone/>
              <a:defRPr sz="3200" b="1" i="0" baseline="0">
                <a:solidFill>
                  <a:schemeClr val="bg1"/>
                </a:solidFill>
                <a:latin typeface="+mn-lt"/>
                <a:ea typeface="PS TT Commons DemiBold" panose="02000506040000020004" pitchFamily="2" charset="77"/>
                <a:cs typeface="PS TT Commons DemiBold" panose="02000506040000020004" pitchFamily="2" charset="77"/>
              </a:defRPr>
            </a:lvl1pPr>
          </a:lstStyle>
          <a:p>
            <a:pPr lvl="0"/>
            <a:r>
              <a:rPr lang="en-US"/>
              <a:t>Add a short bit of description text in this area. This should be a quick intro slide to an idea without a lot of text. Stick to a few sentences.</a:t>
            </a:r>
            <a:endParaRPr lang="en-US" dirty="0"/>
          </a:p>
        </p:txBody>
      </p:sp>
      <p:sp>
        <p:nvSpPr>
          <p:cNvPr id="7" name="Content Placeholder 6">
            <a:extLst>
              <a:ext uri="{FF2B5EF4-FFF2-40B4-BE49-F238E27FC236}">
                <a16:creationId xmlns:a16="http://schemas.microsoft.com/office/drawing/2014/main" id="{F0ECD042-E653-E6E0-6AD3-735AFF2ECD32}"/>
              </a:ext>
            </a:extLst>
          </p:cNvPr>
          <p:cNvSpPr>
            <a:spLocks noGrp="1"/>
          </p:cNvSpPr>
          <p:nvPr>
            <p:ph sz="quarter" idx="13" hasCustomPrompt="1"/>
          </p:nvPr>
        </p:nvSpPr>
        <p:spPr>
          <a:xfrm>
            <a:off x="3300547" y="693738"/>
            <a:ext cx="11686906" cy="4916487"/>
          </a:xfrm>
        </p:spPr>
        <p:txBody>
          <a:bodyPr anchor="ctr"/>
          <a:lstStyle>
            <a:lvl1pPr algn="ctr">
              <a:defRPr>
                <a:solidFill>
                  <a:schemeClr val="bg1"/>
                </a:solidFill>
              </a:defRPr>
            </a:lvl1pPr>
          </a:lstStyle>
          <a:p>
            <a:pPr lvl="0"/>
            <a:r>
              <a:rPr lang="en-US" dirty="0"/>
              <a:t>Insert icon only</a:t>
            </a:r>
          </a:p>
        </p:txBody>
      </p:sp>
    </p:spTree>
    <p:extLst>
      <p:ext uri="{BB962C8B-B14F-4D97-AF65-F5344CB8AC3E}">
        <p14:creationId xmlns:p14="http://schemas.microsoft.com/office/powerpoint/2010/main" val="1389269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ic or Category with Large Icon 2 - blue">
    <p:bg>
      <p:bgPr>
        <a:solidFill>
          <a:schemeClr val="accent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1663341" y="5992498"/>
            <a:ext cx="14961326" cy="1114424"/>
          </a:xfrm>
          <a:prstGeom prst="rect">
            <a:avLst/>
          </a:prstGeom>
        </p:spPr>
        <p:txBody>
          <a:bodyPr anchor="ctr">
            <a:noAutofit/>
          </a:bodyPr>
          <a:lstStyle>
            <a:lvl1pPr marL="0" indent="0" algn="ctr">
              <a:buNone/>
              <a:defRPr sz="4800" b="1" i="0">
                <a:solidFill>
                  <a:schemeClr val="bg1"/>
                </a:solidFill>
                <a:latin typeface="+mj-lt"/>
                <a:ea typeface="PS TT Commons" panose="02000506040000020004" pitchFamily="2" charset="77"/>
                <a:cs typeface="PS TT Commons" panose="02000506040000020004" pitchFamily="2" charset="77"/>
              </a:defRPr>
            </a:lvl1pPr>
          </a:lstStyle>
          <a:p>
            <a:pPr lvl="0"/>
            <a:r>
              <a:rPr lang="en-US"/>
              <a:t>Topic or Title Introduction</a:t>
            </a:r>
          </a:p>
        </p:txBody>
      </p:sp>
      <p:sp>
        <p:nvSpPr>
          <p:cNvPr id="8" name="Text Placeholder 7"/>
          <p:cNvSpPr>
            <a:spLocks noGrp="1"/>
          </p:cNvSpPr>
          <p:nvPr>
            <p:ph type="body" sz="quarter" idx="12" hasCustomPrompt="1"/>
          </p:nvPr>
        </p:nvSpPr>
        <p:spPr>
          <a:xfrm>
            <a:off x="4522620" y="7245353"/>
            <a:ext cx="9242768" cy="1708160"/>
          </a:xfrm>
          <a:prstGeom prst="rect">
            <a:avLst/>
          </a:prstGeom>
        </p:spPr>
        <p:txBody>
          <a:bodyPr anchor="t">
            <a:noAutofit/>
          </a:bodyPr>
          <a:lstStyle>
            <a:lvl1pPr marL="0" indent="0" algn="ctr">
              <a:lnSpc>
                <a:spcPct val="110000"/>
              </a:lnSpc>
              <a:spcBef>
                <a:spcPts val="0"/>
              </a:spcBef>
              <a:buNone/>
              <a:defRPr sz="3200" b="1" i="0" baseline="0">
                <a:solidFill>
                  <a:schemeClr val="bg1"/>
                </a:solidFill>
                <a:latin typeface="+mn-lt"/>
                <a:ea typeface="PS TT Commons DemiBold" panose="02000506040000020004" pitchFamily="2" charset="77"/>
                <a:cs typeface="PS TT Commons DemiBold" panose="02000506040000020004" pitchFamily="2" charset="77"/>
              </a:defRPr>
            </a:lvl1pPr>
          </a:lstStyle>
          <a:p>
            <a:pPr lvl="0"/>
            <a:r>
              <a:rPr lang="en-US"/>
              <a:t>Add a short bit of description text in this area. This should be a quick intro slide to an idea without a lot of text. Stick to a few sentences.</a:t>
            </a:r>
            <a:endParaRPr lang="en-US" dirty="0"/>
          </a:p>
        </p:txBody>
      </p:sp>
      <p:sp>
        <p:nvSpPr>
          <p:cNvPr id="7" name="Content Placeholder 6">
            <a:extLst>
              <a:ext uri="{FF2B5EF4-FFF2-40B4-BE49-F238E27FC236}">
                <a16:creationId xmlns:a16="http://schemas.microsoft.com/office/drawing/2014/main" id="{F0ECD042-E653-E6E0-6AD3-735AFF2ECD32}"/>
              </a:ext>
            </a:extLst>
          </p:cNvPr>
          <p:cNvSpPr>
            <a:spLocks noGrp="1"/>
          </p:cNvSpPr>
          <p:nvPr>
            <p:ph sz="quarter" idx="13" hasCustomPrompt="1"/>
          </p:nvPr>
        </p:nvSpPr>
        <p:spPr>
          <a:xfrm>
            <a:off x="3300547" y="693738"/>
            <a:ext cx="11686906" cy="4916487"/>
          </a:xfrm>
        </p:spPr>
        <p:txBody>
          <a:bodyPr anchor="ctr"/>
          <a:lstStyle>
            <a:lvl1pPr algn="ctr">
              <a:defRPr>
                <a:solidFill>
                  <a:schemeClr val="bg1"/>
                </a:solidFill>
              </a:defRPr>
            </a:lvl1pPr>
          </a:lstStyle>
          <a:p>
            <a:pPr lvl="0"/>
            <a:r>
              <a:rPr lang="en-US" dirty="0"/>
              <a:t>Insert icon only</a:t>
            </a:r>
          </a:p>
        </p:txBody>
      </p:sp>
    </p:spTree>
    <p:extLst>
      <p:ext uri="{BB962C8B-B14F-4D97-AF65-F5344CB8AC3E}">
        <p14:creationId xmlns:p14="http://schemas.microsoft.com/office/powerpoint/2010/main" val="18868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Six Item List with Icons">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1447E23A-90D8-766B-1EEB-1E4A10F390BE}"/>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4" name="Text Placeholder 3"/>
          <p:cNvSpPr>
            <a:spLocks noGrp="1"/>
          </p:cNvSpPr>
          <p:nvPr>
            <p:ph type="body" sz="quarter" idx="10" hasCustomPrompt="1"/>
          </p:nvPr>
        </p:nvSpPr>
        <p:spPr>
          <a:xfrm>
            <a:off x="2899690" y="2346370"/>
            <a:ext cx="5778484" cy="2011680"/>
          </a:xfrm>
          <a:prstGeom prst="rect">
            <a:avLst/>
          </a:prstGeom>
        </p:spPr>
        <p:txBody>
          <a:bodyPr lIns="0" anchor="ctr">
            <a:noAutofit/>
          </a:bodyPr>
          <a:lstStyle>
            <a:lvl1pPr>
              <a:defRPr sz="3400" b="0" i="0">
                <a:latin typeface="+mn-lt"/>
                <a:ea typeface="PS TT Commons Light" charset="0"/>
                <a:cs typeface="PS TT Commons Light" charset="0"/>
              </a:defRPr>
            </a:lvl1pPr>
          </a:lstStyle>
          <a:p>
            <a:pPr lvl="0"/>
            <a:r>
              <a:rPr lang="en-US" dirty="0"/>
              <a:t>Click to add text </a:t>
            </a:r>
          </a:p>
        </p:txBody>
      </p:sp>
      <p:sp>
        <p:nvSpPr>
          <p:cNvPr id="6" name="Text Placeholder 5"/>
          <p:cNvSpPr>
            <a:spLocks noGrp="1"/>
          </p:cNvSpPr>
          <p:nvPr>
            <p:ph type="body" sz="quarter" idx="11" hasCustomPrompt="1"/>
          </p:nvPr>
        </p:nvSpPr>
        <p:spPr>
          <a:xfrm>
            <a:off x="2899690" y="4666792"/>
            <a:ext cx="5778484" cy="2011680"/>
          </a:xfrm>
          <a:prstGeom prst="rect">
            <a:avLst/>
          </a:prstGeom>
        </p:spPr>
        <p:txBody>
          <a:bodyPr lIns="0" anchor="ctr">
            <a:noAutofit/>
          </a:bodyPr>
          <a:lstStyle>
            <a:lvl1pPr>
              <a:defRPr sz="3400" b="0" i="0">
                <a:latin typeface="+mn-lt"/>
                <a:ea typeface="PS TT Commons Light" charset="0"/>
                <a:cs typeface="PS TT Commons Light" charset="0"/>
              </a:defRPr>
            </a:lvl1pPr>
          </a:lstStyle>
          <a:p>
            <a:pPr lvl="0"/>
            <a:r>
              <a:rPr lang="en-US"/>
              <a:t>Click to add text </a:t>
            </a:r>
          </a:p>
        </p:txBody>
      </p:sp>
      <p:sp>
        <p:nvSpPr>
          <p:cNvPr id="8" name="Text Placeholder 7"/>
          <p:cNvSpPr>
            <a:spLocks noGrp="1"/>
          </p:cNvSpPr>
          <p:nvPr>
            <p:ph type="body" sz="quarter" idx="12" hasCustomPrompt="1"/>
          </p:nvPr>
        </p:nvSpPr>
        <p:spPr>
          <a:xfrm>
            <a:off x="2899690" y="6987214"/>
            <a:ext cx="5778484" cy="2011680"/>
          </a:xfrm>
          <a:prstGeom prst="rect">
            <a:avLst/>
          </a:prstGeom>
        </p:spPr>
        <p:txBody>
          <a:bodyPr lIns="0" anchor="ctr">
            <a:noAutofit/>
          </a:bodyPr>
          <a:lstStyle>
            <a:lvl1pPr>
              <a:defRPr sz="3400" b="0" i="0">
                <a:latin typeface="+mn-lt"/>
                <a:ea typeface="PS TT Commons Light" charset="0"/>
                <a:cs typeface="PS TT Commons Light" charset="0"/>
              </a:defRPr>
            </a:lvl1pPr>
          </a:lstStyle>
          <a:p>
            <a:pPr lvl="0"/>
            <a:r>
              <a:rPr lang="en-US"/>
              <a:t>Click to add text</a:t>
            </a:r>
          </a:p>
        </p:txBody>
      </p:sp>
      <p:sp>
        <p:nvSpPr>
          <p:cNvPr id="17" name="Content Placeholder 16"/>
          <p:cNvSpPr>
            <a:spLocks noGrp="1"/>
          </p:cNvSpPr>
          <p:nvPr>
            <p:ph sz="quarter" idx="16" hasCustomPrompt="1"/>
          </p:nvPr>
        </p:nvSpPr>
        <p:spPr>
          <a:xfrm>
            <a:off x="918493" y="2535921"/>
            <a:ext cx="1639934" cy="1639934"/>
          </a:xfrm>
          <a:prstGeom prst="rect">
            <a:avLst/>
          </a:prstGeom>
        </p:spPr>
        <p:txBody>
          <a:bodyPr anchor="ctr">
            <a:normAutofit/>
          </a:bodyPr>
          <a:lstStyle>
            <a:lvl1pPr algn="ctr">
              <a:defRPr sz="2000" b="0" i="0">
                <a:latin typeface="+mn-lt"/>
                <a:ea typeface="PS TT Commons Book" charset="0"/>
                <a:cs typeface="PS TT Commons Book" charset="0"/>
              </a:defRPr>
            </a:lvl1pPr>
          </a:lstStyle>
          <a:p>
            <a:pPr lvl="0"/>
            <a:r>
              <a:rPr lang="en-US"/>
              <a:t>Click image icon</a:t>
            </a:r>
          </a:p>
        </p:txBody>
      </p:sp>
      <p:sp>
        <p:nvSpPr>
          <p:cNvPr id="18" name="Content Placeholder 16"/>
          <p:cNvSpPr>
            <a:spLocks noGrp="1"/>
          </p:cNvSpPr>
          <p:nvPr>
            <p:ph sz="quarter" idx="17" hasCustomPrompt="1"/>
          </p:nvPr>
        </p:nvSpPr>
        <p:spPr>
          <a:xfrm>
            <a:off x="918493" y="4852667"/>
            <a:ext cx="1639934" cy="1639934"/>
          </a:xfrm>
          <a:prstGeom prst="rect">
            <a:avLst/>
          </a:prstGeom>
        </p:spPr>
        <p:txBody>
          <a:bodyPr anchor="ctr">
            <a:normAutofit/>
          </a:bodyPr>
          <a:lstStyle>
            <a:lvl1pPr algn="ctr">
              <a:defRPr sz="2000" b="0" i="0" baseline="0">
                <a:latin typeface="+mn-lt"/>
                <a:ea typeface="PS TT Commons Book" charset="0"/>
                <a:cs typeface="PS TT Commons Book" charset="0"/>
              </a:defRPr>
            </a:lvl1pPr>
          </a:lstStyle>
          <a:p>
            <a:pPr lvl="0"/>
            <a:r>
              <a:rPr lang="en-US"/>
              <a:t>Click image icon</a:t>
            </a:r>
          </a:p>
        </p:txBody>
      </p:sp>
      <p:sp>
        <p:nvSpPr>
          <p:cNvPr id="23" name="Content Placeholder 16"/>
          <p:cNvSpPr>
            <a:spLocks noGrp="1"/>
          </p:cNvSpPr>
          <p:nvPr>
            <p:ph sz="quarter" idx="18" hasCustomPrompt="1"/>
          </p:nvPr>
        </p:nvSpPr>
        <p:spPr>
          <a:xfrm>
            <a:off x="918493" y="7173089"/>
            <a:ext cx="1639934" cy="1639934"/>
          </a:xfrm>
          <a:prstGeom prst="rect">
            <a:avLst/>
          </a:prstGeom>
        </p:spPr>
        <p:txBody>
          <a:bodyPr anchor="ctr">
            <a:normAutofit/>
          </a:bodyPr>
          <a:lstStyle>
            <a:lvl1pPr algn="ctr">
              <a:defRPr sz="2000" b="0" i="0">
                <a:latin typeface="+mn-lt"/>
                <a:ea typeface="PS TT Commons Book" charset="0"/>
                <a:cs typeface="PS TT Commons Book" charset="0"/>
              </a:defRPr>
            </a:lvl1pPr>
          </a:lstStyle>
          <a:p>
            <a:pPr lvl="0"/>
            <a:r>
              <a:rPr lang="en-US"/>
              <a:t>Click image icon</a:t>
            </a:r>
          </a:p>
        </p:txBody>
      </p:sp>
      <p:sp>
        <p:nvSpPr>
          <p:cNvPr id="16" name="Title 1">
            <a:extLst>
              <a:ext uri="{FF2B5EF4-FFF2-40B4-BE49-F238E27FC236}">
                <a16:creationId xmlns:a16="http://schemas.microsoft.com/office/drawing/2014/main" id="{A195EDB4-1735-7C4A-8EBC-283B235822F5}"/>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20" name="Text Placeholder 3">
            <a:extLst>
              <a:ext uri="{FF2B5EF4-FFF2-40B4-BE49-F238E27FC236}">
                <a16:creationId xmlns:a16="http://schemas.microsoft.com/office/drawing/2014/main" id="{2ACAC6B4-0AF7-1743-8BEF-78C413DA31FC}"/>
              </a:ext>
            </a:extLst>
          </p:cNvPr>
          <p:cNvSpPr>
            <a:spLocks noGrp="1"/>
          </p:cNvSpPr>
          <p:nvPr>
            <p:ph type="body" sz="quarter" idx="19" hasCustomPrompt="1"/>
          </p:nvPr>
        </p:nvSpPr>
        <p:spPr>
          <a:xfrm>
            <a:off x="11591023" y="2346370"/>
            <a:ext cx="5778484" cy="2011680"/>
          </a:xfrm>
          <a:prstGeom prst="rect">
            <a:avLst/>
          </a:prstGeom>
        </p:spPr>
        <p:txBody>
          <a:bodyPr lIns="0" anchor="ctr">
            <a:noAutofit/>
          </a:bodyPr>
          <a:lstStyle>
            <a:lvl1pPr>
              <a:defRPr sz="3400" b="0" i="0">
                <a:latin typeface="+mn-lt"/>
                <a:ea typeface="PS TT Commons Light" charset="0"/>
                <a:cs typeface="PS TT Commons Light" charset="0"/>
              </a:defRPr>
            </a:lvl1pPr>
          </a:lstStyle>
          <a:p>
            <a:pPr lvl="0"/>
            <a:r>
              <a:rPr lang="en-US"/>
              <a:t>Click to add text </a:t>
            </a:r>
          </a:p>
        </p:txBody>
      </p:sp>
      <p:sp>
        <p:nvSpPr>
          <p:cNvPr id="21" name="Text Placeholder 5">
            <a:extLst>
              <a:ext uri="{FF2B5EF4-FFF2-40B4-BE49-F238E27FC236}">
                <a16:creationId xmlns:a16="http://schemas.microsoft.com/office/drawing/2014/main" id="{E762F849-2D0C-0A44-8A0B-9F6C66B70E26}"/>
              </a:ext>
            </a:extLst>
          </p:cNvPr>
          <p:cNvSpPr>
            <a:spLocks noGrp="1"/>
          </p:cNvSpPr>
          <p:nvPr>
            <p:ph type="body" sz="quarter" idx="20" hasCustomPrompt="1"/>
          </p:nvPr>
        </p:nvSpPr>
        <p:spPr>
          <a:xfrm>
            <a:off x="11591023" y="4666792"/>
            <a:ext cx="5778484" cy="2011680"/>
          </a:xfrm>
          <a:prstGeom prst="rect">
            <a:avLst/>
          </a:prstGeom>
        </p:spPr>
        <p:txBody>
          <a:bodyPr lIns="0" anchor="ctr">
            <a:noAutofit/>
          </a:bodyPr>
          <a:lstStyle>
            <a:lvl1pPr>
              <a:defRPr sz="3400" b="0" i="0">
                <a:latin typeface="+mn-lt"/>
                <a:ea typeface="PS TT Commons Light" charset="0"/>
                <a:cs typeface="PS TT Commons Light" charset="0"/>
              </a:defRPr>
            </a:lvl1pPr>
          </a:lstStyle>
          <a:p>
            <a:pPr lvl="0"/>
            <a:r>
              <a:rPr lang="en-US"/>
              <a:t>Click to add text </a:t>
            </a:r>
          </a:p>
        </p:txBody>
      </p:sp>
      <p:sp>
        <p:nvSpPr>
          <p:cNvPr id="22" name="Text Placeholder 7">
            <a:extLst>
              <a:ext uri="{FF2B5EF4-FFF2-40B4-BE49-F238E27FC236}">
                <a16:creationId xmlns:a16="http://schemas.microsoft.com/office/drawing/2014/main" id="{7FBF4C4C-EBD6-2A44-A8FC-11BF9D9A2151}"/>
              </a:ext>
            </a:extLst>
          </p:cNvPr>
          <p:cNvSpPr>
            <a:spLocks noGrp="1"/>
          </p:cNvSpPr>
          <p:nvPr>
            <p:ph type="body" sz="quarter" idx="21" hasCustomPrompt="1"/>
          </p:nvPr>
        </p:nvSpPr>
        <p:spPr>
          <a:xfrm>
            <a:off x="11591023" y="6987214"/>
            <a:ext cx="5778484" cy="2011680"/>
          </a:xfrm>
          <a:prstGeom prst="rect">
            <a:avLst/>
          </a:prstGeom>
        </p:spPr>
        <p:txBody>
          <a:bodyPr lIns="0" anchor="ctr">
            <a:noAutofit/>
          </a:bodyPr>
          <a:lstStyle>
            <a:lvl1pPr>
              <a:defRPr sz="3400" b="0" i="0">
                <a:latin typeface="+mn-lt"/>
                <a:ea typeface="PS TT Commons Light" charset="0"/>
                <a:cs typeface="PS TT Commons Light" charset="0"/>
              </a:defRPr>
            </a:lvl1pPr>
          </a:lstStyle>
          <a:p>
            <a:pPr lvl="0"/>
            <a:r>
              <a:rPr lang="en-US"/>
              <a:t>Click to add text</a:t>
            </a:r>
          </a:p>
        </p:txBody>
      </p:sp>
      <p:sp>
        <p:nvSpPr>
          <p:cNvPr id="27" name="Content Placeholder 16">
            <a:extLst>
              <a:ext uri="{FF2B5EF4-FFF2-40B4-BE49-F238E27FC236}">
                <a16:creationId xmlns:a16="http://schemas.microsoft.com/office/drawing/2014/main" id="{DCC63BBE-CF7D-AF4E-90FD-F94500096A97}"/>
              </a:ext>
            </a:extLst>
          </p:cNvPr>
          <p:cNvSpPr>
            <a:spLocks noGrp="1"/>
          </p:cNvSpPr>
          <p:nvPr>
            <p:ph sz="quarter" idx="22" hasCustomPrompt="1"/>
          </p:nvPr>
        </p:nvSpPr>
        <p:spPr>
          <a:xfrm>
            <a:off x="9609826" y="2535921"/>
            <a:ext cx="1639934" cy="1639934"/>
          </a:xfrm>
          <a:prstGeom prst="rect">
            <a:avLst/>
          </a:prstGeom>
        </p:spPr>
        <p:txBody>
          <a:bodyPr anchor="ctr">
            <a:normAutofit/>
          </a:bodyPr>
          <a:lstStyle>
            <a:lvl1pPr algn="ctr">
              <a:defRPr sz="2000" b="0" i="0">
                <a:latin typeface="+mn-lt"/>
                <a:ea typeface="PS TT Commons Book" charset="0"/>
                <a:cs typeface="PS TT Commons Book" charset="0"/>
              </a:defRPr>
            </a:lvl1pPr>
          </a:lstStyle>
          <a:p>
            <a:pPr lvl="0"/>
            <a:r>
              <a:rPr lang="en-US"/>
              <a:t>Click image icon</a:t>
            </a:r>
          </a:p>
        </p:txBody>
      </p:sp>
      <p:sp>
        <p:nvSpPr>
          <p:cNvPr id="28" name="Content Placeholder 16">
            <a:extLst>
              <a:ext uri="{FF2B5EF4-FFF2-40B4-BE49-F238E27FC236}">
                <a16:creationId xmlns:a16="http://schemas.microsoft.com/office/drawing/2014/main" id="{19DF7912-073D-E34A-BD0B-F190FE2D4B6A}"/>
              </a:ext>
            </a:extLst>
          </p:cNvPr>
          <p:cNvSpPr>
            <a:spLocks noGrp="1"/>
          </p:cNvSpPr>
          <p:nvPr>
            <p:ph sz="quarter" idx="23" hasCustomPrompt="1"/>
          </p:nvPr>
        </p:nvSpPr>
        <p:spPr>
          <a:xfrm>
            <a:off x="9609826" y="4852667"/>
            <a:ext cx="1639934" cy="1639934"/>
          </a:xfrm>
          <a:prstGeom prst="rect">
            <a:avLst/>
          </a:prstGeom>
        </p:spPr>
        <p:txBody>
          <a:bodyPr anchor="ctr">
            <a:normAutofit/>
          </a:bodyPr>
          <a:lstStyle>
            <a:lvl1pPr algn="ctr">
              <a:defRPr sz="2000" b="0" i="0" baseline="0">
                <a:latin typeface="+mn-lt"/>
                <a:ea typeface="PS TT Commons Book" charset="0"/>
                <a:cs typeface="PS TT Commons Book" charset="0"/>
              </a:defRPr>
            </a:lvl1pPr>
          </a:lstStyle>
          <a:p>
            <a:pPr lvl="0"/>
            <a:r>
              <a:rPr lang="en-US"/>
              <a:t>Click image icon</a:t>
            </a:r>
          </a:p>
        </p:txBody>
      </p:sp>
      <p:sp>
        <p:nvSpPr>
          <p:cNvPr id="29" name="Content Placeholder 16">
            <a:extLst>
              <a:ext uri="{FF2B5EF4-FFF2-40B4-BE49-F238E27FC236}">
                <a16:creationId xmlns:a16="http://schemas.microsoft.com/office/drawing/2014/main" id="{4D9B2E44-C1FE-844E-8094-500E3ADAFD3C}"/>
              </a:ext>
            </a:extLst>
          </p:cNvPr>
          <p:cNvSpPr>
            <a:spLocks noGrp="1"/>
          </p:cNvSpPr>
          <p:nvPr>
            <p:ph sz="quarter" idx="24" hasCustomPrompt="1"/>
          </p:nvPr>
        </p:nvSpPr>
        <p:spPr>
          <a:xfrm>
            <a:off x="9609826" y="7173089"/>
            <a:ext cx="1639934" cy="1639934"/>
          </a:xfrm>
          <a:prstGeom prst="rect">
            <a:avLst/>
          </a:prstGeom>
        </p:spPr>
        <p:txBody>
          <a:bodyPr anchor="ctr">
            <a:normAutofit/>
          </a:bodyPr>
          <a:lstStyle>
            <a:lvl1pPr algn="ctr">
              <a:defRPr sz="2000" b="0" i="0">
                <a:latin typeface="+mn-lt"/>
                <a:ea typeface="PS TT Commons Book" charset="0"/>
                <a:cs typeface="PS TT Commons Book" charset="0"/>
              </a:defRPr>
            </a:lvl1pPr>
          </a:lstStyle>
          <a:p>
            <a:pPr lvl="0"/>
            <a:r>
              <a:rPr lang="en-US"/>
              <a:t>Click image icon</a:t>
            </a:r>
          </a:p>
        </p:txBody>
      </p:sp>
    </p:spTree>
    <p:extLst>
      <p:ext uri="{BB962C8B-B14F-4D97-AF65-F5344CB8AC3E}">
        <p14:creationId xmlns:p14="http://schemas.microsoft.com/office/powerpoint/2010/main" val="4052722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cription Text and Three Item Icons">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D804981-3A95-054A-76CA-A2F64456258A}"/>
              </a:ext>
            </a:extLst>
          </p:cNvPr>
          <p:cNvPicPr>
            <a:picLocks noChangeAspect="1"/>
          </p:cNvPicPr>
          <p:nvPr userDrawn="1"/>
        </p:nvPicPr>
        <p:blipFill>
          <a:blip r:embed="rId2">
            <a:alphaModFix amt="30000"/>
          </a:blip>
          <a:stretch>
            <a:fillRect/>
          </a:stretch>
        </p:blipFill>
        <p:spPr>
          <a:xfrm flipH="1">
            <a:off x="0" y="0"/>
            <a:ext cx="18288000" cy="10287000"/>
          </a:xfrm>
          <a:prstGeom prst="rect">
            <a:avLst/>
          </a:prstGeom>
        </p:spPr>
      </p:pic>
      <p:sp>
        <p:nvSpPr>
          <p:cNvPr id="12" name="Text Placeholder 3"/>
          <p:cNvSpPr>
            <a:spLocks noGrp="1"/>
          </p:cNvSpPr>
          <p:nvPr>
            <p:ph type="body" sz="quarter" idx="24" hasCustomPrompt="1"/>
          </p:nvPr>
        </p:nvSpPr>
        <p:spPr>
          <a:xfrm>
            <a:off x="917189" y="7275425"/>
            <a:ext cx="5004639" cy="510042"/>
          </a:xfrm>
          <a:prstGeom prst="rect">
            <a:avLst/>
          </a:prstGeom>
        </p:spPr>
        <p:txBody>
          <a:bodyPr lIns="0" anchor="ctr">
            <a:noAutofit/>
          </a:bodyPr>
          <a:lstStyle>
            <a:lvl1pPr algn="ctr">
              <a:defRPr sz="3400" b="0" i="0">
                <a:solidFill>
                  <a:schemeClr val="accent1"/>
                </a:solidFill>
                <a:latin typeface="+mn-lt"/>
                <a:ea typeface="PS TT Commons Light" charset="0"/>
                <a:cs typeface="PS TT Commons Light" charset="0"/>
              </a:defRPr>
            </a:lvl1pPr>
          </a:lstStyle>
          <a:p>
            <a:pPr lvl="0"/>
            <a:r>
              <a:rPr lang="en-US" dirty="0"/>
              <a:t>Add text here</a:t>
            </a:r>
          </a:p>
        </p:txBody>
      </p:sp>
      <p:sp>
        <p:nvSpPr>
          <p:cNvPr id="13" name="Content Placeholder 16"/>
          <p:cNvSpPr>
            <a:spLocks noGrp="1"/>
          </p:cNvSpPr>
          <p:nvPr>
            <p:ph sz="quarter" idx="25" hasCustomPrompt="1"/>
          </p:nvPr>
        </p:nvSpPr>
        <p:spPr>
          <a:xfrm>
            <a:off x="917189" y="4319455"/>
            <a:ext cx="5004639" cy="2556058"/>
          </a:xfrm>
          <a:prstGeom prst="rect">
            <a:avLst/>
          </a:prstGeom>
        </p:spPr>
        <p:txBody>
          <a:bodyPr anchor="ctr">
            <a:normAutofit/>
          </a:bodyPr>
          <a:lstStyle>
            <a:lvl1pPr algn="ctr">
              <a:defRPr sz="3000">
                <a:latin typeface="+mn-lt"/>
              </a:defRPr>
            </a:lvl1pPr>
          </a:lstStyle>
          <a:p>
            <a:pPr lvl="0"/>
            <a:r>
              <a:rPr lang="en-US"/>
              <a:t>Click image icon</a:t>
            </a:r>
          </a:p>
        </p:txBody>
      </p:sp>
      <p:sp>
        <p:nvSpPr>
          <p:cNvPr id="14" name="Text Placeholder 3"/>
          <p:cNvSpPr>
            <a:spLocks noGrp="1"/>
          </p:cNvSpPr>
          <p:nvPr>
            <p:ph type="body" sz="quarter" idx="26" hasCustomPrompt="1"/>
          </p:nvPr>
        </p:nvSpPr>
        <p:spPr>
          <a:xfrm>
            <a:off x="917189" y="7941539"/>
            <a:ext cx="5004639" cy="1585642"/>
          </a:xfrm>
          <a:prstGeom prst="rect">
            <a:avLst/>
          </a:prstGeom>
        </p:spPr>
        <p:txBody>
          <a:bodyPr lIns="0" anchor="t">
            <a:noAutofit/>
          </a:bodyPr>
          <a:lstStyle>
            <a:lvl1pPr algn="ctr">
              <a:defRPr sz="3400" b="0" i="0">
                <a:solidFill>
                  <a:srgbClr val="130F25"/>
                </a:solidFill>
                <a:latin typeface="+mn-lt"/>
                <a:ea typeface="PS TT Commons" charset="0"/>
                <a:cs typeface="PS TT Commons" charset="0"/>
              </a:defRPr>
            </a:lvl1pPr>
          </a:lstStyle>
          <a:p>
            <a:pPr lvl="0"/>
            <a:r>
              <a:rPr lang="en-US" dirty="0"/>
              <a:t>Add description text on these lines. Keep it short and simple. </a:t>
            </a:r>
          </a:p>
        </p:txBody>
      </p:sp>
      <p:sp>
        <p:nvSpPr>
          <p:cNvPr id="25" name="Text Placeholder 24"/>
          <p:cNvSpPr>
            <a:spLocks noGrp="1"/>
          </p:cNvSpPr>
          <p:nvPr>
            <p:ph type="body" sz="quarter" idx="33" hasCustomPrompt="1"/>
          </p:nvPr>
        </p:nvSpPr>
        <p:spPr>
          <a:xfrm>
            <a:off x="917190" y="2071960"/>
            <a:ext cx="16453620" cy="1847580"/>
          </a:xfrm>
          <a:prstGeom prst="rect">
            <a:avLst/>
          </a:prstGeom>
        </p:spPr>
        <p:txBody>
          <a:bodyPr anchor="t">
            <a:noAutofit/>
          </a:bodyPr>
          <a:lstStyle>
            <a:lvl1pPr algn="l">
              <a:defRPr sz="3400" b="0" i="0">
                <a:latin typeface="+mn-lt"/>
                <a:ea typeface="PS TT Commons" charset="0"/>
                <a:cs typeface="PS TT Commons" charset="0"/>
              </a:defRPr>
            </a:lvl1pPr>
          </a:lstStyle>
          <a:p>
            <a:pPr lvl="0"/>
            <a:r>
              <a:rPr lang="en-US" dirty="0"/>
              <a:t>Add a short bit of description text in this area. Try keeping the text on a slide to a minimum. But sometimes we know descriptions are necessary. </a:t>
            </a:r>
          </a:p>
        </p:txBody>
      </p:sp>
      <p:sp>
        <p:nvSpPr>
          <p:cNvPr id="15" name="Title 1">
            <a:extLst>
              <a:ext uri="{FF2B5EF4-FFF2-40B4-BE49-F238E27FC236}">
                <a16:creationId xmlns:a16="http://schemas.microsoft.com/office/drawing/2014/main" id="{AF210D17-76A8-1F47-9372-51D2DC5CD9F1}"/>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17" name="Text Placeholder 3">
            <a:extLst>
              <a:ext uri="{FF2B5EF4-FFF2-40B4-BE49-F238E27FC236}">
                <a16:creationId xmlns:a16="http://schemas.microsoft.com/office/drawing/2014/main" id="{E85E0BE2-A324-C942-9901-FFAB7CA35EB2}"/>
              </a:ext>
            </a:extLst>
          </p:cNvPr>
          <p:cNvSpPr>
            <a:spLocks noGrp="1"/>
          </p:cNvSpPr>
          <p:nvPr>
            <p:ph type="body" sz="quarter" idx="34" hasCustomPrompt="1"/>
          </p:nvPr>
        </p:nvSpPr>
        <p:spPr>
          <a:xfrm>
            <a:off x="12366171" y="7275425"/>
            <a:ext cx="5004639" cy="510042"/>
          </a:xfrm>
          <a:prstGeom prst="rect">
            <a:avLst/>
          </a:prstGeom>
        </p:spPr>
        <p:txBody>
          <a:bodyPr lIns="0" anchor="ctr">
            <a:noAutofit/>
          </a:bodyPr>
          <a:lstStyle>
            <a:lvl1pPr algn="ctr">
              <a:defRPr sz="3400" b="0" i="0">
                <a:solidFill>
                  <a:schemeClr val="accent1"/>
                </a:solidFill>
                <a:latin typeface="+mn-lt"/>
                <a:ea typeface="PS TT Commons Light" charset="0"/>
                <a:cs typeface="PS TT Commons Light" charset="0"/>
              </a:defRPr>
            </a:lvl1pPr>
          </a:lstStyle>
          <a:p>
            <a:pPr lvl="0"/>
            <a:r>
              <a:rPr lang="en-US"/>
              <a:t>Add text here</a:t>
            </a:r>
          </a:p>
        </p:txBody>
      </p:sp>
      <p:sp>
        <p:nvSpPr>
          <p:cNvPr id="24" name="Content Placeholder 16">
            <a:extLst>
              <a:ext uri="{FF2B5EF4-FFF2-40B4-BE49-F238E27FC236}">
                <a16:creationId xmlns:a16="http://schemas.microsoft.com/office/drawing/2014/main" id="{AA69135D-CB97-9242-84CF-381B58F0FD32}"/>
              </a:ext>
            </a:extLst>
          </p:cNvPr>
          <p:cNvSpPr>
            <a:spLocks noGrp="1"/>
          </p:cNvSpPr>
          <p:nvPr>
            <p:ph sz="quarter" idx="35" hasCustomPrompt="1"/>
          </p:nvPr>
        </p:nvSpPr>
        <p:spPr>
          <a:xfrm>
            <a:off x="12366171" y="4319455"/>
            <a:ext cx="5004639" cy="2556058"/>
          </a:xfrm>
          <a:prstGeom prst="rect">
            <a:avLst/>
          </a:prstGeom>
        </p:spPr>
        <p:txBody>
          <a:bodyPr anchor="ctr">
            <a:normAutofit/>
          </a:bodyPr>
          <a:lstStyle>
            <a:lvl1pPr algn="ctr">
              <a:defRPr sz="3000">
                <a:latin typeface="+mn-lt"/>
              </a:defRPr>
            </a:lvl1pPr>
          </a:lstStyle>
          <a:p>
            <a:pPr lvl="0"/>
            <a:r>
              <a:rPr lang="en-US"/>
              <a:t>Click image icon</a:t>
            </a:r>
          </a:p>
        </p:txBody>
      </p:sp>
      <p:sp>
        <p:nvSpPr>
          <p:cNvPr id="26" name="Text Placeholder 3">
            <a:extLst>
              <a:ext uri="{FF2B5EF4-FFF2-40B4-BE49-F238E27FC236}">
                <a16:creationId xmlns:a16="http://schemas.microsoft.com/office/drawing/2014/main" id="{9DA0B0CD-91DA-C147-88DA-E97CE1862156}"/>
              </a:ext>
            </a:extLst>
          </p:cNvPr>
          <p:cNvSpPr>
            <a:spLocks noGrp="1"/>
          </p:cNvSpPr>
          <p:nvPr>
            <p:ph type="body" sz="quarter" idx="36" hasCustomPrompt="1"/>
          </p:nvPr>
        </p:nvSpPr>
        <p:spPr>
          <a:xfrm>
            <a:off x="12366171" y="7941539"/>
            <a:ext cx="5004639" cy="1585642"/>
          </a:xfrm>
          <a:prstGeom prst="rect">
            <a:avLst/>
          </a:prstGeom>
        </p:spPr>
        <p:txBody>
          <a:bodyPr lIns="0" anchor="t">
            <a:noAutofit/>
          </a:bodyPr>
          <a:lstStyle>
            <a:lvl1pPr algn="ctr">
              <a:defRPr sz="3400" b="0" i="0">
                <a:solidFill>
                  <a:srgbClr val="130F25"/>
                </a:solidFill>
                <a:latin typeface="+mn-lt"/>
                <a:ea typeface="PS TT Commons" charset="0"/>
                <a:cs typeface="PS TT Commons" charset="0"/>
              </a:defRPr>
            </a:lvl1pPr>
          </a:lstStyle>
          <a:p>
            <a:pPr lvl="0"/>
            <a:r>
              <a:rPr lang="en-US"/>
              <a:t>Add description text on these lines. Keep it short and simple. </a:t>
            </a:r>
          </a:p>
        </p:txBody>
      </p:sp>
      <p:sp>
        <p:nvSpPr>
          <p:cNvPr id="27" name="Text Placeholder 3">
            <a:extLst>
              <a:ext uri="{FF2B5EF4-FFF2-40B4-BE49-F238E27FC236}">
                <a16:creationId xmlns:a16="http://schemas.microsoft.com/office/drawing/2014/main" id="{E3AD2DDD-4A7F-6844-90B9-85BDA20BC7BF}"/>
              </a:ext>
            </a:extLst>
          </p:cNvPr>
          <p:cNvSpPr>
            <a:spLocks noGrp="1"/>
          </p:cNvSpPr>
          <p:nvPr>
            <p:ph type="body" sz="quarter" idx="37" hasCustomPrompt="1"/>
          </p:nvPr>
        </p:nvSpPr>
        <p:spPr>
          <a:xfrm>
            <a:off x="6641680" y="7275425"/>
            <a:ext cx="5004639" cy="510042"/>
          </a:xfrm>
          <a:prstGeom prst="rect">
            <a:avLst/>
          </a:prstGeom>
        </p:spPr>
        <p:txBody>
          <a:bodyPr lIns="0" anchor="ctr">
            <a:noAutofit/>
          </a:bodyPr>
          <a:lstStyle>
            <a:lvl1pPr algn="ctr">
              <a:defRPr sz="3400" b="0" i="0">
                <a:solidFill>
                  <a:schemeClr val="accent1"/>
                </a:solidFill>
                <a:latin typeface="+mn-lt"/>
                <a:ea typeface="PS TT Commons Light" charset="0"/>
                <a:cs typeface="PS TT Commons Light" charset="0"/>
              </a:defRPr>
            </a:lvl1pPr>
          </a:lstStyle>
          <a:p>
            <a:pPr lvl="0"/>
            <a:r>
              <a:rPr lang="en-US"/>
              <a:t>Add text here</a:t>
            </a:r>
          </a:p>
        </p:txBody>
      </p:sp>
      <p:sp>
        <p:nvSpPr>
          <p:cNvPr id="28" name="Content Placeholder 16">
            <a:extLst>
              <a:ext uri="{FF2B5EF4-FFF2-40B4-BE49-F238E27FC236}">
                <a16:creationId xmlns:a16="http://schemas.microsoft.com/office/drawing/2014/main" id="{F9AC9AF5-50A0-3348-AC18-16ED73887AF0}"/>
              </a:ext>
            </a:extLst>
          </p:cNvPr>
          <p:cNvSpPr>
            <a:spLocks noGrp="1"/>
          </p:cNvSpPr>
          <p:nvPr>
            <p:ph sz="quarter" idx="38" hasCustomPrompt="1"/>
          </p:nvPr>
        </p:nvSpPr>
        <p:spPr>
          <a:xfrm>
            <a:off x="6641680" y="4319455"/>
            <a:ext cx="5004639" cy="2556058"/>
          </a:xfrm>
          <a:prstGeom prst="rect">
            <a:avLst/>
          </a:prstGeom>
        </p:spPr>
        <p:txBody>
          <a:bodyPr anchor="ctr">
            <a:normAutofit/>
          </a:bodyPr>
          <a:lstStyle>
            <a:lvl1pPr algn="ctr">
              <a:defRPr sz="3000">
                <a:latin typeface="+mn-lt"/>
              </a:defRPr>
            </a:lvl1pPr>
          </a:lstStyle>
          <a:p>
            <a:pPr lvl="0"/>
            <a:r>
              <a:rPr lang="en-US"/>
              <a:t>Click image icon</a:t>
            </a:r>
          </a:p>
        </p:txBody>
      </p:sp>
      <p:sp>
        <p:nvSpPr>
          <p:cNvPr id="29" name="Text Placeholder 3">
            <a:extLst>
              <a:ext uri="{FF2B5EF4-FFF2-40B4-BE49-F238E27FC236}">
                <a16:creationId xmlns:a16="http://schemas.microsoft.com/office/drawing/2014/main" id="{D0227883-A12B-B04D-9019-FFF053BA5AC3}"/>
              </a:ext>
            </a:extLst>
          </p:cNvPr>
          <p:cNvSpPr>
            <a:spLocks noGrp="1"/>
          </p:cNvSpPr>
          <p:nvPr>
            <p:ph type="body" sz="quarter" idx="39" hasCustomPrompt="1"/>
          </p:nvPr>
        </p:nvSpPr>
        <p:spPr>
          <a:xfrm>
            <a:off x="6641680" y="7941539"/>
            <a:ext cx="5004639" cy="1585642"/>
          </a:xfrm>
          <a:prstGeom prst="rect">
            <a:avLst/>
          </a:prstGeom>
        </p:spPr>
        <p:txBody>
          <a:bodyPr lIns="0" anchor="t">
            <a:noAutofit/>
          </a:bodyPr>
          <a:lstStyle>
            <a:lvl1pPr algn="ctr">
              <a:defRPr sz="3400" b="0" i="0">
                <a:solidFill>
                  <a:srgbClr val="130F25"/>
                </a:solidFill>
                <a:latin typeface="+mn-lt"/>
                <a:ea typeface="PS TT Commons" charset="0"/>
                <a:cs typeface="PS TT Commons" charset="0"/>
              </a:defRPr>
            </a:lvl1pPr>
          </a:lstStyle>
          <a:p>
            <a:pPr lvl="0"/>
            <a:r>
              <a:rPr lang="en-US"/>
              <a:t>Add description text on these lines. Keep it short and simple. </a:t>
            </a:r>
          </a:p>
        </p:txBody>
      </p:sp>
    </p:spTree>
    <p:extLst>
      <p:ext uri="{BB962C8B-B14F-4D97-AF65-F5344CB8AC3E}">
        <p14:creationId xmlns:p14="http://schemas.microsoft.com/office/powerpoint/2010/main" val="3087088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or Image Chunking: Two Items">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FE27DC49-8B9D-AB23-F2C8-ADDF47356E69}"/>
              </a:ext>
            </a:extLst>
          </p:cNvPr>
          <p:cNvPicPr>
            <a:picLocks noChangeAspect="1"/>
          </p:cNvPicPr>
          <p:nvPr userDrawn="1"/>
        </p:nvPicPr>
        <p:blipFill>
          <a:blip r:embed="rId2">
            <a:alphaModFix amt="30000"/>
          </a:blip>
          <a:stretch>
            <a:fillRect/>
          </a:stretch>
        </p:blipFill>
        <p:spPr>
          <a:xfrm flipH="1">
            <a:off x="0" y="0"/>
            <a:ext cx="18288000" cy="10287000"/>
          </a:xfrm>
          <a:prstGeom prst="rect">
            <a:avLst/>
          </a:prstGeom>
        </p:spPr>
      </p:pic>
      <p:sp>
        <p:nvSpPr>
          <p:cNvPr id="3" name="Content Placeholder 11"/>
          <p:cNvSpPr>
            <a:spLocks noGrp="1"/>
          </p:cNvSpPr>
          <p:nvPr>
            <p:ph sz="quarter" idx="12" hasCustomPrompt="1"/>
          </p:nvPr>
        </p:nvSpPr>
        <p:spPr>
          <a:xfrm>
            <a:off x="917189" y="2560321"/>
            <a:ext cx="7828225" cy="3814354"/>
          </a:xfrm>
          <a:prstGeom prst="rect">
            <a:avLst/>
          </a:prstGeom>
        </p:spPr>
        <p:txBody>
          <a:bodyPr lIns="182880" tIns="0" rIns="182880" bIns="0" anchor="ctr">
            <a:normAutofit/>
          </a:bodyPr>
          <a:lstStyle>
            <a:lvl1pPr marL="0" indent="0" algn="ctr">
              <a:buNone/>
              <a:defRPr sz="28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 paste in</a:t>
            </a:r>
            <a:endParaRPr lang="en-US" dirty="0"/>
          </a:p>
        </p:txBody>
      </p:sp>
      <p:sp>
        <p:nvSpPr>
          <p:cNvPr id="4" name="Text Placeholder 3"/>
          <p:cNvSpPr>
            <a:spLocks noGrp="1"/>
          </p:cNvSpPr>
          <p:nvPr>
            <p:ph type="body" sz="quarter" idx="14" hasCustomPrompt="1"/>
          </p:nvPr>
        </p:nvSpPr>
        <p:spPr>
          <a:xfrm>
            <a:off x="917193" y="6760231"/>
            <a:ext cx="7828221" cy="2401190"/>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8" name="Title 1">
            <a:extLst>
              <a:ext uri="{FF2B5EF4-FFF2-40B4-BE49-F238E27FC236}">
                <a16:creationId xmlns:a16="http://schemas.microsoft.com/office/drawing/2014/main" id="{8721D82E-D62D-D940-B049-6BB5AF1985C0}"/>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rgbClr val="130F25"/>
                </a:solidFill>
                <a:latin typeface="+mj-lt"/>
              </a:defRPr>
            </a:lvl1pPr>
          </a:lstStyle>
          <a:p>
            <a:r>
              <a:rPr lang="en-US"/>
              <a:t>Click to Add Title in Title Case</a:t>
            </a:r>
          </a:p>
        </p:txBody>
      </p:sp>
      <p:sp>
        <p:nvSpPr>
          <p:cNvPr id="11" name="Content Placeholder 11">
            <a:extLst>
              <a:ext uri="{FF2B5EF4-FFF2-40B4-BE49-F238E27FC236}">
                <a16:creationId xmlns:a16="http://schemas.microsoft.com/office/drawing/2014/main" id="{B07AFD4D-1B8A-0E4B-A9DA-6400061673B8}"/>
              </a:ext>
            </a:extLst>
          </p:cNvPr>
          <p:cNvSpPr>
            <a:spLocks noGrp="1"/>
          </p:cNvSpPr>
          <p:nvPr>
            <p:ph sz="quarter" idx="15" hasCustomPrompt="1"/>
          </p:nvPr>
        </p:nvSpPr>
        <p:spPr>
          <a:xfrm>
            <a:off x="9542582" y="2560321"/>
            <a:ext cx="7828225" cy="3814354"/>
          </a:xfrm>
          <a:prstGeom prst="rect">
            <a:avLst/>
          </a:prstGeom>
        </p:spPr>
        <p:txBody>
          <a:bodyPr lIns="182880" tIns="0" rIns="182880" bIns="0" anchor="ctr">
            <a:normAutofit/>
          </a:bodyPr>
          <a:lstStyle>
            <a:lvl1pPr marL="0" indent="0" algn="ctr">
              <a:buNone/>
              <a:defRPr sz="28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 paste in</a:t>
            </a:r>
            <a:endParaRPr lang="en-US" dirty="0"/>
          </a:p>
        </p:txBody>
      </p:sp>
      <p:sp>
        <p:nvSpPr>
          <p:cNvPr id="12" name="Text Placeholder 3">
            <a:extLst>
              <a:ext uri="{FF2B5EF4-FFF2-40B4-BE49-F238E27FC236}">
                <a16:creationId xmlns:a16="http://schemas.microsoft.com/office/drawing/2014/main" id="{8224BCC7-1A64-754E-8082-B5037BCAB73F}"/>
              </a:ext>
            </a:extLst>
          </p:cNvPr>
          <p:cNvSpPr>
            <a:spLocks noGrp="1"/>
          </p:cNvSpPr>
          <p:nvPr>
            <p:ph type="body" sz="quarter" idx="16" hasCustomPrompt="1"/>
          </p:nvPr>
        </p:nvSpPr>
        <p:spPr>
          <a:xfrm>
            <a:off x="9542586" y="6760231"/>
            <a:ext cx="7828221" cy="2401190"/>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Tree>
    <p:extLst>
      <p:ext uri="{BB962C8B-B14F-4D97-AF65-F5344CB8AC3E}">
        <p14:creationId xmlns:p14="http://schemas.microsoft.com/office/powerpoint/2010/main" val="384775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rcle Image Chunking: Two Item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4EC4045-F317-99E6-58A7-4D75FD4FF33F}"/>
              </a:ext>
            </a:extLst>
          </p:cNvPr>
          <p:cNvPicPr>
            <a:picLocks noChangeAspect="1"/>
          </p:cNvPicPr>
          <p:nvPr userDrawn="1"/>
        </p:nvPicPr>
        <p:blipFill>
          <a:blip r:embed="rId2">
            <a:alphaModFix amt="30000"/>
          </a:blip>
          <a:stretch>
            <a:fillRect/>
          </a:stretch>
        </p:blipFill>
        <p:spPr>
          <a:xfrm flipH="1">
            <a:off x="0" y="0"/>
            <a:ext cx="18288000" cy="10287000"/>
          </a:xfrm>
          <a:prstGeom prst="rect">
            <a:avLst/>
          </a:prstGeom>
        </p:spPr>
      </p:pic>
      <p:sp>
        <p:nvSpPr>
          <p:cNvPr id="3" name="Content Placeholder 11"/>
          <p:cNvSpPr>
            <a:spLocks noGrp="1" noChangeAspect="1"/>
          </p:cNvSpPr>
          <p:nvPr>
            <p:ph sz="quarter" idx="12" hasCustomPrompt="1"/>
          </p:nvPr>
        </p:nvSpPr>
        <p:spPr>
          <a:xfrm>
            <a:off x="2734727" y="2587947"/>
            <a:ext cx="4937760" cy="4937760"/>
          </a:xfrm>
          <a:prstGeom prst="ellipse">
            <a:avLst/>
          </a:prstGeom>
        </p:spPr>
        <p:txBody>
          <a:bodyPr lIns="182880" tIns="0" rIns="182880" bIns="0" anchor="ctr">
            <a:normAutofit/>
          </a:bodyPr>
          <a:lstStyle>
            <a:lvl1pPr marL="0" indent="0" algn="ctr">
              <a:buNone/>
              <a:defRPr sz="26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a:t>
            </a:r>
            <a:br>
              <a:rPr lang="en-US"/>
            </a:br>
            <a:r>
              <a:rPr lang="en-US"/>
              <a:t>paste in</a:t>
            </a:r>
            <a:endParaRPr lang="en-US" dirty="0"/>
          </a:p>
        </p:txBody>
      </p:sp>
      <p:sp>
        <p:nvSpPr>
          <p:cNvPr id="4" name="Text Placeholder 3"/>
          <p:cNvSpPr>
            <a:spLocks noGrp="1"/>
          </p:cNvSpPr>
          <p:nvPr>
            <p:ph type="body" sz="quarter" idx="14" hasCustomPrompt="1"/>
          </p:nvPr>
        </p:nvSpPr>
        <p:spPr>
          <a:xfrm>
            <a:off x="2114514" y="7917228"/>
            <a:ext cx="6178186" cy="1357401"/>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7" name="Content Placeholder 11"/>
          <p:cNvSpPr>
            <a:spLocks noGrp="1" noChangeAspect="1"/>
          </p:cNvSpPr>
          <p:nvPr>
            <p:ph sz="quarter" idx="15" hasCustomPrompt="1"/>
          </p:nvPr>
        </p:nvSpPr>
        <p:spPr>
          <a:xfrm>
            <a:off x="10611172" y="2587947"/>
            <a:ext cx="4942101" cy="4942101"/>
          </a:xfrm>
          <a:prstGeom prst="ellipse">
            <a:avLst/>
          </a:prstGeom>
        </p:spPr>
        <p:txBody>
          <a:bodyPr lIns="182880" tIns="0" rIns="182880" bIns="0" anchor="ctr">
            <a:normAutofit/>
          </a:bodyPr>
          <a:lstStyle>
            <a:lvl1pPr marL="0" indent="0" algn="ctr">
              <a:buNone/>
              <a:defRPr sz="26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 </a:t>
            </a:r>
            <a:br>
              <a:rPr lang="en-US"/>
            </a:br>
            <a:r>
              <a:rPr lang="en-US"/>
              <a:t>paste in</a:t>
            </a:r>
            <a:endParaRPr lang="en-US" dirty="0"/>
          </a:p>
        </p:txBody>
      </p:sp>
      <p:sp>
        <p:nvSpPr>
          <p:cNvPr id="9" name="Text Placeholder 3"/>
          <p:cNvSpPr>
            <a:spLocks noGrp="1"/>
          </p:cNvSpPr>
          <p:nvPr>
            <p:ph type="body" sz="quarter" idx="16" hasCustomPrompt="1"/>
          </p:nvPr>
        </p:nvSpPr>
        <p:spPr>
          <a:xfrm>
            <a:off x="9993130" y="7917228"/>
            <a:ext cx="6178186" cy="1357401"/>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8" name="Title 1">
            <a:extLst>
              <a:ext uri="{FF2B5EF4-FFF2-40B4-BE49-F238E27FC236}">
                <a16:creationId xmlns:a16="http://schemas.microsoft.com/office/drawing/2014/main" id="{7BB217FB-E799-CE43-8888-496DEF05D9C3}"/>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Tree>
    <p:extLst>
      <p:ext uri="{BB962C8B-B14F-4D97-AF65-F5344CB8AC3E}">
        <p14:creationId xmlns:p14="http://schemas.microsoft.com/office/powerpoint/2010/main" val="3487847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or Image Chunking: Three Items">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644DF2E6-08B7-8A03-316D-253D55AE5034}"/>
              </a:ext>
            </a:extLst>
          </p:cNvPr>
          <p:cNvPicPr>
            <a:picLocks noChangeAspect="1"/>
          </p:cNvPicPr>
          <p:nvPr userDrawn="1"/>
        </p:nvPicPr>
        <p:blipFill>
          <a:blip r:embed="rId2">
            <a:alphaModFix amt="30000"/>
          </a:blip>
          <a:stretch>
            <a:fillRect/>
          </a:stretch>
        </p:blipFill>
        <p:spPr>
          <a:xfrm flipH="1">
            <a:off x="0" y="0"/>
            <a:ext cx="18288000" cy="10287000"/>
          </a:xfrm>
          <a:prstGeom prst="rect">
            <a:avLst/>
          </a:prstGeom>
        </p:spPr>
      </p:pic>
      <p:sp>
        <p:nvSpPr>
          <p:cNvPr id="3" name="Content Placeholder 11"/>
          <p:cNvSpPr>
            <a:spLocks noGrp="1"/>
          </p:cNvSpPr>
          <p:nvPr>
            <p:ph sz="quarter" idx="12" hasCustomPrompt="1"/>
          </p:nvPr>
        </p:nvSpPr>
        <p:spPr>
          <a:xfrm>
            <a:off x="917188" y="3030582"/>
            <a:ext cx="4978040" cy="3657600"/>
          </a:xfrm>
          <a:prstGeom prst="rect">
            <a:avLst/>
          </a:prstGeom>
        </p:spPr>
        <p:txBody>
          <a:bodyPr lIns="182880" tIns="0" rIns="182880" bIns="0" anchor="ctr">
            <a:normAutofit/>
          </a:bodyPr>
          <a:lstStyle>
            <a:lvl1pPr marL="0" indent="0" algn="ctr">
              <a:buNone/>
              <a:defRPr sz="28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image icon or paste in</a:t>
            </a:r>
            <a:endParaRPr lang="en-US" dirty="0"/>
          </a:p>
        </p:txBody>
      </p:sp>
      <p:sp>
        <p:nvSpPr>
          <p:cNvPr id="4" name="Text Placeholder 3"/>
          <p:cNvSpPr>
            <a:spLocks noGrp="1"/>
          </p:cNvSpPr>
          <p:nvPr>
            <p:ph type="body" sz="quarter" idx="14" hasCustomPrompt="1"/>
          </p:nvPr>
        </p:nvSpPr>
        <p:spPr>
          <a:xfrm>
            <a:off x="917190" y="7038905"/>
            <a:ext cx="4978038" cy="2482782"/>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9" name="Content Placeholder 11"/>
          <p:cNvSpPr>
            <a:spLocks noGrp="1"/>
          </p:cNvSpPr>
          <p:nvPr>
            <p:ph sz="quarter" idx="15" hasCustomPrompt="1"/>
          </p:nvPr>
        </p:nvSpPr>
        <p:spPr>
          <a:xfrm>
            <a:off x="12392770" y="3030582"/>
            <a:ext cx="4978037" cy="3657600"/>
          </a:xfrm>
          <a:prstGeom prst="rect">
            <a:avLst/>
          </a:prstGeom>
        </p:spPr>
        <p:txBody>
          <a:bodyPr lIns="182880" tIns="0" rIns="182880" bIns="0" anchor="ctr">
            <a:normAutofit/>
          </a:bodyPr>
          <a:lstStyle>
            <a:lvl1pPr marL="0" indent="0" algn="ctr">
              <a:buNone/>
              <a:defRPr sz="28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image icon or paste in</a:t>
            </a:r>
            <a:endParaRPr lang="en-US" dirty="0"/>
          </a:p>
        </p:txBody>
      </p:sp>
      <p:sp>
        <p:nvSpPr>
          <p:cNvPr id="10" name="Text Placeholder 3"/>
          <p:cNvSpPr>
            <a:spLocks noGrp="1"/>
          </p:cNvSpPr>
          <p:nvPr>
            <p:ph type="body" sz="quarter" idx="16" hasCustomPrompt="1"/>
          </p:nvPr>
        </p:nvSpPr>
        <p:spPr>
          <a:xfrm>
            <a:off x="12392772" y="7038905"/>
            <a:ext cx="4978038" cy="2482782"/>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1" name="Content Placeholder 11"/>
          <p:cNvSpPr>
            <a:spLocks noGrp="1"/>
          </p:cNvSpPr>
          <p:nvPr>
            <p:ph sz="quarter" idx="17" hasCustomPrompt="1"/>
          </p:nvPr>
        </p:nvSpPr>
        <p:spPr>
          <a:xfrm>
            <a:off x="6654983" y="3030582"/>
            <a:ext cx="4978038" cy="3657600"/>
          </a:xfrm>
          <a:prstGeom prst="rect">
            <a:avLst/>
          </a:prstGeom>
        </p:spPr>
        <p:txBody>
          <a:bodyPr lIns="182880" tIns="0" rIns="182880" bIns="0" anchor="ctr">
            <a:normAutofit/>
          </a:bodyPr>
          <a:lstStyle>
            <a:lvl1pPr marL="0" indent="0" algn="ctr">
              <a:buNone/>
              <a:defRPr sz="28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image icon or paste in</a:t>
            </a:r>
            <a:endParaRPr lang="en-US" dirty="0"/>
          </a:p>
        </p:txBody>
      </p:sp>
      <p:sp>
        <p:nvSpPr>
          <p:cNvPr id="12" name="Text Placeholder 3"/>
          <p:cNvSpPr>
            <a:spLocks noGrp="1"/>
          </p:cNvSpPr>
          <p:nvPr>
            <p:ph type="body" sz="quarter" idx="18" hasCustomPrompt="1"/>
          </p:nvPr>
        </p:nvSpPr>
        <p:spPr>
          <a:xfrm>
            <a:off x="6654983" y="7038905"/>
            <a:ext cx="4978038" cy="2482782"/>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3" name="Title 1">
            <a:extLst>
              <a:ext uri="{FF2B5EF4-FFF2-40B4-BE49-F238E27FC236}">
                <a16:creationId xmlns:a16="http://schemas.microsoft.com/office/drawing/2014/main" id="{141CA7D7-C3E9-E44A-B659-2E6ECC983D04}"/>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Icon or Image Chunking: Three Items</a:t>
            </a:r>
          </a:p>
        </p:txBody>
      </p:sp>
    </p:spTree>
    <p:extLst>
      <p:ext uri="{BB962C8B-B14F-4D97-AF65-F5344CB8AC3E}">
        <p14:creationId xmlns:p14="http://schemas.microsoft.com/office/powerpoint/2010/main" val="2375537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rcle Image Chunking: Three Item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8A96250-8491-8F5A-1303-5EE8D2F7E7CC}"/>
              </a:ext>
            </a:extLst>
          </p:cNvPr>
          <p:cNvPicPr>
            <a:picLocks noChangeAspect="1"/>
          </p:cNvPicPr>
          <p:nvPr userDrawn="1"/>
        </p:nvPicPr>
        <p:blipFill>
          <a:blip r:embed="rId2">
            <a:alphaModFix amt="30000"/>
          </a:blip>
          <a:stretch>
            <a:fillRect/>
          </a:stretch>
        </p:blipFill>
        <p:spPr>
          <a:xfrm flipH="1">
            <a:off x="0" y="0"/>
            <a:ext cx="18288000" cy="10287000"/>
          </a:xfrm>
          <a:prstGeom prst="rect">
            <a:avLst/>
          </a:prstGeom>
        </p:spPr>
      </p:pic>
      <p:sp>
        <p:nvSpPr>
          <p:cNvPr id="3" name="Content Placeholder 11"/>
          <p:cNvSpPr>
            <a:spLocks noGrp="1"/>
          </p:cNvSpPr>
          <p:nvPr>
            <p:ph sz="quarter" idx="12" hasCustomPrompt="1"/>
          </p:nvPr>
        </p:nvSpPr>
        <p:spPr>
          <a:xfrm>
            <a:off x="1211649" y="2834639"/>
            <a:ext cx="4389120" cy="4389120"/>
          </a:xfrm>
          <a:prstGeom prst="ellipse">
            <a:avLst/>
          </a:prstGeom>
        </p:spPr>
        <p:txBody>
          <a:bodyPr lIns="182880" tIns="0" rIns="182880" bIns="0" anchor="ctr">
            <a:normAutofit/>
          </a:bodyPr>
          <a:lstStyle>
            <a:lvl1pPr marL="0" indent="0" algn="ctr">
              <a:buNone/>
              <a:defRPr sz="28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a:t>
            </a:r>
            <a:br>
              <a:rPr lang="en-US"/>
            </a:br>
            <a:r>
              <a:rPr lang="en-US"/>
              <a:t>paste in</a:t>
            </a:r>
            <a:endParaRPr lang="en-US" dirty="0"/>
          </a:p>
        </p:txBody>
      </p:sp>
      <p:sp>
        <p:nvSpPr>
          <p:cNvPr id="4" name="Text Placeholder 3"/>
          <p:cNvSpPr>
            <a:spLocks noGrp="1"/>
          </p:cNvSpPr>
          <p:nvPr>
            <p:ph type="body" sz="quarter" idx="14" hasCustomPrompt="1"/>
          </p:nvPr>
        </p:nvSpPr>
        <p:spPr>
          <a:xfrm>
            <a:off x="917190" y="7598740"/>
            <a:ext cx="4978038" cy="1831010"/>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9" name="Content Placeholder 11"/>
          <p:cNvSpPr>
            <a:spLocks noGrp="1"/>
          </p:cNvSpPr>
          <p:nvPr>
            <p:ph sz="quarter" idx="15" hasCustomPrompt="1"/>
          </p:nvPr>
        </p:nvSpPr>
        <p:spPr>
          <a:xfrm>
            <a:off x="12680373" y="2834639"/>
            <a:ext cx="4402836" cy="4402836"/>
          </a:xfrm>
          <a:prstGeom prst="ellipse">
            <a:avLst/>
          </a:prstGeom>
        </p:spPr>
        <p:txBody>
          <a:bodyPr lIns="182880" tIns="0" rIns="182880" bIns="0" anchor="ctr">
            <a:normAutofit/>
          </a:bodyPr>
          <a:lstStyle>
            <a:lvl1pPr marL="0" indent="0" algn="ctr">
              <a:buNone/>
              <a:defRPr sz="28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a:t>
            </a:r>
            <a:br>
              <a:rPr lang="en-US"/>
            </a:br>
            <a:r>
              <a:rPr lang="en-US"/>
              <a:t>paste in</a:t>
            </a:r>
            <a:endParaRPr lang="en-US" dirty="0"/>
          </a:p>
        </p:txBody>
      </p:sp>
      <p:sp>
        <p:nvSpPr>
          <p:cNvPr id="10" name="Text Placeholder 3"/>
          <p:cNvSpPr>
            <a:spLocks noGrp="1"/>
          </p:cNvSpPr>
          <p:nvPr>
            <p:ph type="body" sz="quarter" idx="16" hasCustomPrompt="1"/>
          </p:nvPr>
        </p:nvSpPr>
        <p:spPr>
          <a:xfrm>
            <a:off x="12392772" y="7598740"/>
            <a:ext cx="4978038" cy="1831010"/>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1" name="Content Placeholder 11"/>
          <p:cNvSpPr>
            <a:spLocks noGrp="1" noChangeAspect="1"/>
          </p:cNvSpPr>
          <p:nvPr>
            <p:ph sz="quarter" idx="17" hasCustomPrompt="1"/>
          </p:nvPr>
        </p:nvSpPr>
        <p:spPr>
          <a:xfrm>
            <a:off x="6942582" y="2834639"/>
            <a:ext cx="4402836" cy="4402836"/>
          </a:xfrm>
          <a:prstGeom prst="ellipse">
            <a:avLst/>
          </a:prstGeom>
        </p:spPr>
        <p:txBody>
          <a:bodyPr lIns="182880" tIns="0" rIns="182880" bIns="0" anchor="ctr">
            <a:normAutofit/>
          </a:bodyPr>
          <a:lstStyle>
            <a:lvl1pPr marL="0" indent="0" algn="ctr">
              <a:buNone/>
              <a:defRPr sz="28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a:t>
            </a:r>
            <a:br>
              <a:rPr lang="en-US"/>
            </a:br>
            <a:r>
              <a:rPr lang="en-US"/>
              <a:t>paste in</a:t>
            </a:r>
            <a:endParaRPr lang="en-US" dirty="0"/>
          </a:p>
        </p:txBody>
      </p:sp>
      <p:sp>
        <p:nvSpPr>
          <p:cNvPr id="12" name="Text Placeholder 3"/>
          <p:cNvSpPr>
            <a:spLocks noGrp="1"/>
          </p:cNvSpPr>
          <p:nvPr>
            <p:ph type="body" sz="quarter" idx="18" hasCustomPrompt="1"/>
          </p:nvPr>
        </p:nvSpPr>
        <p:spPr>
          <a:xfrm>
            <a:off x="6654983" y="7598740"/>
            <a:ext cx="4978038" cy="1831010"/>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3" name="Title 1">
            <a:extLst>
              <a:ext uri="{FF2B5EF4-FFF2-40B4-BE49-F238E27FC236}">
                <a16:creationId xmlns:a16="http://schemas.microsoft.com/office/drawing/2014/main" id="{1DB0334C-3AA3-CE48-B764-769163E1098A}"/>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Icon or Image Chunking: Three Items</a:t>
            </a:r>
          </a:p>
        </p:txBody>
      </p:sp>
    </p:spTree>
    <p:extLst>
      <p:ext uri="{BB962C8B-B14F-4D97-AF65-F5344CB8AC3E}">
        <p14:creationId xmlns:p14="http://schemas.microsoft.com/office/powerpoint/2010/main" val="61838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BD9982-BC41-23AD-B3E6-FC1252A564AE}"/>
              </a:ext>
            </a:extLst>
          </p:cNvPr>
          <p:cNvPicPr>
            <a:picLocks noChangeAspect="1"/>
          </p:cNvPicPr>
          <p:nvPr userDrawn="1"/>
        </p:nvPicPr>
        <p:blipFill>
          <a:blip r:embed="rId2"/>
          <a:stretch>
            <a:fillRect/>
          </a:stretch>
        </p:blipFill>
        <p:spPr>
          <a:xfrm>
            <a:off x="-1" y="0"/>
            <a:ext cx="18287999" cy="10286999"/>
          </a:xfrm>
          <a:prstGeom prst="rect">
            <a:avLst/>
          </a:prstGeom>
        </p:spPr>
      </p:pic>
      <p:sp>
        <p:nvSpPr>
          <p:cNvPr id="30" name="Text Placeholder 4">
            <a:extLst>
              <a:ext uri="{FF2B5EF4-FFF2-40B4-BE49-F238E27FC236}">
                <a16:creationId xmlns:a16="http://schemas.microsoft.com/office/drawing/2014/main" id="{AB8F2EC9-8EA9-A869-161E-4D716A37BFB6}"/>
              </a:ext>
            </a:extLst>
          </p:cNvPr>
          <p:cNvSpPr>
            <a:spLocks noGrp="1"/>
          </p:cNvSpPr>
          <p:nvPr>
            <p:ph type="body" sz="quarter" idx="10" hasCustomPrompt="1"/>
          </p:nvPr>
        </p:nvSpPr>
        <p:spPr>
          <a:xfrm>
            <a:off x="1042297" y="921052"/>
            <a:ext cx="16221456" cy="3517042"/>
          </a:xfrm>
          <a:prstGeom prst="rect">
            <a:avLst/>
          </a:prstGeom>
        </p:spPr>
        <p:txBody>
          <a:bodyPr lIns="91440" rIns="91440" anchor="b">
            <a:noAutofit/>
          </a:bodyPr>
          <a:lstStyle>
            <a:lvl1pPr marL="0" indent="0">
              <a:lnSpc>
                <a:spcPct val="95000"/>
              </a:lnSpc>
              <a:buNone/>
              <a:defRPr sz="10000" b="1" i="0" spc="0" baseline="0">
                <a:latin typeface="+mj-lt"/>
              </a:defRPr>
            </a:lvl1pPr>
          </a:lstStyle>
          <a:p>
            <a:pPr lvl="0"/>
            <a:r>
              <a:rPr lang="en-US" dirty="0"/>
              <a:t>Title of This Module</a:t>
            </a:r>
            <a:br>
              <a:rPr lang="en-US" dirty="0"/>
            </a:br>
            <a:r>
              <a:rPr lang="en-US" dirty="0"/>
              <a:t>in Title Case</a:t>
            </a:r>
          </a:p>
        </p:txBody>
      </p:sp>
      <p:sp>
        <p:nvSpPr>
          <p:cNvPr id="2" name="Text Placeholder 16">
            <a:extLst>
              <a:ext uri="{FF2B5EF4-FFF2-40B4-BE49-F238E27FC236}">
                <a16:creationId xmlns:a16="http://schemas.microsoft.com/office/drawing/2014/main" id="{59C53AF7-47A0-9A16-38E6-8555D80AF69A}"/>
              </a:ext>
            </a:extLst>
          </p:cNvPr>
          <p:cNvSpPr>
            <a:spLocks noGrp="1"/>
          </p:cNvSpPr>
          <p:nvPr>
            <p:ph type="body" sz="quarter" idx="12" hasCustomPrompt="1"/>
          </p:nvPr>
        </p:nvSpPr>
        <p:spPr>
          <a:xfrm>
            <a:off x="3574466" y="7324467"/>
            <a:ext cx="9579639" cy="608980"/>
          </a:xfrm>
          <a:prstGeom prst="rect">
            <a:avLst/>
          </a:prstGeom>
        </p:spPr>
        <p:txBody>
          <a:bodyPr lIns="91440" tIns="45720" rIns="91440" anchor="t">
            <a:noAutofit/>
          </a:bodyPr>
          <a:lstStyle>
            <a:lvl1pPr marL="0" indent="0">
              <a:buNone/>
              <a:defRPr sz="3600" b="1" i="0" spc="0">
                <a:solidFill>
                  <a:schemeClr val="accent1"/>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Author Name</a:t>
            </a:r>
          </a:p>
        </p:txBody>
      </p:sp>
      <p:sp>
        <p:nvSpPr>
          <p:cNvPr id="3" name="Text Placeholder 18">
            <a:extLst>
              <a:ext uri="{FF2B5EF4-FFF2-40B4-BE49-F238E27FC236}">
                <a16:creationId xmlns:a16="http://schemas.microsoft.com/office/drawing/2014/main" id="{3D9C7C97-BF9B-BFEB-9B34-2E224502BA1A}"/>
              </a:ext>
            </a:extLst>
          </p:cNvPr>
          <p:cNvSpPr>
            <a:spLocks noGrp="1"/>
          </p:cNvSpPr>
          <p:nvPr>
            <p:ph type="body" sz="quarter" idx="13" hasCustomPrompt="1"/>
          </p:nvPr>
        </p:nvSpPr>
        <p:spPr>
          <a:xfrm>
            <a:off x="3574466" y="7926233"/>
            <a:ext cx="9579637" cy="683713"/>
          </a:xfrm>
          <a:prstGeom prst="rect">
            <a:avLst/>
          </a:prstGeom>
        </p:spPr>
        <p:txBody>
          <a:bodyPr lIns="91440" tIns="45720" anchor="t">
            <a:noAutofit/>
          </a:bodyPr>
          <a:lstStyle>
            <a:lvl1pPr marL="0" indent="0">
              <a:buNone/>
              <a:defRPr sz="2400" b="0" i="0" spc="0" baseline="0">
                <a:latin typeface="PS TT Commons" charset="0"/>
                <a:ea typeface="PS TT Commons" charset="0"/>
                <a:cs typeface="PS TT Commons" charset="0"/>
              </a:defRPr>
            </a:lvl1pPr>
          </a:lstStyle>
          <a:p>
            <a:pPr lvl="0"/>
            <a:r>
              <a:rPr lang="en-US" dirty="0"/>
              <a:t>Author Title in Title Case</a:t>
            </a:r>
          </a:p>
        </p:txBody>
      </p:sp>
      <p:sp>
        <p:nvSpPr>
          <p:cNvPr id="4" name="Text Placeholder 20">
            <a:extLst>
              <a:ext uri="{FF2B5EF4-FFF2-40B4-BE49-F238E27FC236}">
                <a16:creationId xmlns:a16="http://schemas.microsoft.com/office/drawing/2014/main" id="{6AFD0B5B-5E02-0083-31C6-9D79C5DDC4BD}"/>
              </a:ext>
            </a:extLst>
          </p:cNvPr>
          <p:cNvSpPr>
            <a:spLocks noGrp="1"/>
          </p:cNvSpPr>
          <p:nvPr>
            <p:ph type="body" sz="quarter" idx="14" hasCustomPrompt="1"/>
          </p:nvPr>
        </p:nvSpPr>
        <p:spPr>
          <a:xfrm>
            <a:off x="3573194" y="8409761"/>
            <a:ext cx="9580909" cy="825287"/>
          </a:xfrm>
          <a:prstGeom prst="rect">
            <a:avLst/>
          </a:prstGeom>
        </p:spPr>
        <p:txBody>
          <a:bodyPr lIns="91440" anchor="ctr">
            <a:noAutofit/>
          </a:bodyPr>
          <a:lstStyle>
            <a:lvl1pPr marL="0" indent="0">
              <a:buNone/>
              <a:defRPr sz="2200" b="0" i="0" spc="0" baseline="0">
                <a:latin typeface="PS TT Commons" charset="0"/>
                <a:ea typeface="PS TT Commons" charset="0"/>
                <a:cs typeface="PS TT Commons" charset="0"/>
              </a:defRPr>
            </a:lvl1pPr>
          </a:lstStyle>
          <a:p>
            <a:pPr lvl="0"/>
            <a:r>
              <a:rPr lang="en-US" dirty="0">
                <a:effectLst/>
              </a:rPr>
              <a:t>@</a:t>
            </a:r>
            <a:r>
              <a:rPr lang="en-US" dirty="0" err="1">
                <a:effectLst/>
              </a:rPr>
              <a:t>socialmedia</a:t>
            </a:r>
            <a:r>
              <a:rPr lang="en-US" dirty="0">
                <a:effectLst/>
              </a:rPr>
              <a:t>   |   </a:t>
            </a:r>
            <a:r>
              <a:rPr lang="en-US" dirty="0" err="1">
                <a:effectLst/>
              </a:rPr>
              <a:t>www.authorsite.com</a:t>
            </a:r>
            <a:endParaRPr lang="en-US" dirty="0"/>
          </a:p>
        </p:txBody>
      </p:sp>
      <p:sp>
        <p:nvSpPr>
          <p:cNvPr id="5" name="Picture Placeholder 22">
            <a:extLst>
              <a:ext uri="{FF2B5EF4-FFF2-40B4-BE49-F238E27FC236}">
                <a16:creationId xmlns:a16="http://schemas.microsoft.com/office/drawing/2014/main" id="{98C36220-9667-C80F-3717-151CFBF71C67}"/>
              </a:ext>
            </a:extLst>
          </p:cNvPr>
          <p:cNvSpPr>
            <a:spLocks noGrp="1" noChangeAspect="1"/>
          </p:cNvSpPr>
          <p:nvPr>
            <p:ph type="pic" sz="quarter" idx="15" hasCustomPrompt="1"/>
          </p:nvPr>
        </p:nvSpPr>
        <p:spPr>
          <a:xfrm>
            <a:off x="1030653" y="7105955"/>
            <a:ext cx="2066544" cy="2066544"/>
          </a:xfrm>
          <a:prstGeom prst="ellipse">
            <a:avLst/>
          </a:prstGeom>
          <a:solidFill>
            <a:schemeClr val="bg1">
              <a:lumMod val="95000"/>
            </a:schemeClr>
          </a:solidFill>
          <a:ln w="3175">
            <a:noFill/>
          </a:ln>
        </p:spPr>
        <p:txBody>
          <a:bodyPr anchor="ctr">
            <a:normAutofit/>
          </a:bodyPr>
          <a:lstStyle>
            <a:lvl1pPr algn="ctr">
              <a:defRPr sz="2200" b="0" i="0">
                <a:latin typeface="PS TT Commons" charset="0"/>
                <a:ea typeface="PS TT Commons" charset="0"/>
                <a:cs typeface="PS TT Commons" charset="0"/>
              </a:defRPr>
            </a:lvl1pPr>
          </a:lstStyle>
          <a:p>
            <a:r>
              <a:rPr lang="en-US" dirty="0"/>
              <a:t>Click to insert photo</a:t>
            </a:r>
          </a:p>
        </p:txBody>
      </p:sp>
      <p:pic>
        <p:nvPicPr>
          <p:cNvPr id="6" name="Picture 5">
            <a:extLst>
              <a:ext uri="{FF2B5EF4-FFF2-40B4-BE49-F238E27FC236}">
                <a16:creationId xmlns:a16="http://schemas.microsoft.com/office/drawing/2014/main" id="{03A8E8F2-8844-93EF-3A96-1051AF7A5BB3}"/>
              </a:ext>
            </a:extLst>
          </p:cNvPr>
          <p:cNvPicPr>
            <a:picLocks noChangeAspect="1"/>
          </p:cNvPicPr>
          <p:nvPr userDrawn="1"/>
        </p:nvPicPr>
        <p:blipFill>
          <a:blip r:embed="rId3"/>
          <a:srcRect/>
          <a:stretch/>
        </p:blipFill>
        <p:spPr>
          <a:xfrm>
            <a:off x="-5095" y="7105955"/>
            <a:ext cx="1023041" cy="2066544"/>
          </a:xfrm>
          <a:prstGeom prst="rect">
            <a:avLst/>
          </a:prstGeom>
        </p:spPr>
      </p:pic>
      <p:pic>
        <p:nvPicPr>
          <p:cNvPr id="9" name="Picture 8">
            <a:extLst>
              <a:ext uri="{FF2B5EF4-FFF2-40B4-BE49-F238E27FC236}">
                <a16:creationId xmlns:a16="http://schemas.microsoft.com/office/drawing/2014/main" id="{4D6EFA61-5420-742A-1F68-69D5584E4931}"/>
              </a:ext>
            </a:extLst>
          </p:cNvPr>
          <p:cNvPicPr>
            <a:picLocks noChangeAspect="1"/>
          </p:cNvPicPr>
          <p:nvPr userDrawn="1"/>
        </p:nvPicPr>
        <p:blipFill>
          <a:blip r:embed="rId4"/>
          <a:srcRect/>
          <a:stretch/>
        </p:blipFill>
        <p:spPr>
          <a:xfrm>
            <a:off x="14178390" y="8149458"/>
            <a:ext cx="2066542" cy="1023041"/>
          </a:xfrm>
          <a:prstGeom prst="rect">
            <a:avLst/>
          </a:prstGeom>
        </p:spPr>
      </p:pic>
      <p:pic>
        <p:nvPicPr>
          <p:cNvPr id="11" name="Picture 10">
            <a:extLst>
              <a:ext uri="{FF2B5EF4-FFF2-40B4-BE49-F238E27FC236}">
                <a16:creationId xmlns:a16="http://schemas.microsoft.com/office/drawing/2014/main" id="{311F9E7B-A4E8-951A-7627-8FB5C40E507C}"/>
              </a:ext>
            </a:extLst>
          </p:cNvPr>
          <p:cNvPicPr>
            <a:picLocks noChangeAspect="1"/>
          </p:cNvPicPr>
          <p:nvPr userDrawn="1"/>
        </p:nvPicPr>
        <p:blipFill>
          <a:blip r:embed="rId5"/>
          <a:srcRect/>
          <a:stretch/>
        </p:blipFill>
        <p:spPr>
          <a:xfrm>
            <a:off x="16246177" y="7105955"/>
            <a:ext cx="1023041" cy="2066544"/>
          </a:xfrm>
          <a:prstGeom prst="rect">
            <a:avLst/>
          </a:prstGeom>
        </p:spPr>
      </p:pic>
      <p:pic>
        <p:nvPicPr>
          <p:cNvPr id="12" name="Picture 11">
            <a:extLst>
              <a:ext uri="{FF2B5EF4-FFF2-40B4-BE49-F238E27FC236}">
                <a16:creationId xmlns:a16="http://schemas.microsoft.com/office/drawing/2014/main" id="{10FEF500-05B2-C56C-CD73-25E27008D27B}"/>
              </a:ext>
            </a:extLst>
          </p:cNvPr>
          <p:cNvPicPr>
            <a:picLocks noChangeAspect="1"/>
          </p:cNvPicPr>
          <p:nvPr userDrawn="1"/>
        </p:nvPicPr>
        <p:blipFill>
          <a:blip r:embed="rId6"/>
          <a:srcRect/>
          <a:stretch/>
        </p:blipFill>
        <p:spPr>
          <a:xfrm>
            <a:off x="17264958" y="7105955"/>
            <a:ext cx="1023041" cy="2066544"/>
          </a:xfrm>
          <a:prstGeom prst="rect">
            <a:avLst/>
          </a:prstGeom>
        </p:spPr>
      </p:pic>
      <p:grpSp>
        <p:nvGrpSpPr>
          <p:cNvPr id="14" name="Group 13">
            <a:extLst>
              <a:ext uri="{FF2B5EF4-FFF2-40B4-BE49-F238E27FC236}">
                <a16:creationId xmlns:a16="http://schemas.microsoft.com/office/drawing/2014/main" id="{D860F99A-5A1E-83A9-D6C4-BA64F3A8EC31}"/>
              </a:ext>
            </a:extLst>
          </p:cNvPr>
          <p:cNvGrpSpPr/>
          <p:nvPr userDrawn="1"/>
        </p:nvGrpSpPr>
        <p:grpSpPr>
          <a:xfrm>
            <a:off x="0" y="-1699793"/>
            <a:ext cx="12903200" cy="1307592"/>
            <a:chOff x="0" y="-1699793"/>
            <a:chExt cx="12903200" cy="1307592"/>
          </a:xfrm>
        </p:grpSpPr>
        <p:grpSp>
          <p:nvGrpSpPr>
            <p:cNvPr id="24" name="Group 23">
              <a:extLst>
                <a:ext uri="{FF2B5EF4-FFF2-40B4-BE49-F238E27FC236}">
                  <a16:creationId xmlns:a16="http://schemas.microsoft.com/office/drawing/2014/main" id="{97B27B54-A873-AEDB-E8E4-25E921E48E1F}"/>
                </a:ext>
              </a:extLst>
            </p:cNvPr>
            <p:cNvGrpSpPr/>
            <p:nvPr userDrawn="1"/>
          </p:nvGrpSpPr>
          <p:grpSpPr>
            <a:xfrm>
              <a:off x="0" y="-1699793"/>
              <a:ext cx="12903200" cy="1307592"/>
              <a:chOff x="0" y="-1572769"/>
              <a:chExt cx="12903200" cy="1307592"/>
            </a:xfrm>
          </p:grpSpPr>
          <p:sp>
            <p:nvSpPr>
              <p:cNvPr id="32" name="Rectangle 31">
                <a:extLst>
                  <a:ext uri="{FF2B5EF4-FFF2-40B4-BE49-F238E27FC236}">
                    <a16:creationId xmlns:a16="http://schemas.microsoft.com/office/drawing/2014/main" id="{C3A20043-8145-D90F-B46A-BBC18BA83E24}"/>
                  </a:ext>
                </a:extLst>
              </p:cNvPr>
              <p:cNvSpPr/>
              <p:nvPr userDrawn="1"/>
            </p:nvSpPr>
            <p:spPr>
              <a:xfrm>
                <a:off x="3803903" y="-1572769"/>
                <a:ext cx="9099297" cy="130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Rectangle 32">
                <a:extLst>
                  <a:ext uri="{FF2B5EF4-FFF2-40B4-BE49-F238E27FC236}">
                    <a16:creationId xmlns:a16="http://schemas.microsoft.com/office/drawing/2014/main" id="{651F7265-879B-806C-9AEA-CE061AC81016}"/>
                  </a:ext>
                </a:extLst>
              </p:cNvPr>
              <p:cNvSpPr/>
              <p:nvPr userDrawn="1"/>
            </p:nvSpPr>
            <p:spPr>
              <a:xfrm>
                <a:off x="0" y="-1572769"/>
                <a:ext cx="3792754" cy="1307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C88C9F3-0B5F-6E5D-1DEB-A060D277D269}"/>
                  </a:ext>
                </a:extLst>
              </p:cNvPr>
              <p:cNvSpPr txBox="1"/>
              <p:nvPr userDrawn="1"/>
            </p:nvSpPr>
            <p:spPr>
              <a:xfrm>
                <a:off x="210315" y="-1226305"/>
                <a:ext cx="3207442" cy="640080"/>
              </a:xfrm>
              <a:prstGeom prst="rect">
                <a:avLst/>
              </a:prstGeom>
            </p:spPr>
            <p:txBody>
              <a:bodyPr vert="horz" wrap="none" lIns="0" tIns="32970" rIns="65939" bIns="32970" rtlCol="0" anchor="ctr" anchorCtr="0">
                <a:noAutofit/>
              </a:bodyPr>
              <a:lstStyle/>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mn-lt"/>
                    <a:ea typeface="PS TT Commons" charset="0"/>
                    <a:cs typeface="PS TT Commons" charset="0"/>
                  </a:rPr>
                  <a:t>Font check</a:t>
                </a:r>
              </a:p>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Do they match?</a:t>
                </a:r>
              </a:p>
            </p:txBody>
          </p:sp>
        </p:grpSp>
        <p:pic>
          <p:nvPicPr>
            <p:cNvPr id="10" name="Picture 9">
              <a:extLst>
                <a:ext uri="{FF2B5EF4-FFF2-40B4-BE49-F238E27FC236}">
                  <a16:creationId xmlns:a16="http://schemas.microsoft.com/office/drawing/2014/main" id="{07A544FB-7328-DAEF-2CA8-D121DF3014D5}"/>
                </a:ext>
              </a:extLst>
            </p:cNvPr>
            <p:cNvPicPr>
              <a:picLocks noChangeAspect="1"/>
            </p:cNvPicPr>
            <p:nvPr userDrawn="1"/>
          </p:nvPicPr>
          <p:blipFill>
            <a:blip r:embed="rId7"/>
            <a:stretch>
              <a:fillRect/>
            </a:stretch>
          </p:blipFill>
          <p:spPr>
            <a:xfrm>
              <a:off x="4068115" y="-1518718"/>
              <a:ext cx="8591066" cy="931561"/>
            </a:xfrm>
            <a:prstGeom prst="rect">
              <a:avLst/>
            </a:prstGeom>
          </p:spPr>
        </p:pic>
      </p:grpSp>
    </p:spTree>
    <p:extLst>
      <p:ext uri="{BB962C8B-B14F-4D97-AF65-F5344CB8AC3E}">
        <p14:creationId xmlns:p14="http://schemas.microsoft.com/office/powerpoint/2010/main" val="104140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or Image Chunking: Four Item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8FDD4AA-B127-CE38-791C-9705882EBA1B}"/>
              </a:ext>
            </a:extLst>
          </p:cNvPr>
          <p:cNvPicPr>
            <a:picLocks noChangeAspect="1"/>
          </p:cNvPicPr>
          <p:nvPr userDrawn="1"/>
        </p:nvPicPr>
        <p:blipFill>
          <a:blip r:embed="rId2">
            <a:alphaModFix amt="30000"/>
          </a:blip>
          <a:stretch>
            <a:fillRect/>
          </a:stretch>
        </p:blipFill>
        <p:spPr>
          <a:xfrm flipH="1">
            <a:off x="0" y="0"/>
            <a:ext cx="18288000" cy="10287000"/>
          </a:xfrm>
          <a:prstGeom prst="rect">
            <a:avLst/>
          </a:prstGeom>
        </p:spPr>
      </p:pic>
      <p:sp>
        <p:nvSpPr>
          <p:cNvPr id="3" name="Content Placeholder 11"/>
          <p:cNvSpPr>
            <a:spLocks noGrp="1"/>
          </p:cNvSpPr>
          <p:nvPr>
            <p:ph sz="quarter" idx="12" hasCustomPrompt="1"/>
          </p:nvPr>
        </p:nvSpPr>
        <p:spPr>
          <a:xfrm>
            <a:off x="917190" y="2874914"/>
            <a:ext cx="3863340" cy="3867912"/>
          </a:xfrm>
          <a:prstGeom prst="rect">
            <a:avLst/>
          </a:prstGeom>
        </p:spPr>
        <p:txBody>
          <a:bodyPr lIns="182880" tIns="0" rIns="182880" bIns="0" anchor="ctr">
            <a:normAutofit/>
          </a:bodyPr>
          <a:lstStyle>
            <a:lvl1pPr marL="0" indent="0" algn="ctr">
              <a:buNone/>
              <a:defRPr sz="26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a:t>
            </a:r>
            <a:br>
              <a:rPr lang="en-US"/>
            </a:br>
            <a:r>
              <a:rPr lang="en-US"/>
              <a:t>paste in</a:t>
            </a:r>
            <a:endParaRPr lang="en-US" dirty="0"/>
          </a:p>
        </p:txBody>
      </p:sp>
      <p:sp>
        <p:nvSpPr>
          <p:cNvPr id="4" name="Text Placeholder 3"/>
          <p:cNvSpPr>
            <a:spLocks noGrp="1"/>
          </p:cNvSpPr>
          <p:nvPr>
            <p:ph type="body" sz="quarter" idx="14" hasCustomPrompt="1"/>
          </p:nvPr>
        </p:nvSpPr>
        <p:spPr>
          <a:xfrm>
            <a:off x="917190" y="7191587"/>
            <a:ext cx="3863340" cy="2152437"/>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3507470" y="2874914"/>
            <a:ext cx="3863340" cy="3867912"/>
          </a:xfrm>
          <a:prstGeom prst="rect">
            <a:avLst/>
          </a:prstGeom>
        </p:spPr>
        <p:txBody>
          <a:bodyPr lIns="182880" tIns="0" rIns="182880" bIns="0" anchor="ctr">
            <a:normAutofit/>
          </a:bodyPr>
          <a:lstStyle>
            <a:lvl1pPr marL="0" indent="0" algn="ctr">
              <a:buNone/>
              <a:defRPr sz="26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a:t>
            </a:r>
            <a:br>
              <a:rPr lang="en-US"/>
            </a:br>
            <a:r>
              <a:rPr lang="en-US"/>
              <a:t>paste in</a:t>
            </a:r>
            <a:endParaRPr lang="en-US" dirty="0"/>
          </a:p>
        </p:txBody>
      </p:sp>
      <p:sp>
        <p:nvSpPr>
          <p:cNvPr id="13" name="Content Placeholder 11"/>
          <p:cNvSpPr>
            <a:spLocks noGrp="1"/>
          </p:cNvSpPr>
          <p:nvPr>
            <p:ph sz="quarter" idx="17" hasCustomPrompt="1"/>
          </p:nvPr>
        </p:nvSpPr>
        <p:spPr>
          <a:xfrm>
            <a:off x="5113950" y="2874914"/>
            <a:ext cx="3863340" cy="3867912"/>
          </a:xfrm>
          <a:prstGeom prst="rect">
            <a:avLst/>
          </a:prstGeom>
        </p:spPr>
        <p:txBody>
          <a:bodyPr lIns="182880" tIns="0" rIns="182880" bIns="0" anchor="ctr">
            <a:normAutofit/>
          </a:bodyPr>
          <a:lstStyle>
            <a:lvl1pPr marL="0" indent="0" algn="ctr">
              <a:buNone/>
              <a:defRPr sz="26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a:t>
            </a:r>
            <a:br>
              <a:rPr lang="en-US"/>
            </a:br>
            <a:r>
              <a:rPr lang="en-US"/>
              <a:t>paste in</a:t>
            </a:r>
            <a:endParaRPr lang="en-US" dirty="0"/>
          </a:p>
        </p:txBody>
      </p:sp>
      <p:sp>
        <p:nvSpPr>
          <p:cNvPr id="15" name="Content Placeholder 11"/>
          <p:cNvSpPr>
            <a:spLocks noGrp="1"/>
          </p:cNvSpPr>
          <p:nvPr>
            <p:ph sz="quarter" idx="19" hasCustomPrompt="1"/>
          </p:nvPr>
        </p:nvSpPr>
        <p:spPr>
          <a:xfrm>
            <a:off x="9310710" y="2874914"/>
            <a:ext cx="3863340" cy="3867912"/>
          </a:xfrm>
          <a:prstGeom prst="rect">
            <a:avLst/>
          </a:prstGeom>
        </p:spPr>
        <p:txBody>
          <a:bodyPr lIns="182880" tIns="0" rIns="182880" bIns="0" anchor="ctr">
            <a:normAutofit/>
          </a:bodyPr>
          <a:lstStyle>
            <a:lvl1pPr marL="0" indent="0" algn="ctr">
              <a:buNone/>
              <a:defRPr sz="26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a:t>
            </a:r>
            <a:br>
              <a:rPr lang="en-US"/>
            </a:br>
            <a:r>
              <a:rPr lang="en-US"/>
              <a:t>image icon or</a:t>
            </a:r>
            <a:br>
              <a:rPr lang="en-US"/>
            </a:br>
            <a:r>
              <a:rPr lang="en-US"/>
              <a:t>paste in</a:t>
            </a:r>
            <a:endParaRPr lang="en-US" dirty="0"/>
          </a:p>
        </p:txBody>
      </p:sp>
      <p:sp>
        <p:nvSpPr>
          <p:cNvPr id="17" name="Text Placeholder 3"/>
          <p:cNvSpPr>
            <a:spLocks noGrp="1"/>
          </p:cNvSpPr>
          <p:nvPr>
            <p:ph type="body" sz="quarter" idx="20" hasCustomPrompt="1"/>
          </p:nvPr>
        </p:nvSpPr>
        <p:spPr>
          <a:xfrm>
            <a:off x="13507470" y="7191587"/>
            <a:ext cx="3863340" cy="2152437"/>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8" name="Text Placeholder 3"/>
          <p:cNvSpPr>
            <a:spLocks noGrp="1"/>
          </p:cNvSpPr>
          <p:nvPr>
            <p:ph type="body" sz="quarter" idx="21" hasCustomPrompt="1"/>
          </p:nvPr>
        </p:nvSpPr>
        <p:spPr>
          <a:xfrm>
            <a:off x="5113950" y="7191587"/>
            <a:ext cx="3863340" cy="2152437"/>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9" name="Text Placeholder 3"/>
          <p:cNvSpPr>
            <a:spLocks noGrp="1"/>
          </p:cNvSpPr>
          <p:nvPr>
            <p:ph type="body" sz="quarter" idx="22" hasCustomPrompt="1"/>
          </p:nvPr>
        </p:nvSpPr>
        <p:spPr>
          <a:xfrm>
            <a:off x="9310710" y="7191587"/>
            <a:ext cx="3863340" cy="2152437"/>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2" name="Title 1">
            <a:extLst>
              <a:ext uri="{FF2B5EF4-FFF2-40B4-BE49-F238E27FC236}">
                <a16:creationId xmlns:a16="http://schemas.microsoft.com/office/drawing/2014/main" id="{8571A2A4-951C-A345-BCE5-B2F4DA3E45E5}"/>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Tree>
    <p:extLst>
      <p:ext uri="{BB962C8B-B14F-4D97-AF65-F5344CB8AC3E}">
        <p14:creationId xmlns:p14="http://schemas.microsoft.com/office/powerpoint/2010/main" val="3703779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le Image Chunking: Four Items">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193F918-359A-7110-661A-4066E7AAC95A}"/>
              </a:ext>
            </a:extLst>
          </p:cNvPr>
          <p:cNvPicPr>
            <a:picLocks noChangeAspect="1"/>
          </p:cNvPicPr>
          <p:nvPr userDrawn="1"/>
        </p:nvPicPr>
        <p:blipFill>
          <a:blip r:embed="rId2">
            <a:alphaModFix amt="30000"/>
          </a:blip>
          <a:stretch>
            <a:fillRect/>
          </a:stretch>
        </p:blipFill>
        <p:spPr>
          <a:xfrm flipH="1">
            <a:off x="0" y="0"/>
            <a:ext cx="18288000" cy="10287000"/>
          </a:xfrm>
          <a:prstGeom prst="rect">
            <a:avLst/>
          </a:prstGeom>
        </p:spPr>
      </p:pic>
      <p:sp>
        <p:nvSpPr>
          <p:cNvPr id="12" name="Title 1">
            <a:extLst>
              <a:ext uri="{FF2B5EF4-FFF2-40B4-BE49-F238E27FC236}">
                <a16:creationId xmlns:a16="http://schemas.microsoft.com/office/drawing/2014/main" id="{295D643B-7BD9-5247-835B-E7E01E647507}"/>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16" name="Content Placeholder 11">
            <a:extLst>
              <a:ext uri="{FF2B5EF4-FFF2-40B4-BE49-F238E27FC236}">
                <a16:creationId xmlns:a16="http://schemas.microsoft.com/office/drawing/2014/main" id="{D2954514-31A5-4944-8A2D-6A348209F1E5}"/>
              </a:ext>
            </a:extLst>
          </p:cNvPr>
          <p:cNvSpPr>
            <a:spLocks noGrp="1" noChangeAspect="1"/>
          </p:cNvSpPr>
          <p:nvPr>
            <p:ph sz="quarter" idx="12" hasCustomPrompt="1"/>
          </p:nvPr>
        </p:nvSpPr>
        <p:spPr>
          <a:xfrm>
            <a:off x="1010622" y="3165943"/>
            <a:ext cx="3383280" cy="3383280"/>
          </a:xfrm>
          <a:prstGeom prst="ellipse">
            <a:avLst/>
          </a:prstGeom>
        </p:spPr>
        <p:txBody>
          <a:bodyPr lIns="182880" tIns="0" rIns="182880" bIns="0" anchor="ctr">
            <a:normAutofit/>
          </a:bodyPr>
          <a:lstStyle>
            <a:lvl1pPr marL="0" indent="0" algn="ctr">
              <a:buNone/>
              <a:defRPr sz="24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image icon or </a:t>
            </a:r>
            <a:br>
              <a:rPr lang="en-US"/>
            </a:br>
            <a:r>
              <a:rPr lang="en-US"/>
              <a:t>paste in</a:t>
            </a:r>
            <a:endParaRPr lang="en-US" dirty="0"/>
          </a:p>
        </p:txBody>
      </p:sp>
      <p:sp>
        <p:nvSpPr>
          <p:cNvPr id="20" name="Text Placeholder 3">
            <a:extLst>
              <a:ext uri="{FF2B5EF4-FFF2-40B4-BE49-F238E27FC236}">
                <a16:creationId xmlns:a16="http://schemas.microsoft.com/office/drawing/2014/main" id="{CD00C5DF-6083-FB4F-A7F5-12EF0C9D7A9C}"/>
              </a:ext>
            </a:extLst>
          </p:cNvPr>
          <p:cNvSpPr>
            <a:spLocks noGrp="1"/>
          </p:cNvSpPr>
          <p:nvPr>
            <p:ph type="body" sz="quarter" idx="14" hasCustomPrompt="1"/>
          </p:nvPr>
        </p:nvSpPr>
        <p:spPr>
          <a:xfrm>
            <a:off x="917190" y="6928459"/>
            <a:ext cx="3570144" cy="2182882"/>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21" name="Content Placeholder 11">
            <a:extLst>
              <a:ext uri="{FF2B5EF4-FFF2-40B4-BE49-F238E27FC236}">
                <a16:creationId xmlns:a16="http://schemas.microsoft.com/office/drawing/2014/main" id="{EFEB03BF-6C89-874D-BC1B-01C4969A1F56}"/>
              </a:ext>
            </a:extLst>
          </p:cNvPr>
          <p:cNvSpPr>
            <a:spLocks noGrp="1" noChangeAspect="1"/>
          </p:cNvSpPr>
          <p:nvPr>
            <p:ph sz="quarter" idx="15" hasCustomPrompt="1"/>
          </p:nvPr>
        </p:nvSpPr>
        <p:spPr>
          <a:xfrm>
            <a:off x="13894098" y="3152306"/>
            <a:ext cx="3383280" cy="3383280"/>
          </a:xfrm>
          <a:prstGeom prst="ellipse">
            <a:avLst/>
          </a:prstGeom>
        </p:spPr>
        <p:txBody>
          <a:bodyPr lIns="182880" tIns="0" rIns="182880" bIns="0" anchor="ctr">
            <a:normAutofit/>
          </a:bodyPr>
          <a:lstStyle>
            <a:lvl1pPr marL="0" indent="0" algn="ctr">
              <a:buNone/>
              <a:defRPr sz="24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image icon or </a:t>
            </a:r>
            <a:br>
              <a:rPr lang="en-US"/>
            </a:br>
            <a:r>
              <a:rPr lang="en-US"/>
              <a:t>paste in</a:t>
            </a:r>
            <a:endParaRPr lang="en-US" dirty="0"/>
          </a:p>
        </p:txBody>
      </p:sp>
      <p:sp>
        <p:nvSpPr>
          <p:cNvPr id="22" name="Content Placeholder 11">
            <a:extLst>
              <a:ext uri="{FF2B5EF4-FFF2-40B4-BE49-F238E27FC236}">
                <a16:creationId xmlns:a16="http://schemas.microsoft.com/office/drawing/2014/main" id="{003A1884-9A22-3F47-BF57-03C8D15085BB}"/>
              </a:ext>
            </a:extLst>
          </p:cNvPr>
          <p:cNvSpPr>
            <a:spLocks noGrp="1" noChangeAspect="1"/>
          </p:cNvSpPr>
          <p:nvPr>
            <p:ph sz="quarter" idx="17" hasCustomPrompt="1"/>
          </p:nvPr>
        </p:nvSpPr>
        <p:spPr>
          <a:xfrm>
            <a:off x="5305114" y="3165943"/>
            <a:ext cx="3383280" cy="3383280"/>
          </a:xfrm>
          <a:prstGeom prst="ellipse">
            <a:avLst/>
          </a:prstGeom>
        </p:spPr>
        <p:txBody>
          <a:bodyPr lIns="182880" tIns="0" rIns="182880" bIns="0" anchor="ctr">
            <a:normAutofit/>
          </a:bodyPr>
          <a:lstStyle>
            <a:lvl1pPr marL="0" indent="0" algn="ctr">
              <a:buNone/>
              <a:defRPr sz="24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image icon or </a:t>
            </a:r>
            <a:br>
              <a:rPr lang="en-US"/>
            </a:br>
            <a:r>
              <a:rPr lang="en-US"/>
              <a:t>paste in</a:t>
            </a:r>
            <a:endParaRPr lang="en-US" dirty="0"/>
          </a:p>
        </p:txBody>
      </p:sp>
      <p:sp>
        <p:nvSpPr>
          <p:cNvPr id="23" name="Content Placeholder 11">
            <a:extLst>
              <a:ext uri="{FF2B5EF4-FFF2-40B4-BE49-F238E27FC236}">
                <a16:creationId xmlns:a16="http://schemas.microsoft.com/office/drawing/2014/main" id="{B702B8D6-C825-DF46-81EF-84C4597FB583}"/>
              </a:ext>
            </a:extLst>
          </p:cNvPr>
          <p:cNvSpPr>
            <a:spLocks noGrp="1" noChangeAspect="1"/>
          </p:cNvSpPr>
          <p:nvPr>
            <p:ph sz="quarter" idx="19" hasCustomPrompt="1"/>
          </p:nvPr>
        </p:nvSpPr>
        <p:spPr>
          <a:xfrm>
            <a:off x="9599606" y="3152306"/>
            <a:ext cx="3383280" cy="3383280"/>
          </a:xfrm>
          <a:prstGeom prst="ellipse">
            <a:avLst/>
          </a:prstGeom>
        </p:spPr>
        <p:txBody>
          <a:bodyPr lIns="182880" tIns="0" rIns="182880" bIns="0" anchor="ctr">
            <a:normAutofit/>
          </a:bodyPr>
          <a:lstStyle>
            <a:lvl1pPr marL="0" indent="0" algn="ctr">
              <a:buNone/>
              <a:defRPr sz="24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To add image or icon, click the image icon or </a:t>
            </a:r>
            <a:br>
              <a:rPr lang="en-US"/>
            </a:br>
            <a:r>
              <a:rPr lang="en-US"/>
              <a:t>paste in</a:t>
            </a:r>
            <a:endParaRPr lang="en-US" dirty="0"/>
          </a:p>
        </p:txBody>
      </p:sp>
      <p:sp>
        <p:nvSpPr>
          <p:cNvPr id="24" name="Text Placeholder 3">
            <a:extLst>
              <a:ext uri="{FF2B5EF4-FFF2-40B4-BE49-F238E27FC236}">
                <a16:creationId xmlns:a16="http://schemas.microsoft.com/office/drawing/2014/main" id="{36A834E4-255F-DA4A-BE4C-6DC937030472}"/>
              </a:ext>
            </a:extLst>
          </p:cNvPr>
          <p:cNvSpPr>
            <a:spLocks noGrp="1"/>
          </p:cNvSpPr>
          <p:nvPr>
            <p:ph type="body" sz="quarter" idx="23" hasCustomPrompt="1"/>
          </p:nvPr>
        </p:nvSpPr>
        <p:spPr>
          <a:xfrm>
            <a:off x="5211682" y="6928459"/>
            <a:ext cx="3570144" cy="2182882"/>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25" name="Text Placeholder 3">
            <a:extLst>
              <a:ext uri="{FF2B5EF4-FFF2-40B4-BE49-F238E27FC236}">
                <a16:creationId xmlns:a16="http://schemas.microsoft.com/office/drawing/2014/main" id="{80AE3492-14D1-5E44-A7AF-96C1BF6BD96E}"/>
              </a:ext>
            </a:extLst>
          </p:cNvPr>
          <p:cNvSpPr>
            <a:spLocks noGrp="1"/>
          </p:cNvSpPr>
          <p:nvPr>
            <p:ph type="body" sz="quarter" idx="24" hasCustomPrompt="1"/>
          </p:nvPr>
        </p:nvSpPr>
        <p:spPr>
          <a:xfrm>
            <a:off x="9506174" y="6928459"/>
            <a:ext cx="3570144" cy="2182882"/>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26" name="Text Placeholder 3">
            <a:extLst>
              <a:ext uri="{FF2B5EF4-FFF2-40B4-BE49-F238E27FC236}">
                <a16:creationId xmlns:a16="http://schemas.microsoft.com/office/drawing/2014/main" id="{E8421D01-B0E7-F84D-ACD2-249875C5035D}"/>
              </a:ext>
            </a:extLst>
          </p:cNvPr>
          <p:cNvSpPr>
            <a:spLocks noGrp="1"/>
          </p:cNvSpPr>
          <p:nvPr>
            <p:ph type="body" sz="quarter" idx="25" hasCustomPrompt="1"/>
          </p:nvPr>
        </p:nvSpPr>
        <p:spPr>
          <a:xfrm>
            <a:off x="13800666" y="6928459"/>
            <a:ext cx="3570144" cy="2182882"/>
          </a:xfrm>
          <a:prstGeom prst="rect">
            <a:avLst/>
          </a:prstGeom>
        </p:spPr>
        <p:txBody>
          <a:bodyPr lIns="182880" tIns="0" rIns="182880" bIns="0">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Tree>
    <p:extLst>
      <p:ext uri="{BB962C8B-B14F-4D97-AF65-F5344CB8AC3E}">
        <p14:creationId xmlns:p14="http://schemas.microsoft.com/office/powerpoint/2010/main" val="180237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Only Image Chunking: Six Items">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398BB9F-829B-ABDF-C847-74006860B2CD}"/>
              </a:ext>
            </a:extLst>
          </p:cNvPr>
          <p:cNvPicPr>
            <a:picLocks noChangeAspect="1"/>
          </p:cNvPicPr>
          <p:nvPr userDrawn="1"/>
        </p:nvPicPr>
        <p:blipFill>
          <a:blip r:embed="rId2">
            <a:alphaModFix amt="30000"/>
          </a:blip>
          <a:stretch>
            <a:fillRect/>
          </a:stretch>
        </p:blipFill>
        <p:spPr>
          <a:xfrm flipH="1">
            <a:off x="0" y="0"/>
            <a:ext cx="18288000" cy="10287000"/>
          </a:xfrm>
          <a:prstGeom prst="rect">
            <a:avLst/>
          </a:prstGeom>
        </p:spPr>
      </p:pic>
      <p:sp>
        <p:nvSpPr>
          <p:cNvPr id="3" name="Content Placeholder 11"/>
          <p:cNvSpPr>
            <a:spLocks noGrp="1"/>
          </p:cNvSpPr>
          <p:nvPr>
            <p:ph sz="quarter" idx="12" hasCustomPrompt="1"/>
          </p:nvPr>
        </p:nvSpPr>
        <p:spPr>
          <a:xfrm>
            <a:off x="920237" y="2418615"/>
            <a:ext cx="4652794" cy="2307164"/>
          </a:xfrm>
          <a:prstGeom prst="rect">
            <a:avLst/>
          </a:prstGeom>
        </p:spPr>
        <p:txBody>
          <a:bodyPr lIns="182880" tIns="0" rIns="182880" bIns="0" anchor="ctr">
            <a:normAutofit/>
          </a:bodyPr>
          <a:lstStyle>
            <a:lvl1pPr marL="0" indent="0" algn="ctr">
              <a:buNone/>
              <a:defRPr sz="22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Icon only:</a:t>
            </a:r>
            <a:br>
              <a:rPr lang="en-US"/>
            </a:br>
            <a:r>
              <a:rPr lang="en-US"/>
              <a:t>click on the image </a:t>
            </a:r>
            <a:br>
              <a:rPr lang="en-US"/>
            </a:br>
            <a:r>
              <a:rPr lang="en-US"/>
              <a:t>icon or paste in</a:t>
            </a:r>
            <a:endParaRPr lang="en-US" dirty="0"/>
          </a:p>
        </p:txBody>
      </p:sp>
      <p:sp>
        <p:nvSpPr>
          <p:cNvPr id="4" name="Text Placeholder 3"/>
          <p:cNvSpPr>
            <a:spLocks noGrp="1"/>
          </p:cNvSpPr>
          <p:nvPr>
            <p:ph type="body" sz="quarter" idx="14" hasCustomPrompt="1"/>
          </p:nvPr>
        </p:nvSpPr>
        <p:spPr>
          <a:xfrm>
            <a:off x="920237" y="4830290"/>
            <a:ext cx="4656295" cy="642058"/>
          </a:xfrm>
          <a:prstGeom prst="rect">
            <a:avLst/>
          </a:prstGeom>
        </p:spPr>
        <p:txBody>
          <a:bodyPr lIns="182880" tIns="0" rIns="182880" bIns="0" anchor="ctr">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917191" y="5930541"/>
            <a:ext cx="4656295" cy="2304288"/>
          </a:xfrm>
          <a:prstGeom prst="rect">
            <a:avLst/>
          </a:prstGeom>
        </p:spPr>
        <p:txBody>
          <a:bodyPr lIns="182880" tIns="0" rIns="182880" bIns="0" anchor="ctr">
            <a:normAutofit/>
          </a:bodyPr>
          <a:lstStyle>
            <a:lvl1pPr marL="0" indent="0" algn="ctr">
              <a:buNone/>
              <a:defRPr sz="22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Icon only:</a:t>
            </a:r>
            <a:br>
              <a:rPr lang="en-US"/>
            </a:br>
            <a:r>
              <a:rPr lang="en-US"/>
              <a:t>click on the image </a:t>
            </a:r>
            <a:br>
              <a:rPr lang="en-US"/>
            </a:br>
            <a:r>
              <a:rPr lang="en-US"/>
              <a:t>icon or paste in</a:t>
            </a:r>
            <a:endParaRPr lang="en-US" dirty="0"/>
          </a:p>
        </p:txBody>
      </p:sp>
      <p:sp>
        <p:nvSpPr>
          <p:cNvPr id="12" name="Text Placeholder 3"/>
          <p:cNvSpPr>
            <a:spLocks noGrp="1"/>
          </p:cNvSpPr>
          <p:nvPr>
            <p:ph type="body" sz="quarter" idx="16" hasCustomPrompt="1"/>
          </p:nvPr>
        </p:nvSpPr>
        <p:spPr>
          <a:xfrm>
            <a:off x="917190" y="8342216"/>
            <a:ext cx="4656295" cy="642058"/>
          </a:xfrm>
          <a:prstGeom prst="rect">
            <a:avLst/>
          </a:prstGeom>
        </p:spPr>
        <p:txBody>
          <a:bodyPr lIns="182880" tIns="0" rIns="182880" bIns="0" anchor="ctr">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21" name="Title 1">
            <a:extLst>
              <a:ext uri="{FF2B5EF4-FFF2-40B4-BE49-F238E27FC236}">
                <a16:creationId xmlns:a16="http://schemas.microsoft.com/office/drawing/2014/main" id="{1960F537-A62E-EE43-956F-B9BED3634346}"/>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23" name="Content Placeholder 11">
            <a:extLst>
              <a:ext uri="{FF2B5EF4-FFF2-40B4-BE49-F238E27FC236}">
                <a16:creationId xmlns:a16="http://schemas.microsoft.com/office/drawing/2014/main" id="{913CAC1D-F6E5-0F48-B5D7-8740979BF3DA}"/>
              </a:ext>
            </a:extLst>
          </p:cNvPr>
          <p:cNvSpPr>
            <a:spLocks noGrp="1"/>
          </p:cNvSpPr>
          <p:nvPr>
            <p:ph sz="quarter" idx="17" hasCustomPrompt="1"/>
          </p:nvPr>
        </p:nvSpPr>
        <p:spPr>
          <a:xfrm>
            <a:off x="12711468" y="2418615"/>
            <a:ext cx="4652794" cy="2307164"/>
          </a:xfrm>
          <a:prstGeom prst="rect">
            <a:avLst/>
          </a:prstGeom>
        </p:spPr>
        <p:txBody>
          <a:bodyPr lIns="182880" tIns="0" rIns="182880" bIns="0" anchor="ctr">
            <a:normAutofit/>
          </a:bodyPr>
          <a:lstStyle>
            <a:lvl1pPr marL="0" indent="0" algn="ctr">
              <a:buNone/>
              <a:defRPr sz="22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Icon only:</a:t>
            </a:r>
            <a:br>
              <a:rPr lang="en-US"/>
            </a:br>
            <a:r>
              <a:rPr lang="en-US"/>
              <a:t>click on the image </a:t>
            </a:r>
            <a:br>
              <a:rPr lang="en-US"/>
            </a:br>
            <a:r>
              <a:rPr lang="en-US"/>
              <a:t>icon or paste in</a:t>
            </a:r>
            <a:endParaRPr lang="en-US" dirty="0"/>
          </a:p>
        </p:txBody>
      </p:sp>
      <p:sp>
        <p:nvSpPr>
          <p:cNvPr id="24" name="Text Placeholder 3">
            <a:extLst>
              <a:ext uri="{FF2B5EF4-FFF2-40B4-BE49-F238E27FC236}">
                <a16:creationId xmlns:a16="http://schemas.microsoft.com/office/drawing/2014/main" id="{5ABA7592-1B5E-BE43-97F1-DFD6B3E60A43}"/>
              </a:ext>
            </a:extLst>
          </p:cNvPr>
          <p:cNvSpPr>
            <a:spLocks noGrp="1"/>
          </p:cNvSpPr>
          <p:nvPr>
            <p:ph type="body" sz="quarter" idx="18" hasCustomPrompt="1"/>
          </p:nvPr>
        </p:nvSpPr>
        <p:spPr>
          <a:xfrm>
            <a:off x="12711468" y="4830290"/>
            <a:ext cx="4656295" cy="642058"/>
          </a:xfrm>
          <a:prstGeom prst="rect">
            <a:avLst/>
          </a:prstGeom>
        </p:spPr>
        <p:txBody>
          <a:bodyPr lIns="182880" tIns="0" rIns="182880" bIns="0" anchor="ctr">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25" name="Content Placeholder 11">
            <a:extLst>
              <a:ext uri="{FF2B5EF4-FFF2-40B4-BE49-F238E27FC236}">
                <a16:creationId xmlns:a16="http://schemas.microsoft.com/office/drawing/2014/main" id="{4443973F-0A92-E84A-8696-0B9458AFC815}"/>
              </a:ext>
            </a:extLst>
          </p:cNvPr>
          <p:cNvSpPr>
            <a:spLocks noGrp="1"/>
          </p:cNvSpPr>
          <p:nvPr>
            <p:ph sz="quarter" idx="19" hasCustomPrompt="1"/>
          </p:nvPr>
        </p:nvSpPr>
        <p:spPr>
          <a:xfrm>
            <a:off x="12708422" y="5930541"/>
            <a:ext cx="4656295" cy="2304288"/>
          </a:xfrm>
          <a:prstGeom prst="rect">
            <a:avLst/>
          </a:prstGeom>
        </p:spPr>
        <p:txBody>
          <a:bodyPr lIns="182880" tIns="0" rIns="182880" bIns="0" anchor="ctr">
            <a:normAutofit/>
          </a:bodyPr>
          <a:lstStyle>
            <a:lvl1pPr marL="0" indent="0" algn="ctr">
              <a:buNone/>
              <a:defRPr sz="22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Icon only:</a:t>
            </a:r>
            <a:br>
              <a:rPr lang="en-US"/>
            </a:br>
            <a:r>
              <a:rPr lang="en-US"/>
              <a:t>click on the image </a:t>
            </a:r>
            <a:br>
              <a:rPr lang="en-US"/>
            </a:br>
            <a:r>
              <a:rPr lang="en-US"/>
              <a:t>icon or paste in</a:t>
            </a:r>
            <a:endParaRPr lang="en-US" dirty="0"/>
          </a:p>
        </p:txBody>
      </p:sp>
      <p:sp>
        <p:nvSpPr>
          <p:cNvPr id="26" name="Text Placeholder 3">
            <a:extLst>
              <a:ext uri="{FF2B5EF4-FFF2-40B4-BE49-F238E27FC236}">
                <a16:creationId xmlns:a16="http://schemas.microsoft.com/office/drawing/2014/main" id="{E3302942-87E3-B148-A863-C2D13347F562}"/>
              </a:ext>
            </a:extLst>
          </p:cNvPr>
          <p:cNvSpPr>
            <a:spLocks noGrp="1"/>
          </p:cNvSpPr>
          <p:nvPr>
            <p:ph type="body" sz="quarter" idx="20" hasCustomPrompt="1"/>
          </p:nvPr>
        </p:nvSpPr>
        <p:spPr>
          <a:xfrm>
            <a:off x="12708421" y="8342216"/>
            <a:ext cx="4656295" cy="642058"/>
          </a:xfrm>
          <a:prstGeom prst="rect">
            <a:avLst/>
          </a:prstGeom>
        </p:spPr>
        <p:txBody>
          <a:bodyPr lIns="182880" tIns="0" rIns="182880" bIns="0" anchor="ctr">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27" name="Content Placeholder 11">
            <a:extLst>
              <a:ext uri="{FF2B5EF4-FFF2-40B4-BE49-F238E27FC236}">
                <a16:creationId xmlns:a16="http://schemas.microsoft.com/office/drawing/2014/main" id="{38CAC899-60DC-3E4A-A231-C9C3F3B8E473}"/>
              </a:ext>
            </a:extLst>
          </p:cNvPr>
          <p:cNvSpPr>
            <a:spLocks noGrp="1"/>
          </p:cNvSpPr>
          <p:nvPr>
            <p:ph sz="quarter" idx="21" hasCustomPrompt="1"/>
          </p:nvPr>
        </p:nvSpPr>
        <p:spPr>
          <a:xfrm>
            <a:off x="6818898" y="2418615"/>
            <a:ext cx="4652794" cy="2307164"/>
          </a:xfrm>
          <a:prstGeom prst="rect">
            <a:avLst/>
          </a:prstGeom>
        </p:spPr>
        <p:txBody>
          <a:bodyPr lIns="182880" tIns="0" rIns="182880" bIns="0" anchor="ctr">
            <a:normAutofit/>
          </a:bodyPr>
          <a:lstStyle>
            <a:lvl1pPr marL="0" indent="0" algn="ctr">
              <a:buNone/>
              <a:defRPr sz="22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Icon only:</a:t>
            </a:r>
            <a:br>
              <a:rPr lang="en-US"/>
            </a:br>
            <a:r>
              <a:rPr lang="en-US"/>
              <a:t>click on the image </a:t>
            </a:r>
            <a:br>
              <a:rPr lang="en-US"/>
            </a:br>
            <a:r>
              <a:rPr lang="en-US"/>
              <a:t>icon or paste in</a:t>
            </a:r>
            <a:endParaRPr lang="en-US" dirty="0"/>
          </a:p>
        </p:txBody>
      </p:sp>
      <p:sp>
        <p:nvSpPr>
          <p:cNvPr id="28" name="Text Placeholder 3">
            <a:extLst>
              <a:ext uri="{FF2B5EF4-FFF2-40B4-BE49-F238E27FC236}">
                <a16:creationId xmlns:a16="http://schemas.microsoft.com/office/drawing/2014/main" id="{55875898-1417-DC41-B53E-67898D277A5D}"/>
              </a:ext>
            </a:extLst>
          </p:cNvPr>
          <p:cNvSpPr>
            <a:spLocks noGrp="1"/>
          </p:cNvSpPr>
          <p:nvPr>
            <p:ph type="body" sz="quarter" idx="22" hasCustomPrompt="1"/>
          </p:nvPr>
        </p:nvSpPr>
        <p:spPr>
          <a:xfrm>
            <a:off x="6818898" y="4830290"/>
            <a:ext cx="4656295" cy="642058"/>
          </a:xfrm>
          <a:prstGeom prst="rect">
            <a:avLst/>
          </a:prstGeom>
        </p:spPr>
        <p:txBody>
          <a:bodyPr lIns="182880" tIns="0" rIns="182880" bIns="0" anchor="ctr">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
        <p:nvSpPr>
          <p:cNvPr id="29" name="Content Placeholder 11">
            <a:extLst>
              <a:ext uri="{FF2B5EF4-FFF2-40B4-BE49-F238E27FC236}">
                <a16:creationId xmlns:a16="http://schemas.microsoft.com/office/drawing/2014/main" id="{B8207CD1-40AE-2042-B726-3C99F89188CD}"/>
              </a:ext>
            </a:extLst>
          </p:cNvPr>
          <p:cNvSpPr>
            <a:spLocks noGrp="1"/>
          </p:cNvSpPr>
          <p:nvPr>
            <p:ph sz="quarter" idx="23" hasCustomPrompt="1"/>
          </p:nvPr>
        </p:nvSpPr>
        <p:spPr>
          <a:xfrm>
            <a:off x="6815852" y="5930541"/>
            <a:ext cx="4656295" cy="2304288"/>
          </a:xfrm>
          <a:prstGeom prst="rect">
            <a:avLst/>
          </a:prstGeom>
        </p:spPr>
        <p:txBody>
          <a:bodyPr lIns="182880" tIns="0" rIns="182880" bIns="0" anchor="ctr">
            <a:normAutofit/>
          </a:bodyPr>
          <a:lstStyle>
            <a:lvl1pPr marL="0" indent="0" algn="ctr">
              <a:buNone/>
              <a:defRPr sz="2200" b="0" i="0" baseline="0">
                <a:latin typeface="+mn-lt"/>
                <a:ea typeface="PS TT Commons Light" charset="0"/>
                <a:cs typeface="PS TT Commons Light"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a:t>Icon only:</a:t>
            </a:r>
            <a:br>
              <a:rPr lang="en-US"/>
            </a:br>
            <a:r>
              <a:rPr lang="en-US"/>
              <a:t>click on the image </a:t>
            </a:r>
            <a:br>
              <a:rPr lang="en-US"/>
            </a:br>
            <a:r>
              <a:rPr lang="en-US"/>
              <a:t>icon or paste in</a:t>
            </a:r>
            <a:endParaRPr lang="en-US" dirty="0"/>
          </a:p>
        </p:txBody>
      </p:sp>
      <p:sp>
        <p:nvSpPr>
          <p:cNvPr id="30" name="Text Placeholder 3">
            <a:extLst>
              <a:ext uri="{FF2B5EF4-FFF2-40B4-BE49-F238E27FC236}">
                <a16:creationId xmlns:a16="http://schemas.microsoft.com/office/drawing/2014/main" id="{21B665CC-06EB-CD47-A194-6904AB6A9438}"/>
              </a:ext>
            </a:extLst>
          </p:cNvPr>
          <p:cNvSpPr>
            <a:spLocks noGrp="1"/>
          </p:cNvSpPr>
          <p:nvPr>
            <p:ph type="body" sz="quarter" idx="24" hasCustomPrompt="1"/>
          </p:nvPr>
        </p:nvSpPr>
        <p:spPr>
          <a:xfrm>
            <a:off x="6815851" y="8342216"/>
            <a:ext cx="4656295" cy="642058"/>
          </a:xfrm>
          <a:prstGeom prst="rect">
            <a:avLst/>
          </a:prstGeom>
        </p:spPr>
        <p:txBody>
          <a:bodyPr lIns="182880" tIns="0" rIns="182880" bIns="0" anchor="ctr">
            <a:noAutofit/>
          </a:bodyPr>
          <a:lstStyle>
            <a:lvl1pPr marL="0" indent="0" algn="ctr">
              <a:lnSpc>
                <a:spcPct val="100000"/>
              </a:lnSpc>
              <a:spcBef>
                <a:spcPts val="0"/>
              </a:spcBef>
              <a:buNone/>
              <a:defRPr sz="3400" b="0" i="0">
                <a:latin typeface="+mn-lt"/>
                <a:ea typeface="PS TT Commons Light" charset="0"/>
                <a:cs typeface="PS TT Commons Light" charset="0"/>
              </a:defRPr>
            </a:lvl1pPr>
            <a:lvl2pPr>
              <a:defRPr/>
            </a:lvl2pPr>
          </a:lstStyle>
          <a:p>
            <a:pPr lvl="0"/>
            <a:r>
              <a:rPr lang="en-US" dirty="0"/>
              <a:t>Add text here</a:t>
            </a:r>
          </a:p>
        </p:txBody>
      </p:sp>
    </p:spTree>
    <p:extLst>
      <p:ext uri="{BB962C8B-B14F-4D97-AF65-F5344CB8AC3E}">
        <p14:creationId xmlns:p14="http://schemas.microsoft.com/office/powerpoint/2010/main" val="1606406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tem List with Icons">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314F7D41-2269-4FA6-0230-00E9896AC3E8}"/>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Content Placeholder 11"/>
          <p:cNvSpPr>
            <a:spLocks noGrp="1"/>
          </p:cNvSpPr>
          <p:nvPr>
            <p:ph sz="quarter" idx="12" hasCustomPrompt="1"/>
          </p:nvPr>
        </p:nvSpPr>
        <p:spPr>
          <a:xfrm>
            <a:off x="917190" y="2625498"/>
            <a:ext cx="1766656" cy="1718228"/>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t>
            </a:r>
            <a:r>
              <a:rPr lang="en-US" dirty="0"/>
              <a:t>add image</a:t>
            </a:r>
          </a:p>
        </p:txBody>
      </p:sp>
      <p:sp>
        <p:nvSpPr>
          <p:cNvPr id="4" name="Text Placeholder 3"/>
          <p:cNvSpPr>
            <a:spLocks noGrp="1"/>
          </p:cNvSpPr>
          <p:nvPr>
            <p:ph type="body" sz="quarter" idx="15" hasCustomPrompt="1"/>
          </p:nvPr>
        </p:nvSpPr>
        <p:spPr>
          <a:xfrm>
            <a:off x="3341073" y="2532121"/>
            <a:ext cx="14029725" cy="1904990"/>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sp>
        <p:nvSpPr>
          <p:cNvPr id="5" name="Content Placeholder 11"/>
          <p:cNvSpPr>
            <a:spLocks noGrp="1"/>
          </p:cNvSpPr>
          <p:nvPr>
            <p:ph sz="quarter" idx="16" hasCustomPrompt="1"/>
          </p:nvPr>
        </p:nvSpPr>
        <p:spPr>
          <a:xfrm>
            <a:off x="917190" y="5080776"/>
            <a:ext cx="1766656" cy="1718228"/>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6" name="Text Placeholder 3"/>
          <p:cNvSpPr>
            <a:spLocks noGrp="1"/>
          </p:cNvSpPr>
          <p:nvPr>
            <p:ph type="body" sz="quarter" idx="17" hasCustomPrompt="1"/>
          </p:nvPr>
        </p:nvSpPr>
        <p:spPr>
          <a:xfrm>
            <a:off x="3341073" y="4987397"/>
            <a:ext cx="14029725" cy="1904990"/>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sp>
        <p:nvSpPr>
          <p:cNvPr id="7" name="Content Placeholder 11"/>
          <p:cNvSpPr>
            <a:spLocks noGrp="1"/>
          </p:cNvSpPr>
          <p:nvPr>
            <p:ph sz="quarter" idx="18" hasCustomPrompt="1"/>
          </p:nvPr>
        </p:nvSpPr>
        <p:spPr>
          <a:xfrm>
            <a:off x="917190" y="7482706"/>
            <a:ext cx="1766656" cy="1718228"/>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8" name="Text Placeholder 3"/>
          <p:cNvSpPr>
            <a:spLocks noGrp="1"/>
          </p:cNvSpPr>
          <p:nvPr>
            <p:ph type="body" sz="quarter" idx="19" hasCustomPrompt="1"/>
          </p:nvPr>
        </p:nvSpPr>
        <p:spPr>
          <a:xfrm>
            <a:off x="3341073" y="7389327"/>
            <a:ext cx="14029725" cy="1904990"/>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cxnSp>
        <p:nvCxnSpPr>
          <p:cNvPr id="9" name="Straight Connector 8"/>
          <p:cNvCxnSpPr/>
          <p:nvPr/>
        </p:nvCxnSpPr>
        <p:spPr>
          <a:xfrm>
            <a:off x="3048038" y="2478772"/>
            <a:ext cx="0" cy="2011680"/>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048038" y="4934048"/>
            <a:ext cx="0" cy="2011680"/>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048038" y="7335978"/>
            <a:ext cx="0" cy="2011680"/>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7F929ED4-09FE-D842-ADFC-1EE27108F011}"/>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15" name="Rectangle 14">
            <a:extLst>
              <a:ext uri="{FF2B5EF4-FFF2-40B4-BE49-F238E27FC236}">
                <a16:creationId xmlns:a16="http://schemas.microsoft.com/office/drawing/2014/main" id="{60359A65-8870-40C3-F872-7437FB1E8EBE}"/>
              </a:ext>
            </a:extLst>
          </p:cNvPr>
          <p:cNvSpPr/>
          <p:nvPr userDrawn="1"/>
        </p:nvSpPr>
        <p:spPr>
          <a:xfrm>
            <a:off x="1" y="-795717"/>
            <a:ext cx="7164906" cy="461665"/>
          </a:xfrm>
          <a:prstGeom prst="rect">
            <a:avLst/>
          </a:prstGeom>
        </p:spPr>
        <p:txBody>
          <a:bodyPr wrap="square">
            <a:spAutoFit/>
          </a:bodyPr>
          <a:lstStyle/>
          <a:p>
            <a:pPr algn="l" defTabSz="1828756"/>
            <a:r>
              <a:rPr lang="en-US" sz="2400" b="0" i="0" dirty="0">
                <a:solidFill>
                  <a:srgbClr val="404040"/>
                </a:solidFill>
                <a:latin typeface="PS TT Commons" panose="02000506040000020004" pitchFamily="2" charset="77"/>
                <a:ea typeface="PS TT Commons DemiBold" charset="0"/>
                <a:cs typeface="PS TT Commons DemiBold" charset="0"/>
              </a:rPr>
              <a:t>This </a:t>
            </a:r>
            <a:r>
              <a:rPr lang="en-US" sz="2400" b="0" i="0" dirty="0" err="1">
                <a:solidFill>
                  <a:srgbClr val="404040"/>
                </a:solidFill>
                <a:latin typeface="PS TT Commons" panose="02000506040000020004" pitchFamily="2" charset="77"/>
                <a:ea typeface="PS TT Commons DemiBold" charset="0"/>
                <a:cs typeface="PS TT Commons DemiBold" charset="0"/>
              </a:rPr>
              <a:t>slidelist</a:t>
            </a:r>
            <a:r>
              <a:rPr lang="en-US" sz="2400" b="0" i="0" dirty="0">
                <a:solidFill>
                  <a:srgbClr val="404040"/>
                </a:solidFill>
                <a:latin typeface="PS TT Commons" panose="02000506040000020004" pitchFamily="2" charset="77"/>
                <a:ea typeface="PS TT Commons DemiBold" charset="0"/>
                <a:cs typeface="PS TT Commons DemiBold" charset="0"/>
              </a:rPr>
              <a: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rgbClr val="404040"/>
                </a:solidFill>
                <a:latin typeface="PS TT Commons" panose="02000506040000020004" pitchFamily="2" charset="77"/>
                <a:ea typeface="PS TT Commons DemiBold" charset="0"/>
                <a:cs typeface="PS TT Commons DemiBold" charset="0"/>
              </a:rPr>
              <a:t>with</a:t>
            </a:r>
            <a:r>
              <a:rPr lang="en-US" sz="2400" b="0" i="0" baseline="0" dirty="0">
                <a:solidFill>
                  <a:srgbClr val="404040"/>
                </a:solidFill>
                <a:latin typeface="PS TT Commons" panose="02000506040000020004" pitchFamily="2" charset="77"/>
                <a:ea typeface="PS TT Commons DemiBold" charset="0"/>
                <a:cs typeface="PS TT Commons DemiBold" charset="0"/>
              </a:rPr>
              <a:t> </a:t>
            </a:r>
            <a:r>
              <a:rPr lang="en-US" sz="2400" b="1" i="0" baseline="0" dirty="0">
                <a:solidFill>
                  <a:schemeClr val="accent1"/>
                </a:solidFill>
                <a:latin typeface="PS TT Commons DemiBold" charset="0"/>
                <a:ea typeface="PS TT Commons DemiBold" charset="0"/>
                <a:cs typeface="PS TT Commons DemiBold" charset="0"/>
              </a:rPr>
              <a:t>appear</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241727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tem List with Icons">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8ABD18AD-AD97-A4F5-CB66-9A372B107695}"/>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Content Placeholder 11"/>
          <p:cNvSpPr>
            <a:spLocks noGrp="1"/>
          </p:cNvSpPr>
          <p:nvPr>
            <p:ph sz="quarter" idx="12" hasCustomPrompt="1"/>
          </p:nvPr>
        </p:nvSpPr>
        <p:spPr>
          <a:xfrm>
            <a:off x="917190" y="2274231"/>
            <a:ext cx="1570712" cy="1398298"/>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4" name="Text Placeholder 3"/>
          <p:cNvSpPr>
            <a:spLocks noGrp="1"/>
          </p:cNvSpPr>
          <p:nvPr>
            <p:ph type="body" sz="quarter" idx="15" hasCustomPrompt="1"/>
          </p:nvPr>
        </p:nvSpPr>
        <p:spPr>
          <a:xfrm>
            <a:off x="3001994" y="2145186"/>
            <a:ext cx="14368808" cy="162805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sp>
        <p:nvSpPr>
          <p:cNvPr id="5" name="Content Placeholder 11"/>
          <p:cNvSpPr>
            <a:spLocks noGrp="1"/>
          </p:cNvSpPr>
          <p:nvPr>
            <p:ph sz="quarter" idx="16" hasCustomPrompt="1"/>
          </p:nvPr>
        </p:nvSpPr>
        <p:spPr>
          <a:xfrm>
            <a:off x="917190" y="4240225"/>
            <a:ext cx="1570712" cy="1398298"/>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6" name="Text Placeholder 3"/>
          <p:cNvSpPr>
            <a:spLocks noGrp="1"/>
          </p:cNvSpPr>
          <p:nvPr>
            <p:ph type="body" sz="quarter" idx="17" hasCustomPrompt="1"/>
          </p:nvPr>
        </p:nvSpPr>
        <p:spPr>
          <a:xfrm>
            <a:off x="3001994" y="4111178"/>
            <a:ext cx="14368808" cy="162805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sp>
        <p:nvSpPr>
          <p:cNvPr id="7" name="Content Placeholder 11"/>
          <p:cNvSpPr>
            <a:spLocks noGrp="1"/>
          </p:cNvSpPr>
          <p:nvPr>
            <p:ph sz="quarter" idx="18" hasCustomPrompt="1"/>
          </p:nvPr>
        </p:nvSpPr>
        <p:spPr>
          <a:xfrm>
            <a:off x="917190" y="6209333"/>
            <a:ext cx="1570712" cy="1398298"/>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8" name="Text Placeholder 3"/>
          <p:cNvSpPr>
            <a:spLocks noGrp="1"/>
          </p:cNvSpPr>
          <p:nvPr>
            <p:ph type="body" sz="quarter" idx="19" hasCustomPrompt="1"/>
          </p:nvPr>
        </p:nvSpPr>
        <p:spPr>
          <a:xfrm>
            <a:off x="3001994" y="6080288"/>
            <a:ext cx="14368808" cy="162805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sp>
        <p:nvSpPr>
          <p:cNvPr id="9" name="Content Placeholder 11"/>
          <p:cNvSpPr>
            <a:spLocks noGrp="1"/>
          </p:cNvSpPr>
          <p:nvPr>
            <p:ph sz="quarter" idx="20" hasCustomPrompt="1"/>
          </p:nvPr>
        </p:nvSpPr>
        <p:spPr>
          <a:xfrm>
            <a:off x="917190" y="8178441"/>
            <a:ext cx="1570712" cy="1398298"/>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10" name="Text Placeholder 3"/>
          <p:cNvSpPr>
            <a:spLocks noGrp="1"/>
          </p:cNvSpPr>
          <p:nvPr>
            <p:ph type="body" sz="quarter" idx="21" hasCustomPrompt="1"/>
          </p:nvPr>
        </p:nvSpPr>
        <p:spPr>
          <a:xfrm>
            <a:off x="3001994" y="8049396"/>
            <a:ext cx="14368808" cy="162805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cxnSp>
        <p:nvCxnSpPr>
          <p:cNvPr id="11" name="Straight Connector 10"/>
          <p:cNvCxnSpPr/>
          <p:nvPr/>
        </p:nvCxnSpPr>
        <p:spPr>
          <a:xfrm>
            <a:off x="2732274" y="2236627"/>
            <a:ext cx="0" cy="1465250"/>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732274" y="4202621"/>
            <a:ext cx="0" cy="1465250"/>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32274" y="6171729"/>
            <a:ext cx="0" cy="1465250"/>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32274" y="8140837"/>
            <a:ext cx="0" cy="1465250"/>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 y="-795717"/>
            <a:ext cx="7164906" cy="461665"/>
          </a:xfrm>
          <a:prstGeom prst="rect">
            <a:avLst/>
          </a:prstGeom>
        </p:spPr>
        <p:txBody>
          <a:bodyPr wrap="square">
            <a:spAutoFit/>
          </a:bodyPr>
          <a:lstStyle/>
          <a:p>
            <a:pPr algn="l" defTabSz="1828756"/>
            <a:r>
              <a:rPr lang="en-US" sz="2400" b="0" i="0" dirty="0">
                <a:solidFill>
                  <a:srgbClr val="404040"/>
                </a:solidFill>
                <a:latin typeface="PS TT Commons" panose="02000506040000020004" pitchFamily="2" charset="77"/>
                <a:ea typeface="PS TT Commons DemiBold" charset="0"/>
                <a:cs typeface="PS TT Commons DemiBold" charset="0"/>
              </a:rPr>
              <a:t>This </a:t>
            </a:r>
            <a:r>
              <a:rPr lang="en-US" sz="2400" b="0" i="0" dirty="0" err="1">
                <a:solidFill>
                  <a:srgbClr val="404040"/>
                </a:solidFill>
                <a:latin typeface="PS TT Commons" panose="02000506040000020004" pitchFamily="2" charset="77"/>
                <a:ea typeface="PS TT Commons DemiBold" charset="0"/>
                <a:cs typeface="PS TT Commons DemiBold" charset="0"/>
              </a:rPr>
              <a:t>slidelist</a:t>
            </a:r>
            <a:r>
              <a:rPr lang="en-US" sz="2400" b="0" i="0" dirty="0">
                <a:solidFill>
                  <a:srgbClr val="404040"/>
                </a:solidFill>
                <a:latin typeface="PS TT Commons" panose="02000506040000020004" pitchFamily="2" charset="77"/>
                <a:ea typeface="PS TT Commons DemiBold" charset="0"/>
                <a:cs typeface="PS TT Commons DemiBold" charset="0"/>
              </a:rPr>
              <a: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rgbClr val="404040"/>
                </a:solidFill>
                <a:latin typeface="PS TT Commons" panose="02000506040000020004" pitchFamily="2" charset="77"/>
                <a:ea typeface="PS TT Commons DemiBold" charset="0"/>
                <a:cs typeface="PS TT Commons DemiBold" charset="0"/>
              </a:rPr>
              <a:t>with</a:t>
            </a:r>
            <a:r>
              <a:rPr lang="en-US" sz="2400" b="0" i="0" baseline="0" dirty="0">
                <a:solidFill>
                  <a:srgbClr val="404040"/>
                </a:solidFill>
                <a:latin typeface="PS TT Commons" panose="02000506040000020004" pitchFamily="2" charset="77"/>
                <a:ea typeface="PS TT Commons DemiBold" charset="0"/>
                <a:cs typeface="PS TT Commons DemiBold" charset="0"/>
              </a:rPr>
              <a:t> </a:t>
            </a:r>
            <a:r>
              <a:rPr lang="en-US" sz="2400" b="1" i="0" baseline="0" dirty="0">
                <a:solidFill>
                  <a:schemeClr val="accent1"/>
                </a:solidFill>
                <a:latin typeface="PS TT Commons DemiBold" charset="0"/>
                <a:ea typeface="PS TT Commons DemiBold" charset="0"/>
                <a:cs typeface="PS TT Commons DemiBold" charset="0"/>
              </a:rPr>
              <a:t>appear</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
        <p:nvSpPr>
          <p:cNvPr id="16" name="Title 1">
            <a:extLst>
              <a:ext uri="{FF2B5EF4-FFF2-40B4-BE49-F238E27FC236}">
                <a16:creationId xmlns:a16="http://schemas.microsoft.com/office/drawing/2014/main" id="{C80944E1-E95E-8642-A9F2-ECA74B10D06B}"/>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Tree>
    <p:extLst>
      <p:ext uri="{BB962C8B-B14F-4D97-AF65-F5344CB8AC3E}">
        <p14:creationId xmlns:p14="http://schemas.microsoft.com/office/powerpoint/2010/main" val="385499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Item List with Icons">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6F2F5CDF-F9C5-1EE8-E9DD-22322DCD9A77}"/>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Content Placeholder 11"/>
          <p:cNvSpPr>
            <a:spLocks noGrp="1"/>
          </p:cNvSpPr>
          <p:nvPr>
            <p:ph sz="quarter" idx="12" hasCustomPrompt="1"/>
          </p:nvPr>
        </p:nvSpPr>
        <p:spPr>
          <a:xfrm>
            <a:off x="917190" y="2145187"/>
            <a:ext cx="1570712" cy="1216526"/>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4" name="Text Placeholder 3"/>
          <p:cNvSpPr>
            <a:spLocks noGrp="1"/>
          </p:cNvSpPr>
          <p:nvPr>
            <p:ph type="body" sz="quarter" idx="15" hasCustomPrompt="1"/>
          </p:nvPr>
        </p:nvSpPr>
        <p:spPr>
          <a:xfrm>
            <a:off x="2971837" y="2145187"/>
            <a:ext cx="14398965" cy="121652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sp>
        <p:nvSpPr>
          <p:cNvPr id="5" name="Content Placeholder 11"/>
          <p:cNvSpPr>
            <a:spLocks noGrp="1"/>
          </p:cNvSpPr>
          <p:nvPr>
            <p:ph sz="quarter" idx="16" hasCustomPrompt="1"/>
          </p:nvPr>
        </p:nvSpPr>
        <p:spPr>
          <a:xfrm>
            <a:off x="917190" y="3623501"/>
            <a:ext cx="1570712" cy="1216526"/>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6" name="Text Placeholder 3"/>
          <p:cNvSpPr>
            <a:spLocks noGrp="1"/>
          </p:cNvSpPr>
          <p:nvPr>
            <p:ph type="body" sz="quarter" idx="17" hasCustomPrompt="1"/>
          </p:nvPr>
        </p:nvSpPr>
        <p:spPr>
          <a:xfrm>
            <a:off x="2971837" y="3623501"/>
            <a:ext cx="14398965" cy="121652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sp>
        <p:nvSpPr>
          <p:cNvPr id="7" name="Content Placeholder 11"/>
          <p:cNvSpPr>
            <a:spLocks noGrp="1"/>
          </p:cNvSpPr>
          <p:nvPr>
            <p:ph sz="quarter" idx="18" hasCustomPrompt="1"/>
          </p:nvPr>
        </p:nvSpPr>
        <p:spPr>
          <a:xfrm>
            <a:off x="917190" y="5101815"/>
            <a:ext cx="1570712" cy="1216526"/>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8" name="Text Placeholder 3"/>
          <p:cNvSpPr>
            <a:spLocks noGrp="1"/>
          </p:cNvSpPr>
          <p:nvPr>
            <p:ph type="body" sz="quarter" idx="19" hasCustomPrompt="1"/>
          </p:nvPr>
        </p:nvSpPr>
        <p:spPr>
          <a:xfrm>
            <a:off x="2971837" y="5101815"/>
            <a:ext cx="14398965" cy="121652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sp>
        <p:nvSpPr>
          <p:cNvPr id="9" name="Content Placeholder 11"/>
          <p:cNvSpPr>
            <a:spLocks noGrp="1"/>
          </p:cNvSpPr>
          <p:nvPr>
            <p:ph sz="quarter" idx="20" hasCustomPrompt="1"/>
          </p:nvPr>
        </p:nvSpPr>
        <p:spPr>
          <a:xfrm>
            <a:off x="917190" y="6580129"/>
            <a:ext cx="1570712" cy="1216526"/>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10" name="Text Placeholder 3"/>
          <p:cNvSpPr>
            <a:spLocks noGrp="1"/>
          </p:cNvSpPr>
          <p:nvPr>
            <p:ph type="body" sz="quarter" idx="21" hasCustomPrompt="1"/>
          </p:nvPr>
        </p:nvSpPr>
        <p:spPr>
          <a:xfrm>
            <a:off x="2971837" y="6580129"/>
            <a:ext cx="14398965" cy="121652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cxnSp>
        <p:nvCxnSpPr>
          <p:cNvPr id="11" name="Straight Connector 10"/>
          <p:cNvCxnSpPr/>
          <p:nvPr/>
        </p:nvCxnSpPr>
        <p:spPr>
          <a:xfrm>
            <a:off x="2729869" y="2236625"/>
            <a:ext cx="0" cy="1094874"/>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729869" y="3714941"/>
            <a:ext cx="0" cy="1094874"/>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29869" y="5193255"/>
            <a:ext cx="0" cy="1094874"/>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29869" y="6671567"/>
            <a:ext cx="0" cy="1094874"/>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Content Placeholder 11"/>
          <p:cNvSpPr>
            <a:spLocks noGrp="1"/>
          </p:cNvSpPr>
          <p:nvPr>
            <p:ph sz="quarter" idx="22" hasCustomPrompt="1"/>
          </p:nvPr>
        </p:nvSpPr>
        <p:spPr>
          <a:xfrm>
            <a:off x="917190" y="8100643"/>
            <a:ext cx="1570712" cy="1216526"/>
          </a:xfrm>
          <a:prstGeom prst="rect">
            <a:avLst/>
          </a:prstGeom>
        </p:spPr>
        <p:txBody>
          <a:bodyPr lIns="0" tIns="0" rIns="0" bIns="0" anchor="ctr">
            <a:normAutofit/>
          </a:bodyPr>
          <a:lstStyle>
            <a:lvl1pPr marL="0" indent="0" algn="ctr">
              <a:buNone/>
              <a:defRPr sz="2000" b="0" i="0" baseline="0">
                <a:latin typeface="+mn-lt"/>
                <a:ea typeface="PS TT Commons Light" charset="0"/>
                <a:cs typeface="PS TT Commons Light" charset="0"/>
              </a:defRPr>
            </a:lvl1pPr>
            <a:lvl2pPr algn="ctr">
              <a:defRPr sz="4400"/>
            </a:lvl2pPr>
            <a:lvl3pPr algn="ctr">
              <a:defRPr sz="4400"/>
            </a:lvl3pPr>
            <a:lvl4pPr algn="ctr">
              <a:defRPr sz="4400"/>
            </a:lvl4pPr>
            <a:lvl5pPr algn="ctr">
              <a:defRPr sz="4400"/>
            </a:lvl5pPr>
          </a:lstStyle>
          <a:p>
            <a:pPr lvl="0"/>
            <a:r>
              <a:rPr lang="en-US"/>
              <a:t>Click icon to add image</a:t>
            </a:r>
            <a:endParaRPr lang="en-US" dirty="0"/>
          </a:p>
        </p:txBody>
      </p:sp>
      <p:sp>
        <p:nvSpPr>
          <p:cNvPr id="24" name="Text Placeholder 3"/>
          <p:cNvSpPr>
            <a:spLocks noGrp="1"/>
          </p:cNvSpPr>
          <p:nvPr>
            <p:ph type="body" sz="quarter" idx="23" hasCustomPrompt="1"/>
          </p:nvPr>
        </p:nvSpPr>
        <p:spPr>
          <a:xfrm>
            <a:off x="2971837" y="8100643"/>
            <a:ext cx="14398965" cy="1216526"/>
          </a:xfrm>
          <a:prstGeom prst="rect">
            <a:avLst/>
          </a:prstGeom>
        </p:spPr>
        <p:txBody>
          <a:bodyPr lIns="182880" tIns="0" rIns="182880" bIns="0" anchor="ctr">
            <a:noAutofit/>
          </a:bodyPr>
          <a:lstStyle>
            <a:lvl1pPr marL="0" indent="0" algn="l">
              <a:spcBef>
                <a:spcPts val="0"/>
              </a:spcBef>
              <a:buNone/>
              <a:defRPr sz="3400" b="0" i="0">
                <a:latin typeface="+mn-lt"/>
                <a:ea typeface="PS TT Commons Light" charset="0"/>
                <a:cs typeface="PS TT Commons Light" charset="0"/>
              </a:defRPr>
            </a:lvl1pPr>
          </a:lstStyle>
          <a:p>
            <a:pPr lvl="0"/>
            <a:r>
              <a:rPr lang="en-US" dirty="0"/>
              <a:t>Add text here</a:t>
            </a:r>
          </a:p>
        </p:txBody>
      </p:sp>
      <p:cxnSp>
        <p:nvCxnSpPr>
          <p:cNvPr id="25" name="Straight Connector 24"/>
          <p:cNvCxnSpPr/>
          <p:nvPr/>
        </p:nvCxnSpPr>
        <p:spPr>
          <a:xfrm>
            <a:off x="2729869" y="8192081"/>
            <a:ext cx="0" cy="1094874"/>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Title 1">
            <a:extLst>
              <a:ext uri="{FF2B5EF4-FFF2-40B4-BE49-F238E27FC236}">
                <a16:creationId xmlns:a16="http://schemas.microsoft.com/office/drawing/2014/main" id="{E57218B7-4C7E-0C48-A9D1-59902279CDBF}"/>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15" name="Rectangle 14">
            <a:extLst>
              <a:ext uri="{FF2B5EF4-FFF2-40B4-BE49-F238E27FC236}">
                <a16:creationId xmlns:a16="http://schemas.microsoft.com/office/drawing/2014/main" id="{0BBAAA70-96B6-A3EE-3B82-D7AA49071FF1}"/>
              </a:ext>
            </a:extLst>
          </p:cNvPr>
          <p:cNvSpPr/>
          <p:nvPr userDrawn="1"/>
        </p:nvSpPr>
        <p:spPr>
          <a:xfrm>
            <a:off x="1" y="-795717"/>
            <a:ext cx="7164906" cy="461665"/>
          </a:xfrm>
          <a:prstGeom prst="rect">
            <a:avLst/>
          </a:prstGeom>
        </p:spPr>
        <p:txBody>
          <a:bodyPr wrap="square">
            <a:spAutoFit/>
          </a:bodyPr>
          <a:lstStyle/>
          <a:p>
            <a:pPr algn="l" defTabSz="1828756"/>
            <a:r>
              <a:rPr lang="en-US" sz="2400" b="0" i="0" dirty="0">
                <a:solidFill>
                  <a:srgbClr val="404040"/>
                </a:solidFill>
                <a:latin typeface="PS TT Commons" panose="02000506040000020004" pitchFamily="2" charset="77"/>
                <a:ea typeface="PS TT Commons DemiBold" charset="0"/>
                <a:cs typeface="PS TT Commons DemiBold" charset="0"/>
              </a:rPr>
              <a:t>This </a:t>
            </a:r>
            <a:r>
              <a:rPr lang="en-US" sz="2400" b="0" i="0" dirty="0" err="1">
                <a:solidFill>
                  <a:srgbClr val="404040"/>
                </a:solidFill>
                <a:latin typeface="PS TT Commons" panose="02000506040000020004" pitchFamily="2" charset="77"/>
                <a:ea typeface="PS TT Commons DemiBold" charset="0"/>
                <a:cs typeface="PS TT Commons DemiBold" charset="0"/>
              </a:rPr>
              <a:t>slidelist</a:t>
            </a:r>
            <a:r>
              <a:rPr lang="en-US" sz="2400" b="0" i="0" dirty="0">
                <a:solidFill>
                  <a:srgbClr val="404040"/>
                </a:solidFill>
                <a:latin typeface="PS TT Commons" panose="02000506040000020004" pitchFamily="2" charset="77"/>
                <a:ea typeface="PS TT Commons DemiBold" charset="0"/>
                <a:cs typeface="PS TT Commons DemiBold" charset="0"/>
              </a:rPr>
              <a: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rgbClr val="404040"/>
                </a:solidFill>
                <a:latin typeface="PS TT Commons" panose="02000506040000020004" pitchFamily="2" charset="77"/>
                <a:ea typeface="PS TT Commons DemiBold" charset="0"/>
                <a:cs typeface="PS TT Commons DemiBold" charset="0"/>
              </a:rPr>
              <a:t>with</a:t>
            </a:r>
            <a:r>
              <a:rPr lang="en-US" sz="2400" b="0" i="0" baseline="0" dirty="0">
                <a:solidFill>
                  <a:srgbClr val="404040"/>
                </a:solidFill>
                <a:latin typeface="PS TT Commons" panose="02000506040000020004" pitchFamily="2" charset="77"/>
                <a:ea typeface="PS TT Commons DemiBold" charset="0"/>
                <a:cs typeface="PS TT Commons DemiBold" charset="0"/>
              </a:rPr>
              <a:t> </a:t>
            </a:r>
            <a:r>
              <a:rPr lang="en-US" sz="2400" b="1" i="0" baseline="0" dirty="0">
                <a:solidFill>
                  <a:schemeClr val="accent1"/>
                </a:solidFill>
                <a:latin typeface="PS TT Commons DemiBold" charset="0"/>
                <a:ea typeface="PS TT Commons DemiBold" charset="0"/>
                <a:cs typeface="PS TT Commons DemiBold" charset="0"/>
              </a:rPr>
              <a:t>appear</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8103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23" grpId="0" build="p">
        <p:tmplLst>
          <p:tmpl lvl="1">
            <p:tnLst>
              <p:par>
                <p:cTn presetID="1"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childTnLst>
                </p:cTn>
              </p:par>
            </p:tnLst>
          </p:tmpl>
        </p:tmplLst>
      </p:bldP>
      <p:bldP spid="24" grpId="0" build="p">
        <p:tmplLst>
          <p:tmpl lvl="1">
            <p:tnLst>
              <p:par>
                <p:cTn presetID="1"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Chunking: Two Items">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E438D30C-1DF3-4918-2214-6D061D7EEA97}"/>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solidFill>
                  <a:srgbClr val="130F25"/>
                </a:solidFill>
                <a:latin typeface="+mj-lt"/>
              </a:defRPr>
            </a:lvl1pPr>
          </a:lstStyle>
          <a:p>
            <a:r>
              <a:rPr lang="en-US" dirty="0"/>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89" y="3369277"/>
            <a:ext cx="7851672" cy="5008606"/>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11" name="Content Placeholder 2">
            <a:extLst>
              <a:ext uri="{FF2B5EF4-FFF2-40B4-BE49-F238E27FC236}">
                <a16:creationId xmlns:a16="http://schemas.microsoft.com/office/drawing/2014/main" id="{3F10AF50-3254-0349-8CE3-80683EF2F625}"/>
              </a:ext>
            </a:extLst>
          </p:cNvPr>
          <p:cNvSpPr>
            <a:spLocks noGrp="1"/>
          </p:cNvSpPr>
          <p:nvPr>
            <p:ph sz="quarter" idx="13" hasCustomPrompt="1"/>
          </p:nvPr>
        </p:nvSpPr>
        <p:spPr>
          <a:xfrm>
            <a:off x="9519141" y="3369277"/>
            <a:ext cx="7851672" cy="5008606"/>
          </a:xfrm>
          <a:prstGeom prst="roundRect">
            <a:avLst>
              <a:gd name="adj" fmla="val 5057"/>
            </a:avLst>
          </a:prstGeom>
          <a:solidFill>
            <a:schemeClr val="bg2">
              <a:lumMod val="90000"/>
            </a:schemeClr>
          </a:solidFill>
        </p:spPr>
        <p:txBody>
          <a:bodyPr anchor="ctr"/>
          <a:lstStyle>
            <a:lvl1pPr marL="0" marR="0" indent="0" algn="ctr" defTabSz="878982" rtl="0" eaLnBrk="1" fontAlgn="auto" latinLnBrk="0" hangingPunct="1">
              <a:lnSpc>
                <a:spcPct val="100000"/>
              </a:lnSpc>
              <a:spcBef>
                <a:spcPts val="2700"/>
              </a:spcBef>
              <a:spcAft>
                <a:spcPts val="0"/>
              </a:spcAft>
              <a:buClrTx/>
              <a:buSzPct val="75000"/>
              <a:buFont typeface="Myriad Pro" panose="020B0503030403020204" pitchFamily="34" charset="0"/>
              <a:buNone/>
              <a:tabLst/>
              <a:defRPr sz="3600">
                <a:solidFill>
                  <a:srgbClr val="130F25"/>
                </a:solidFill>
                <a:latin typeface="+mn-lt"/>
              </a:defRPr>
            </a:lvl1pPr>
          </a:lstStyle>
          <a:p>
            <a:pPr marL="85724" marR="0" lvl="0" indent="-85724" algn="ctr" defTabSz="878982" rtl="0" eaLnBrk="1" fontAlgn="auto" latinLnBrk="0" hangingPunct="1">
              <a:lnSpc>
                <a:spcPct val="100000"/>
              </a:lnSpc>
              <a:spcBef>
                <a:spcPts val="2700"/>
              </a:spcBef>
              <a:spcAft>
                <a:spcPts val="0"/>
              </a:spcAft>
              <a:buClrTx/>
              <a:buSzPct val="75000"/>
              <a:buFont typeface="Myriad Pro" panose="020B0503030403020204" pitchFamily="34" charset="0"/>
              <a:buChar char=" "/>
              <a:tabLst/>
              <a:defRPr/>
            </a:pPr>
            <a:r>
              <a:rPr lang="en-US" dirty="0"/>
              <a:t>Add text</a:t>
            </a:r>
          </a:p>
        </p:txBody>
      </p:sp>
    </p:spTree>
    <p:extLst>
      <p:ext uri="{BB962C8B-B14F-4D97-AF65-F5344CB8AC3E}">
        <p14:creationId xmlns:p14="http://schemas.microsoft.com/office/powerpoint/2010/main" val="2647540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Chunking: Two Items (outlin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063E5F37-56C9-AC7E-0CA8-EE5A9793312B}"/>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89" y="3369277"/>
            <a:ext cx="7851672" cy="5008606"/>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11" name="Content Placeholder 2">
            <a:extLst>
              <a:ext uri="{FF2B5EF4-FFF2-40B4-BE49-F238E27FC236}">
                <a16:creationId xmlns:a16="http://schemas.microsoft.com/office/drawing/2014/main" id="{3F10AF50-3254-0349-8CE3-80683EF2F625}"/>
              </a:ext>
            </a:extLst>
          </p:cNvPr>
          <p:cNvSpPr>
            <a:spLocks noGrp="1"/>
          </p:cNvSpPr>
          <p:nvPr>
            <p:ph sz="quarter" idx="13" hasCustomPrompt="1"/>
          </p:nvPr>
        </p:nvSpPr>
        <p:spPr>
          <a:xfrm>
            <a:off x="9519141" y="3369277"/>
            <a:ext cx="7851672" cy="5008606"/>
          </a:xfrm>
          <a:prstGeom prst="roundRect">
            <a:avLst>
              <a:gd name="adj" fmla="val 5057"/>
            </a:avLst>
          </a:prstGeom>
          <a:noFill/>
          <a:ln w="57150">
            <a:solidFill>
              <a:schemeClr val="bg2">
                <a:lumMod val="90000"/>
              </a:schemeClr>
            </a:solidFill>
          </a:ln>
        </p:spPr>
        <p:txBody>
          <a:bodyPr anchor="ctr"/>
          <a:lstStyle>
            <a:lvl1pPr marL="0" marR="0" indent="0" algn="ctr" defTabSz="878982" rtl="0" eaLnBrk="1" fontAlgn="auto" latinLnBrk="0" hangingPunct="1">
              <a:lnSpc>
                <a:spcPct val="100000"/>
              </a:lnSpc>
              <a:spcBef>
                <a:spcPts val="2700"/>
              </a:spcBef>
              <a:spcAft>
                <a:spcPts val="0"/>
              </a:spcAft>
              <a:buClrTx/>
              <a:buSzPct val="75000"/>
              <a:buFont typeface="Myriad Pro" panose="020B0503030403020204" pitchFamily="34" charset="0"/>
              <a:buNone/>
              <a:tabLst/>
              <a:defRPr sz="3600">
                <a:solidFill>
                  <a:srgbClr val="130F25"/>
                </a:solidFill>
                <a:latin typeface="+mn-lt"/>
              </a:defRPr>
            </a:lvl1pPr>
          </a:lstStyle>
          <a:p>
            <a:pPr marL="85724" marR="0" lvl="0" indent="-85724" algn="ctr" defTabSz="878982" rtl="0" eaLnBrk="1" fontAlgn="auto" latinLnBrk="0" hangingPunct="1">
              <a:lnSpc>
                <a:spcPct val="100000"/>
              </a:lnSpc>
              <a:spcBef>
                <a:spcPts val="2700"/>
              </a:spcBef>
              <a:spcAft>
                <a:spcPts val="0"/>
              </a:spcAft>
              <a:buClrTx/>
              <a:buSzPct val="75000"/>
              <a:buFont typeface="Myriad Pro" panose="020B0503030403020204" pitchFamily="34" charset="0"/>
              <a:buChar char=" "/>
              <a:tabLst/>
              <a:defRPr/>
            </a:pPr>
            <a:r>
              <a:rPr lang="en-US" dirty="0"/>
              <a:t>Add text</a:t>
            </a:r>
          </a:p>
        </p:txBody>
      </p:sp>
    </p:spTree>
    <p:extLst>
      <p:ext uri="{BB962C8B-B14F-4D97-AF65-F5344CB8AC3E}">
        <p14:creationId xmlns:p14="http://schemas.microsoft.com/office/powerpoint/2010/main" val="4261311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Chunking: Three Item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8911E256-AE20-2F59-6EFF-ABCACA045FB1}"/>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90" y="3369277"/>
            <a:ext cx="5065776" cy="5008606"/>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7" name="Content Placeholder 2">
            <a:extLst>
              <a:ext uri="{FF2B5EF4-FFF2-40B4-BE49-F238E27FC236}">
                <a16:creationId xmlns:a16="http://schemas.microsoft.com/office/drawing/2014/main" id="{C5792EE3-B63C-A641-819C-11D988750844}"/>
              </a:ext>
            </a:extLst>
          </p:cNvPr>
          <p:cNvSpPr>
            <a:spLocks noGrp="1"/>
          </p:cNvSpPr>
          <p:nvPr>
            <p:ph sz="quarter" idx="13" hasCustomPrompt="1"/>
          </p:nvPr>
        </p:nvSpPr>
        <p:spPr>
          <a:xfrm>
            <a:off x="6613210" y="3369277"/>
            <a:ext cx="5061580" cy="5008606"/>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8" name="Content Placeholder 2">
            <a:extLst>
              <a:ext uri="{FF2B5EF4-FFF2-40B4-BE49-F238E27FC236}">
                <a16:creationId xmlns:a16="http://schemas.microsoft.com/office/drawing/2014/main" id="{74444F9C-088E-084F-84BA-E2BAF914F0F4}"/>
              </a:ext>
            </a:extLst>
          </p:cNvPr>
          <p:cNvSpPr>
            <a:spLocks noGrp="1"/>
          </p:cNvSpPr>
          <p:nvPr>
            <p:ph sz="quarter" idx="14" hasCustomPrompt="1"/>
          </p:nvPr>
        </p:nvSpPr>
        <p:spPr>
          <a:xfrm>
            <a:off x="12309230" y="3369277"/>
            <a:ext cx="5061580" cy="5008606"/>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Tree>
    <p:extLst>
      <p:ext uri="{BB962C8B-B14F-4D97-AF65-F5344CB8AC3E}">
        <p14:creationId xmlns:p14="http://schemas.microsoft.com/office/powerpoint/2010/main" val="3404451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Chunking: Three Items (outlin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C99FD81E-62C1-13D1-DC1D-76DC3FD06F39}"/>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90" y="3369277"/>
            <a:ext cx="5065776" cy="5008606"/>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7" name="Content Placeholder 2">
            <a:extLst>
              <a:ext uri="{FF2B5EF4-FFF2-40B4-BE49-F238E27FC236}">
                <a16:creationId xmlns:a16="http://schemas.microsoft.com/office/drawing/2014/main" id="{C5792EE3-B63C-A641-819C-11D988750844}"/>
              </a:ext>
            </a:extLst>
          </p:cNvPr>
          <p:cNvSpPr>
            <a:spLocks noGrp="1"/>
          </p:cNvSpPr>
          <p:nvPr>
            <p:ph sz="quarter" idx="13" hasCustomPrompt="1"/>
          </p:nvPr>
        </p:nvSpPr>
        <p:spPr>
          <a:xfrm>
            <a:off x="6613210" y="3369277"/>
            <a:ext cx="5061580" cy="5008606"/>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8" name="Content Placeholder 2">
            <a:extLst>
              <a:ext uri="{FF2B5EF4-FFF2-40B4-BE49-F238E27FC236}">
                <a16:creationId xmlns:a16="http://schemas.microsoft.com/office/drawing/2014/main" id="{74444F9C-088E-084F-84BA-E2BAF914F0F4}"/>
              </a:ext>
            </a:extLst>
          </p:cNvPr>
          <p:cNvSpPr>
            <a:spLocks noGrp="1"/>
          </p:cNvSpPr>
          <p:nvPr>
            <p:ph sz="quarter" idx="14" hasCustomPrompt="1"/>
          </p:nvPr>
        </p:nvSpPr>
        <p:spPr>
          <a:xfrm>
            <a:off x="12305034" y="3369277"/>
            <a:ext cx="5061580" cy="5008606"/>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Tree>
    <p:extLst>
      <p:ext uri="{BB962C8B-B14F-4D97-AF65-F5344CB8AC3E}">
        <p14:creationId xmlns:p14="http://schemas.microsoft.com/office/powerpoint/2010/main" val="62568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rse Title - 3 Lin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6CACAF-B909-63EF-E8A0-7EE09C8D006E}"/>
              </a:ext>
            </a:extLst>
          </p:cNvPr>
          <p:cNvPicPr>
            <a:picLocks noChangeAspect="1"/>
          </p:cNvPicPr>
          <p:nvPr userDrawn="1"/>
        </p:nvPicPr>
        <p:blipFill>
          <a:blip r:embed="rId2"/>
          <a:stretch>
            <a:fillRect/>
          </a:stretch>
        </p:blipFill>
        <p:spPr>
          <a:xfrm>
            <a:off x="-1" y="0"/>
            <a:ext cx="18287999" cy="10286999"/>
          </a:xfrm>
          <a:prstGeom prst="rect">
            <a:avLst/>
          </a:prstGeom>
        </p:spPr>
      </p:pic>
      <p:sp>
        <p:nvSpPr>
          <p:cNvPr id="12" name="Text Placeholder 4"/>
          <p:cNvSpPr>
            <a:spLocks noGrp="1"/>
          </p:cNvSpPr>
          <p:nvPr>
            <p:ph type="body" sz="quarter" idx="10" hasCustomPrompt="1"/>
          </p:nvPr>
        </p:nvSpPr>
        <p:spPr>
          <a:xfrm>
            <a:off x="1042297" y="921052"/>
            <a:ext cx="16221456" cy="3517042"/>
          </a:xfrm>
          <a:prstGeom prst="rect">
            <a:avLst/>
          </a:prstGeom>
        </p:spPr>
        <p:txBody>
          <a:bodyPr lIns="91440" rIns="91440" anchor="b">
            <a:noAutofit/>
          </a:bodyPr>
          <a:lstStyle>
            <a:lvl1pPr marL="0" indent="0">
              <a:lnSpc>
                <a:spcPct val="95000"/>
              </a:lnSpc>
              <a:buNone/>
              <a:defRPr sz="8000" b="1" i="0" spc="0" baseline="0">
                <a:latin typeface="+mj-lt"/>
              </a:defRPr>
            </a:lvl1pPr>
          </a:lstStyle>
          <a:p>
            <a:pPr lvl="0"/>
            <a:r>
              <a:rPr lang="en-US" dirty="0"/>
              <a:t>Title of This Course in Title </a:t>
            </a:r>
            <a:br>
              <a:rPr lang="en-US" dirty="0"/>
            </a:br>
            <a:r>
              <a:rPr lang="en-US" dirty="0"/>
              <a:t>Case with Three Lines of Text </a:t>
            </a:r>
            <a:br>
              <a:rPr lang="en-US" dirty="0"/>
            </a:br>
            <a:r>
              <a:rPr lang="en-US" dirty="0"/>
              <a:t>at 80 </a:t>
            </a:r>
            <a:r>
              <a:rPr lang="en-US" dirty="0" err="1"/>
              <a:t>pt</a:t>
            </a:r>
            <a:r>
              <a:rPr lang="en-US" dirty="0"/>
              <a:t> Font Size</a:t>
            </a:r>
          </a:p>
        </p:txBody>
      </p:sp>
      <p:sp>
        <p:nvSpPr>
          <p:cNvPr id="14" name="Text Placeholder 16"/>
          <p:cNvSpPr>
            <a:spLocks noGrp="1"/>
          </p:cNvSpPr>
          <p:nvPr>
            <p:ph type="body" sz="quarter" idx="12" hasCustomPrompt="1"/>
          </p:nvPr>
        </p:nvSpPr>
        <p:spPr>
          <a:xfrm>
            <a:off x="3574466" y="7324467"/>
            <a:ext cx="9579639" cy="608980"/>
          </a:xfrm>
          <a:prstGeom prst="rect">
            <a:avLst/>
          </a:prstGeom>
        </p:spPr>
        <p:txBody>
          <a:bodyPr lIns="91440" tIns="45720" rIns="91440" anchor="t">
            <a:noAutofit/>
          </a:bodyPr>
          <a:lstStyle>
            <a:lvl1pPr marL="0" indent="0">
              <a:buNone/>
              <a:defRPr sz="3600" b="1" i="0" spc="0">
                <a:solidFill>
                  <a:schemeClr val="accent1"/>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Author Name</a:t>
            </a:r>
          </a:p>
        </p:txBody>
      </p:sp>
      <p:sp>
        <p:nvSpPr>
          <p:cNvPr id="15" name="Text Placeholder 18"/>
          <p:cNvSpPr>
            <a:spLocks noGrp="1"/>
          </p:cNvSpPr>
          <p:nvPr>
            <p:ph type="body" sz="quarter" idx="13" hasCustomPrompt="1"/>
          </p:nvPr>
        </p:nvSpPr>
        <p:spPr>
          <a:xfrm>
            <a:off x="3574466" y="7926233"/>
            <a:ext cx="9579637" cy="683713"/>
          </a:xfrm>
          <a:prstGeom prst="rect">
            <a:avLst/>
          </a:prstGeom>
        </p:spPr>
        <p:txBody>
          <a:bodyPr lIns="91440" tIns="45720" anchor="t">
            <a:noAutofit/>
          </a:bodyPr>
          <a:lstStyle>
            <a:lvl1pPr marL="0" indent="0">
              <a:buNone/>
              <a:defRPr sz="2400" b="0" i="0" spc="0" baseline="0">
                <a:latin typeface="PS TT Commons" charset="0"/>
                <a:ea typeface="PS TT Commons" charset="0"/>
                <a:cs typeface="PS TT Commons" charset="0"/>
              </a:defRPr>
            </a:lvl1pPr>
          </a:lstStyle>
          <a:p>
            <a:pPr lvl="0"/>
            <a:r>
              <a:rPr lang="en-US" dirty="0"/>
              <a:t>Author Title in Title Case</a:t>
            </a:r>
          </a:p>
        </p:txBody>
      </p:sp>
      <p:sp>
        <p:nvSpPr>
          <p:cNvPr id="16" name="Text Placeholder 20"/>
          <p:cNvSpPr>
            <a:spLocks noGrp="1"/>
          </p:cNvSpPr>
          <p:nvPr>
            <p:ph type="body" sz="quarter" idx="14" hasCustomPrompt="1"/>
          </p:nvPr>
        </p:nvSpPr>
        <p:spPr>
          <a:xfrm>
            <a:off x="3573194" y="8409761"/>
            <a:ext cx="9580909" cy="825287"/>
          </a:xfrm>
          <a:prstGeom prst="rect">
            <a:avLst/>
          </a:prstGeom>
        </p:spPr>
        <p:txBody>
          <a:bodyPr lIns="91440" anchor="ctr">
            <a:noAutofit/>
          </a:bodyPr>
          <a:lstStyle>
            <a:lvl1pPr marL="0" indent="0">
              <a:buNone/>
              <a:defRPr sz="2200" b="0" i="0" spc="0" baseline="0">
                <a:latin typeface="PS TT Commons" charset="0"/>
                <a:ea typeface="PS TT Commons" charset="0"/>
                <a:cs typeface="PS TT Commons" charset="0"/>
              </a:defRPr>
            </a:lvl1pPr>
          </a:lstStyle>
          <a:p>
            <a:pPr lvl="0"/>
            <a:r>
              <a:rPr lang="en-US" dirty="0">
                <a:effectLst/>
              </a:rPr>
              <a:t>@</a:t>
            </a:r>
            <a:r>
              <a:rPr lang="en-US" dirty="0" err="1">
                <a:effectLst/>
              </a:rPr>
              <a:t>socialmedia</a:t>
            </a:r>
            <a:r>
              <a:rPr lang="en-US" dirty="0">
                <a:effectLst/>
              </a:rPr>
              <a:t>   |   </a:t>
            </a:r>
            <a:r>
              <a:rPr lang="en-US" dirty="0" err="1">
                <a:effectLst/>
              </a:rPr>
              <a:t>www.authorsite.com</a:t>
            </a:r>
            <a:endParaRPr lang="en-US" dirty="0"/>
          </a:p>
        </p:txBody>
      </p:sp>
      <p:sp>
        <p:nvSpPr>
          <p:cNvPr id="18" name="Picture Placeholder 22"/>
          <p:cNvSpPr>
            <a:spLocks noGrp="1" noChangeAspect="1"/>
          </p:cNvSpPr>
          <p:nvPr>
            <p:ph type="pic" sz="quarter" idx="15" hasCustomPrompt="1"/>
          </p:nvPr>
        </p:nvSpPr>
        <p:spPr>
          <a:xfrm>
            <a:off x="1030653" y="7105955"/>
            <a:ext cx="2066544" cy="2066544"/>
          </a:xfrm>
          <a:prstGeom prst="ellipse">
            <a:avLst/>
          </a:prstGeom>
          <a:solidFill>
            <a:schemeClr val="bg1">
              <a:lumMod val="95000"/>
            </a:schemeClr>
          </a:solidFill>
          <a:ln w="3175">
            <a:noFill/>
          </a:ln>
        </p:spPr>
        <p:txBody>
          <a:bodyPr anchor="ctr">
            <a:normAutofit/>
          </a:bodyPr>
          <a:lstStyle>
            <a:lvl1pPr algn="ctr">
              <a:defRPr sz="2200" b="0" i="0">
                <a:latin typeface="PS TT Commons" charset="0"/>
                <a:ea typeface="PS TT Commons" charset="0"/>
                <a:cs typeface="PS TT Commons" charset="0"/>
              </a:defRPr>
            </a:lvl1pPr>
          </a:lstStyle>
          <a:p>
            <a:r>
              <a:rPr lang="en-US" dirty="0"/>
              <a:t>Click to insert photo</a:t>
            </a:r>
          </a:p>
        </p:txBody>
      </p:sp>
      <p:sp>
        <p:nvSpPr>
          <p:cNvPr id="17" name="Text Placeholder 16">
            <a:extLst>
              <a:ext uri="{FF2B5EF4-FFF2-40B4-BE49-F238E27FC236}">
                <a16:creationId xmlns:a16="http://schemas.microsoft.com/office/drawing/2014/main" id="{D3866C99-D4C3-BE4A-8BC7-1EDFA524F625}"/>
              </a:ext>
            </a:extLst>
          </p:cNvPr>
          <p:cNvSpPr>
            <a:spLocks noGrp="1"/>
          </p:cNvSpPr>
          <p:nvPr>
            <p:ph type="body" sz="quarter" idx="16" hasCustomPrompt="1"/>
          </p:nvPr>
        </p:nvSpPr>
        <p:spPr>
          <a:xfrm>
            <a:off x="1013720" y="4740793"/>
            <a:ext cx="9579639" cy="608980"/>
          </a:xfrm>
          <a:prstGeom prst="rect">
            <a:avLst/>
          </a:prstGeom>
        </p:spPr>
        <p:txBody>
          <a:bodyPr lIns="91440" tIns="45720" rIns="91440" anchor="t">
            <a:noAutofit/>
          </a:bodyPr>
          <a:lstStyle>
            <a:lvl1pPr marL="0" indent="0">
              <a:buNone/>
              <a:defRPr sz="4200" b="1" i="0" spc="0">
                <a:solidFill>
                  <a:schemeClr val="tx1"/>
                </a:solidFill>
                <a:latin typeface="+mn-lt"/>
                <a:ea typeface="PS TT Commons" panose="02000506040000020004" pitchFamily="2" charset="77"/>
                <a:cs typeface="PS TT Commons" panose="02000506040000020004" pitchFamily="2" charset="77"/>
              </a:defRPr>
            </a:lvl1pPr>
          </a:lstStyle>
          <a:p>
            <a:pPr lvl="0"/>
            <a:r>
              <a:rPr lang="en-US" dirty="0"/>
              <a:t>Module Two Title in Title Case</a:t>
            </a:r>
          </a:p>
        </p:txBody>
      </p:sp>
      <p:pic>
        <p:nvPicPr>
          <p:cNvPr id="10" name="Picture 9">
            <a:extLst>
              <a:ext uri="{FF2B5EF4-FFF2-40B4-BE49-F238E27FC236}">
                <a16:creationId xmlns:a16="http://schemas.microsoft.com/office/drawing/2014/main" id="{256B1A3E-D077-74FC-602C-3057FEBBDED3}"/>
              </a:ext>
            </a:extLst>
          </p:cNvPr>
          <p:cNvPicPr>
            <a:picLocks noChangeAspect="1"/>
          </p:cNvPicPr>
          <p:nvPr userDrawn="1"/>
        </p:nvPicPr>
        <p:blipFill>
          <a:blip r:embed="rId3"/>
          <a:srcRect/>
          <a:stretch/>
        </p:blipFill>
        <p:spPr>
          <a:xfrm>
            <a:off x="-5095" y="7105955"/>
            <a:ext cx="1023041" cy="2066544"/>
          </a:xfrm>
          <a:prstGeom prst="rect">
            <a:avLst/>
          </a:prstGeom>
        </p:spPr>
      </p:pic>
      <p:pic>
        <p:nvPicPr>
          <p:cNvPr id="19" name="Picture 18">
            <a:extLst>
              <a:ext uri="{FF2B5EF4-FFF2-40B4-BE49-F238E27FC236}">
                <a16:creationId xmlns:a16="http://schemas.microsoft.com/office/drawing/2014/main" id="{FD1784DD-C1C0-7355-E85E-0782B416E31F}"/>
              </a:ext>
            </a:extLst>
          </p:cNvPr>
          <p:cNvPicPr>
            <a:picLocks noChangeAspect="1"/>
          </p:cNvPicPr>
          <p:nvPr userDrawn="1"/>
        </p:nvPicPr>
        <p:blipFill>
          <a:blip r:embed="rId4"/>
          <a:srcRect/>
          <a:stretch/>
        </p:blipFill>
        <p:spPr>
          <a:xfrm>
            <a:off x="14178390" y="8149458"/>
            <a:ext cx="2066542" cy="1023041"/>
          </a:xfrm>
          <a:prstGeom prst="rect">
            <a:avLst/>
          </a:prstGeom>
        </p:spPr>
      </p:pic>
      <p:pic>
        <p:nvPicPr>
          <p:cNvPr id="22" name="Picture 21">
            <a:extLst>
              <a:ext uri="{FF2B5EF4-FFF2-40B4-BE49-F238E27FC236}">
                <a16:creationId xmlns:a16="http://schemas.microsoft.com/office/drawing/2014/main" id="{F7FE0160-14C1-64F6-0F7F-DE97CF2B1E8B}"/>
              </a:ext>
            </a:extLst>
          </p:cNvPr>
          <p:cNvPicPr>
            <a:picLocks noChangeAspect="1"/>
          </p:cNvPicPr>
          <p:nvPr userDrawn="1"/>
        </p:nvPicPr>
        <p:blipFill>
          <a:blip r:embed="rId5"/>
          <a:srcRect/>
          <a:stretch/>
        </p:blipFill>
        <p:spPr>
          <a:xfrm>
            <a:off x="16246177" y="7105955"/>
            <a:ext cx="1023041" cy="2066544"/>
          </a:xfrm>
          <a:prstGeom prst="rect">
            <a:avLst/>
          </a:prstGeom>
        </p:spPr>
      </p:pic>
      <p:pic>
        <p:nvPicPr>
          <p:cNvPr id="26" name="Picture 25">
            <a:extLst>
              <a:ext uri="{FF2B5EF4-FFF2-40B4-BE49-F238E27FC236}">
                <a16:creationId xmlns:a16="http://schemas.microsoft.com/office/drawing/2014/main" id="{CE562FF7-2DED-06A4-2989-65DBC09D94F8}"/>
              </a:ext>
            </a:extLst>
          </p:cNvPr>
          <p:cNvPicPr>
            <a:picLocks noChangeAspect="1"/>
          </p:cNvPicPr>
          <p:nvPr userDrawn="1"/>
        </p:nvPicPr>
        <p:blipFill>
          <a:blip r:embed="rId6"/>
          <a:srcRect/>
          <a:stretch/>
        </p:blipFill>
        <p:spPr>
          <a:xfrm>
            <a:off x="17264958" y="7105955"/>
            <a:ext cx="1023041" cy="2066544"/>
          </a:xfrm>
          <a:prstGeom prst="rect">
            <a:avLst/>
          </a:prstGeom>
        </p:spPr>
      </p:pic>
      <p:grpSp>
        <p:nvGrpSpPr>
          <p:cNvPr id="31" name="Group 30">
            <a:extLst>
              <a:ext uri="{FF2B5EF4-FFF2-40B4-BE49-F238E27FC236}">
                <a16:creationId xmlns:a16="http://schemas.microsoft.com/office/drawing/2014/main" id="{4274DB3C-399B-DE78-6602-0F44F7554F48}"/>
              </a:ext>
            </a:extLst>
          </p:cNvPr>
          <p:cNvGrpSpPr/>
          <p:nvPr userDrawn="1"/>
        </p:nvGrpSpPr>
        <p:grpSpPr>
          <a:xfrm>
            <a:off x="0" y="-1699793"/>
            <a:ext cx="12179808" cy="1307592"/>
            <a:chOff x="0" y="-1699793"/>
            <a:chExt cx="12179808" cy="1307592"/>
          </a:xfrm>
        </p:grpSpPr>
        <p:grpSp>
          <p:nvGrpSpPr>
            <p:cNvPr id="32" name="Group 31">
              <a:extLst>
                <a:ext uri="{FF2B5EF4-FFF2-40B4-BE49-F238E27FC236}">
                  <a16:creationId xmlns:a16="http://schemas.microsoft.com/office/drawing/2014/main" id="{1C479DA0-DD45-E363-9E6B-A5D998F4CBC8}"/>
                </a:ext>
              </a:extLst>
            </p:cNvPr>
            <p:cNvGrpSpPr/>
            <p:nvPr userDrawn="1"/>
          </p:nvGrpSpPr>
          <p:grpSpPr>
            <a:xfrm>
              <a:off x="0" y="-1699793"/>
              <a:ext cx="12179808" cy="1307592"/>
              <a:chOff x="0" y="-1572769"/>
              <a:chExt cx="12179808" cy="1307592"/>
            </a:xfrm>
          </p:grpSpPr>
          <p:sp>
            <p:nvSpPr>
              <p:cNvPr id="34" name="Rectangle 33">
                <a:extLst>
                  <a:ext uri="{FF2B5EF4-FFF2-40B4-BE49-F238E27FC236}">
                    <a16:creationId xmlns:a16="http://schemas.microsoft.com/office/drawing/2014/main" id="{22B9192F-3F66-7CC9-9CA9-4B15D0CE07D8}"/>
                  </a:ext>
                </a:extLst>
              </p:cNvPr>
              <p:cNvSpPr/>
              <p:nvPr userDrawn="1"/>
            </p:nvSpPr>
            <p:spPr>
              <a:xfrm>
                <a:off x="3803904" y="-1572769"/>
                <a:ext cx="8375904" cy="130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Rectangle 34">
                <a:extLst>
                  <a:ext uri="{FF2B5EF4-FFF2-40B4-BE49-F238E27FC236}">
                    <a16:creationId xmlns:a16="http://schemas.microsoft.com/office/drawing/2014/main" id="{5FB1DC01-63AD-121D-78F2-3CBE9507EFC4}"/>
                  </a:ext>
                </a:extLst>
              </p:cNvPr>
              <p:cNvSpPr/>
              <p:nvPr userDrawn="1"/>
            </p:nvSpPr>
            <p:spPr>
              <a:xfrm>
                <a:off x="0" y="-1572769"/>
                <a:ext cx="3792754" cy="1307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B56BEBF-3ED7-EB98-7DFE-16A178A1859A}"/>
                  </a:ext>
                </a:extLst>
              </p:cNvPr>
              <p:cNvSpPr txBox="1"/>
              <p:nvPr userDrawn="1"/>
            </p:nvSpPr>
            <p:spPr>
              <a:xfrm>
                <a:off x="210315" y="-1226305"/>
                <a:ext cx="3207442" cy="640080"/>
              </a:xfrm>
              <a:prstGeom prst="rect">
                <a:avLst/>
              </a:prstGeom>
            </p:spPr>
            <p:txBody>
              <a:bodyPr vert="horz" wrap="none" lIns="0" tIns="32970" rIns="65939" bIns="32970" rtlCol="0" anchor="ctr" anchorCtr="0">
                <a:noAutofit/>
              </a:bodyPr>
              <a:lstStyle/>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mn-lt"/>
                    <a:ea typeface="PS TT Commons" charset="0"/>
                    <a:cs typeface="PS TT Commons" charset="0"/>
                  </a:rPr>
                  <a:t>Font check</a:t>
                </a:r>
              </a:p>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Do they match?</a:t>
                </a:r>
              </a:p>
            </p:txBody>
          </p:sp>
        </p:grpSp>
        <p:pic>
          <p:nvPicPr>
            <p:cNvPr id="33" name="Picture 32" descr="A picture containing logo&#10;&#10;Description automatically generated">
              <a:extLst>
                <a:ext uri="{FF2B5EF4-FFF2-40B4-BE49-F238E27FC236}">
                  <a16:creationId xmlns:a16="http://schemas.microsoft.com/office/drawing/2014/main" id="{1C09E40F-CFA1-5651-CD59-8D2ACE6DF9A5}"/>
                </a:ext>
              </a:extLst>
            </p:cNvPr>
            <p:cNvPicPr>
              <a:picLocks noChangeAspect="1"/>
            </p:cNvPicPr>
            <p:nvPr userDrawn="1"/>
          </p:nvPicPr>
          <p:blipFill>
            <a:blip r:embed="rId7"/>
            <a:stretch>
              <a:fillRect/>
            </a:stretch>
          </p:blipFill>
          <p:spPr>
            <a:xfrm>
              <a:off x="4003069" y="-1629729"/>
              <a:ext cx="8005009" cy="1222987"/>
            </a:xfrm>
            <a:prstGeom prst="rect">
              <a:avLst/>
            </a:prstGeom>
          </p:spPr>
        </p:pic>
      </p:grpSp>
    </p:spTree>
    <p:extLst>
      <p:ext uri="{BB962C8B-B14F-4D97-AF65-F5344CB8AC3E}">
        <p14:creationId xmlns:p14="http://schemas.microsoft.com/office/powerpoint/2010/main" val="36303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Chunking: Four Item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FACBA59-2639-7F07-B7C4-D04D83EE42F9}"/>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89" y="3369277"/>
            <a:ext cx="7851672"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6" name="Content Placeholder 2">
            <a:extLst>
              <a:ext uri="{FF2B5EF4-FFF2-40B4-BE49-F238E27FC236}">
                <a16:creationId xmlns:a16="http://schemas.microsoft.com/office/drawing/2014/main" id="{4B992E51-577F-7149-8BB3-E6866BA14F51}"/>
              </a:ext>
            </a:extLst>
          </p:cNvPr>
          <p:cNvSpPr>
            <a:spLocks noGrp="1"/>
          </p:cNvSpPr>
          <p:nvPr>
            <p:ph sz="quarter" idx="13" hasCustomPrompt="1"/>
          </p:nvPr>
        </p:nvSpPr>
        <p:spPr>
          <a:xfrm>
            <a:off x="9519139" y="3369277"/>
            <a:ext cx="7851672"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7" name="Content Placeholder 2">
            <a:extLst>
              <a:ext uri="{FF2B5EF4-FFF2-40B4-BE49-F238E27FC236}">
                <a16:creationId xmlns:a16="http://schemas.microsoft.com/office/drawing/2014/main" id="{3A551E12-559A-C34F-A3F4-D0B0905D2605}"/>
              </a:ext>
            </a:extLst>
          </p:cNvPr>
          <p:cNvSpPr>
            <a:spLocks noGrp="1"/>
          </p:cNvSpPr>
          <p:nvPr>
            <p:ph sz="quarter" idx="14" hasCustomPrompt="1"/>
          </p:nvPr>
        </p:nvSpPr>
        <p:spPr>
          <a:xfrm>
            <a:off x="917189" y="6507610"/>
            <a:ext cx="7851672"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8" name="Content Placeholder 2">
            <a:extLst>
              <a:ext uri="{FF2B5EF4-FFF2-40B4-BE49-F238E27FC236}">
                <a16:creationId xmlns:a16="http://schemas.microsoft.com/office/drawing/2014/main" id="{A2AA4227-15E7-DC41-957C-72BADC5446A9}"/>
              </a:ext>
            </a:extLst>
          </p:cNvPr>
          <p:cNvSpPr>
            <a:spLocks noGrp="1"/>
          </p:cNvSpPr>
          <p:nvPr>
            <p:ph sz="quarter" idx="15" hasCustomPrompt="1"/>
          </p:nvPr>
        </p:nvSpPr>
        <p:spPr>
          <a:xfrm>
            <a:off x="9519139" y="6507610"/>
            <a:ext cx="7851672"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Tree>
    <p:extLst>
      <p:ext uri="{BB962C8B-B14F-4D97-AF65-F5344CB8AC3E}">
        <p14:creationId xmlns:p14="http://schemas.microsoft.com/office/powerpoint/2010/main" val="2406667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Chunking: Four Items (outlin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7788435-B6F3-0A49-D122-4B6AFF059BD6}"/>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89" y="3369277"/>
            <a:ext cx="7851672"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6" name="Content Placeholder 2">
            <a:extLst>
              <a:ext uri="{FF2B5EF4-FFF2-40B4-BE49-F238E27FC236}">
                <a16:creationId xmlns:a16="http://schemas.microsoft.com/office/drawing/2014/main" id="{4B992E51-577F-7149-8BB3-E6866BA14F51}"/>
              </a:ext>
            </a:extLst>
          </p:cNvPr>
          <p:cNvSpPr>
            <a:spLocks noGrp="1"/>
          </p:cNvSpPr>
          <p:nvPr>
            <p:ph sz="quarter" idx="13" hasCustomPrompt="1"/>
          </p:nvPr>
        </p:nvSpPr>
        <p:spPr>
          <a:xfrm>
            <a:off x="9519139" y="3369277"/>
            <a:ext cx="7851672"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7" name="Content Placeholder 2">
            <a:extLst>
              <a:ext uri="{FF2B5EF4-FFF2-40B4-BE49-F238E27FC236}">
                <a16:creationId xmlns:a16="http://schemas.microsoft.com/office/drawing/2014/main" id="{3A551E12-559A-C34F-A3F4-D0B0905D2605}"/>
              </a:ext>
            </a:extLst>
          </p:cNvPr>
          <p:cNvSpPr>
            <a:spLocks noGrp="1"/>
          </p:cNvSpPr>
          <p:nvPr>
            <p:ph sz="quarter" idx="14" hasCustomPrompt="1"/>
          </p:nvPr>
        </p:nvSpPr>
        <p:spPr>
          <a:xfrm>
            <a:off x="917189" y="6507610"/>
            <a:ext cx="7851672"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8" name="Content Placeholder 2">
            <a:extLst>
              <a:ext uri="{FF2B5EF4-FFF2-40B4-BE49-F238E27FC236}">
                <a16:creationId xmlns:a16="http://schemas.microsoft.com/office/drawing/2014/main" id="{A2AA4227-15E7-DC41-957C-72BADC5446A9}"/>
              </a:ext>
            </a:extLst>
          </p:cNvPr>
          <p:cNvSpPr>
            <a:spLocks noGrp="1"/>
          </p:cNvSpPr>
          <p:nvPr>
            <p:ph sz="quarter" idx="15" hasCustomPrompt="1"/>
          </p:nvPr>
        </p:nvSpPr>
        <p:spPr>
          <a:xfrm>
            <a:off x="9519139" y="6507610"/>
            <a:ext cx="7851672"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Tree>
    <p:extLst>
      <p:ext uri="{BB962C8B-B14F-4D97-AF65-F5344CB8AC3E}">
        <p14:creationId xmlns:p14="http://schemas.microsoft.com/office/powerpoint/2010/main" val="3683741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Chunking: Five Item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61393ACC-0B10-71F6-BB76-12FEF25441C4}"/>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89" y="3369277"/>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9" name="Content Placeholder 2">
            <a:extLst>
              <a:ext uri="{FF2B5EF4-FFF2-40B4-BE49-F238E27FC236}">
                <a16:creationId xmlns:a16="http://schemas.microsoft.com/office/drawing/2014/main" id="{55010A34-BA84-D244-A39A-28A75A5DA8BE}"/>
              </a:ext>
            </a:extLst>
          </p:cNvPr>
          <p:cNvSpPr>
            <a:spLocks noGrp="1"/>
          </p:cNvSpPr>
          <p:nvPr>
            <p:ph sz="quarter" idx="16" hasCustomPrompt="1"/>
          </p:nvPr>
        </p:nvSpPr>
        <p:spPr>
          <a:xfrm>
            <a:off x="6611112" y="3369277"/>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11" name="Content Placeholder 2">
            <a:extLst>
              <a:ext uri="{FF2B5EF4-FFF2-40B4-BE49-F238E27FC236}">
                <a16:creationId xmlns:a16="http://schemas.microsoft.com/office/drawing/2014/main" id="{6C58E3AC-8217-304A-A4FD-1875DA021108}"/>
              </a:ext>
            </a:extLst>
          </p:cNvPr>
          <p:cNvSpPr>
            <a:spLocks noGrp="1"/>
          </p:cNvSpPr>
          <p:nvPr>
            <p:ph sz="quarter" idx="17" hasCustomPrompt="1"/>
          </p:nvPr>
        </p:nvSpPr>
        <p:spPr>
          <a:xfrm>
            <a:off x="12305035" y="3369277"/>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14" name="Content Placeholder 2">
            <a:extLst>
              <a:ext uri="{FF2B5EF4-FFF2-40B4-BE49-F238E27FC236}">
                <a16:creationId xmlns:a16="http://schemas.microsoft.com/office/drawing/2014/main" id="{E16E8B9F-6E6E-9B4E-BEEA-E983079DF17A}"/>
              </a:ext>
            </a:extLst>
          </p:cNvPr>
          <p:cNvSpPr>
            <a:spLocks noGrp="1"/>
          </p:cNvSpPr>
          <p:nvPr>
            <p:ph sz="quarter" idx="19" hasCustomPrompt="1"/>
          </p:nvPr>
        </p:nvSpPr>
        <p:spPr>
          <a:xfrm>
            <a:off x="3749977" y="6507610"/>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15" name="Content Placeholder 2">
            <a:extLst>
              <a:ext uri="{FF2B5EF4-FFF2-40B4-BE49-F238E27FC236}">
                <a16:creationId xmlns:a16="http://schemas.microsoft.com/office/drawing/2014/main" id="{8C9804D9-F51D-2F48-9251-4C5E0C757D57}"/>
              </a:ext>
            </a:extLst>
          </p:cNvPr>
          <p:cNvSpPr>
            <a:spLocks noGrp="1"/>
          </p:cNvSpPr>
          <p:nvPr>
            <p:ph sz="quarter" idx="20" hasCustomPrompt="1"/>
          </p:nvPr>
        </p:nvSpPr>
        <p:spPr>
          <a:xfrm>
            <a:off x="9443900" y="6507610"/>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Tree>
    <p:extLst>
      <p:ext uri="{BB962C8B-B14F-4D97-AF65-F5344CB8AC3E}">
        <p14:creationId xmlns:p14="http://schemas.microsoft.com/office/powerpoint/2010/main" val="2252070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Chunking: Five Items (outlin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00ED7364-BD4C-CDD6-32E7-BCC09D389561}"/>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89" y="3369277"/>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9" name="Content Placeholder 2">
            <a:extLst>
              <a:ext uri="{FF2B5EF4-FFF2-40B4-BE49-F238E27FC236}">
                <a16:creationId xmlns:a16="http://schemas.microsoft.com/office/drawing/2014/main" id="{55010A34-BA84-D244-A39A-28A75A5DA8BE}"/>
              </a:ext>
            </a:extLst>
          </p:cNvPr>
          <p:cNvSpPr>
            <a:spLocks noGrp="1"/>
          </p:cNvSpPr>
          <p:nvPr>
            <p:ph sz="quarter" idx="16" hasCustomPrompt="1"/>
          </p:nvPr>
        </p:nvSpPr>
        <p:spPr>
          <a:xfrm>
            <a:off x="6611112" y="3369277"/>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11" name="Content Placeholder 2">
            <a:extLst>
              <a:ext uri="{FF2B5EF4-FFF2-40B4-BE49-F238E27FC236}">
                <a16:creationId xmlns:a16="http://schemas.microsoft.com/office/drawing/2014/main" id="{6C58E3AC-8217-304A-A4FD-1875DA021108}"/>
              </a:ext>
            </a:extLst>
          </p:cNvPr>
          <p:cNvSpPr>
            <a:spLocks noGrp="1"/>
          </p:cNvSpPr>
          <p:nvPr>
            <p:ph sz="quarter" idx="17" hasCustomPrompt="1"/>
          </p:nvPr>
        </p:nvSpPr>
        <p:spPr>
          <a:xfrm>
            <a:off x="12305035" y="3369277"/>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14" name="Content Placeholder 2">
            <a:extLst>
              <a:ext uri="{FF2B5EF4-FFF2-40B4-BE49-F238E27FC236}">
                <a16:creationId xmlns:a16="http://schemas.microsoft.com/office/drawing/2014/main" id="{E16E8B9F-6E6E-9B4E-BEEA-E983079DF17A}"/>
              </a:ext>
            </a:extLst>
          </p:cNvPr>
          <p:cNvSpPr>
            <a:spLocks noGrp="1"/>
          </p:cNvSpPr>
          <p:nvPr>
            <p:ph sz="quarter" idx="19" hasCustomPrompt="1"/>
          </p:nvPr>
        </p:nvSpPr>
        <p:spPr>
          <a:xfrm>
            <a:off x="3749977" y="6507610"/>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15" name="Content Placeholder 2">
            <a:extLst>
              <a:ext uri="{FF2B5EF4-FFF2-40B4-BE49-F238E27FC236}">
                <a16:creationId xmlns:a16="http://schemas.microsoft.com/office/drawing/2014/main" id="{8C9804D9-F51D-2F48-9251-4C5E0C757D57}"/>
              </a:ext>
            </a:extLst>
          </p:cNvPr>
          <p:cNvSpPr>
            <a:spLocks noGrp="1"/>
          </p:cNvSpPr>
          <p:nvPr>
            <p:ph sz="quarter" idx="20" hasCustomPrompt="1"/>
          </p:nvPr>
        </p:nvSpPr>
        <p:spPr>
          <a:xfrm>
            <a:off x="9443900" y="6507610"/>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Tree>
    <p:extLst>
      <p:ext uri="{BB962C8B-B14F-4D97-AF65-F5344CB8AC3E}">
        <p14:creationId xmlns:p14="http://schemas.microsoft.com/office/powerpoint/2010/main" val="1215864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Chunking: Six Item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E3B50D61-6927-0F25-E6DE-22BFC0154370}"/>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89" y="3369277"/>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9" name="Content Placeholder 2">
            <a:extLst>
              <a:ext uri="{FF2B5EF4-FFF2-40B4-BE49-F238E27FC236}">
                <a16:creationId xmlns:a16="http://schemas.microsoft.com/office/drawing/2014/main" id="{55010A34-BA84-D244-A39A-28A75A5DA8BE}"/>
              </a:ext>
            </a:extLst>
          </p:cNvPr>
          <p:cNvSpPr>
            <a:spLocks noGrp="1"/>
          </p:cNvSpPr>
          <p:nvPr>
            <p:ph sz="quarter" idx="16" hasCustomPrompt="1"/>
          </p:nvPr>
        </p:nvSpPr>
        <p:spPr>
          <a:xfrm>
            <a:off x="6611112" y="3369277"/>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11" name="Content Placeholder 2">
            <a:extLst>
              <a:ext uri="{FF2B5EF4-FFF2-40B4-BE49-F238E27FC236}">
                <a16:creationId xmlns:a16="http://schemas.microsoft.com/office/drawing/2014/main" id="{6C58E3AC-8217-304A-A4FD-1875DA021108}"/>
              </a:ext>
            </a:extLst>
          </p:cNvPr>
          <p:cNvSpPr>
            <a:spLocks noGrp="1"/>
          </p:cNvSpPr>
          <p:nvPr>
            <p:ph sz="quarter" idx="17" hasCustomPrompt="1"/>
          </p:nvPr>
        </p:nvSpPr>
        <p:spPr>
          <a:xfrm>
            <a:off x="12305035" y="3369277"/>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14" name="Content Placeholder 2">
            <a:extLst>
              <a:ext uri="{FF2B5EF4-FFF2-40B4-BE49-F238E27FC236}">
                <a16:creationId xmlns:a16="http://schemas.microsoft.com/office/drawing/2014/main" id="{E16E8B9F-6E6E-9B4E-BEEA-E983079DF17A}"/>
              </a:ext>
            </a:extLst>
          </p:cNvPr>
          <p:cNvSpPr>
            <a:spLocks noGrp="1"/>
          </p:cNvSpPr>
          <p:nvPr>
            <p:ph sz="quarter" idx="19" hasCustomPrompt="1"/>
          </p:nvPr>
        </p:nvSpPr>
        <p:spPr>
          <a:xfrm>
            <a:off x="917189" y="6507610"/>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15" name="Content Placeholder 2">
            <a:extLst>
              <a:ext uri="{FF2B5EF4-FFF2-40B4-BE49-F238E27FC236}">
                <a16:creationId xmlns:a16="http://schemas.microsoft.com/office/drawing/2014/main" id="{8C9804D9-F51D-2F48-9251-4C5E0C757D57}"/>
              </a:ext>
            </a:extLst>
          </p:cNvPr>
          <p:cNvSpPr>
            <a:spLocks noGrp="1"/>
          </p:cNvSpPr>
          <p:nvPr>
            <p:ph sz="quarter" idx="20" hasCustomPrompt="1"/>
          </p:nvPr>
        </p:nvSpPr>
        <p:spPr>
          <a:xfrm>
            <a:off x="6611112" y="6507610"/>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
        <p:nvSpPr>
          <p:cNvPr id="12" name="Content Placeholder 2">
            <a:extLst>
              <a:ext uri="{FF2B5EF4-FFF2-40B4-BE49-F238E27FC236}">
                <a16:creationId xmlns:a16="http://schemas.microsoft.com/office/drawing/2014/main" id="{F39D13C7-6F8C-9D49-A4B5-6360E0C646D2}"/>
              </a:ext>
            </a:extLst>
          </p:cNvPr>
          <p:cNvSpPr>
            <a:spLocks noGrp="1"/>
          </p:cNvSpPr>
          <p:nvPr>
            <p:ph sz="quarter" idx="21" hasCustomPrompt="1"/>
          </p:nvPr>
        </p:nvSpPr>
        <p:spPr>
          <a:xfrm>
            <a:off x="12305035" y="6507610"/>
            <a:ext cx="5065776" cy="2468815"/>
          </a:xfrm>
          <a:prstGeom prst="roundRect">
            <a:avLst>
              <a:gd name="adj" fmla="val 5057"/>
            </a:avLst>
          </a:prstGeom>
          <a:solidFill>
            <a:schemeClr val="bg2">
              <a:lumMod val="90000"/>
            </a:schemeClr>
          </a:solidFill>
        </p:spPr>
        <p:txBody>
          <a:bodyPr anchor="ctr"/>
          <a:lstStyle>
            <a:lvl1pPr algn="ctr">
              <a:defRPr sz="3600">
                <a:solidFill>
                  <a:srgbClr val="130F25"/>
                </a:solidFill>
                <a:latin typeface="+mn-lt"/>
              </a:defRPr>
            </a:lvl1pPr>
          </a:lstStyle>
          <a:p>
            <a:r>
              <a:rPr lang="en-US" dirty="0"/>
              <a:t>Add text</a:t>
            </a:r>
          </a:p>
        </p:txBody>
      </p:sp>
    </p:spTree>
    <p:extLst>
      <p:ext uri="{BB962C8B-B14F-4D97-AF65-F5344CB8AC3E}">
        <p14:creationId xmlns:p14="http://schemas.microsoft.com/office/powerpoint/2010/main" val="3942539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Chunking: Six Items (outlin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9D950C9-A85F-B358-9DDA-C2B9588CD5B0}"/>
              </a:ext>
            </a:extLst>
          </p:cNvPr>
          <p:cNvPicPr>
            <a:picLocks noChangeAspect="1"/>
          </p:cNvPicPr>
          <p:nvPr userDrawn="1"/>
        </p:nvPicPr>
        <p:blipFill>
          <a:blip r:embed="rId2">
            <a:alphaModFix amt="2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10" name="Content Placeholder 2">
            <a:extLst>
              <a:ext uri="{FF2B5EF4-FFF2-40B4-BE49-F238E27FC236}">
                <a16:creationId xmlns:a16="http://schemas.microsoft.com/office/drawing/2014/main" id="{2530AAB8-D666-9B48-B7C8-2FFD1CBAE99C}"/>
              </a:ext>
            </a:extLst>
          </p:cNvPr>
          <p:cNvSpPr>
            <a:spLocks noGrp="1"/>
          </p:cNvSpPr>
          <p:nvPr>
            <p:ph sz="quarter" idx="12" hasCustomPrompt="1"/>
          </p:nvPr>
        </p:nvSpPr>
        <p:spPr>
          <a:xfrm>
            <a:off x="917189" y="3369277"/>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9" name="Content Placeholder 2">
            <a:extLst>
              <a:ext uri="{FF2B5EF4-FFF2-40B4-BE49-F238E27FC236}">
                <a16:creationId xmlns:a16="http://schemas.microsoft.com/office/drawing/2014/main" id="{55010A34-BA84-D244-A39A-28A75A5DA8BE}"/>
              </a:ext>
            </a:extLst>
          </p:cNvPr>
          <p:cNvSpPr>
            <a:spLocks noGrp="1"/>
          </p:cNvSpPr>
          <p:nvPr>
            <p:ph sz="quarter" idx="16" hasCustomPrompt="1"/>
          </p:nvPr>
        </p:nvSpPr>
        <p:spPr>
          <a:xfrm>
            <a:off x="6611112" y="3369277"/>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11" name="Content Placeholder 2">
            <a:extLst>
              <a:ext uri="{FF2B5EF4-FFF2-40B4-BE49-F238E27FC236}">
                <a16:creationId xmlns:a16="http://schemas.microsoft.com/office/drawing/2014/main" id="{6C58E3AC-8217-304A-A4FD-1875DA021108}"/>
              </a:ext>
            </a:extLst>
          </p:cNvPr>
          <p:cNvSpPr>
            <a:spLocks noGrp="1"/>
          </p:cNvSpPr>
          <p:nvPr>
            <p:ph sz="quarter" idx="17" hasCustomPrompt="1"/>
          </p:nvPr>
        </p:nvSpPr>
        <p:spPr>
          <a:xfrm>
            <a:off x="12305035" y="3369277"/>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14" name="Content Placeholder 2">
            <a:extLst>
              <a:ext uri="{FF2B5EF4-FFF2-40B4-BE49-F238E27FC236}">
                <a16:creationId xmlns:a16="http://schemas.microsoft.com/office/drawing/2014/main" id="{E16E8B9F-6E6E-9B4E-BEEA-E983079DF17A}"/>
              </a:ext>
            </a:extLst>
          </p:cNvPr>
          <p:cNvSpPr>
            <a:spLocks noGrp="1"/>
          </p:cNvSpPr>
          <p:nvPr>
            <p:ph sz="quarter" idx="19" hasCustomPrompt="1"/>
          </p:nvPr>
        </p:nvSpPr>
        <p:spPr>
          <a:xfrm>
            <a:off x="917189" y="6507610"/>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15" name="Content Placeholder 2">
            <a:extLst>
              <a:ext uri="{FF2B5EF4-FFF2-40B4-BE49-F238E27FC236}">
                <a16:creationId xmlns:a16="http://schemas.microsoft.com/office/drawing/2014/main" id="{8C9804D9-F51D-2F48-9251-4C5E0C757D57}"/>
              </a:ext>
            </a:extLst>
          </p:cNvPr>
          <p:cNvSpPr>
            <a:spLocks noGrp="1"/>
          </p:cNvSpPr>
          <p:nvPr>
            <p:ph sz="quarter" idx="20" hasCustomPrompt="1"/>
          </p:nvPr>
        </p:nvSpPr>
        <p:spPr>
          <a:xfrm>
            <a:off x="6611112" y="6507610"/>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
        <p:nvSpPr>
          <p:cNvPr id="12" name="Content Placeholder 2">
            <a:extLst>
              <a:ext uri="{FF2B5EF4-FFF2-40B4-BE49-F238E27FC236}">
                <a16:creationId xmlns:a16="http://schemas.microsoft.com/office/drawing/2014/main" id="{F39D13C7-6F8C-9D49-A4B5-6360E0C646D2}"/>
              </a:ext>
            </a:extLst>
          </p:cNvPr>
          <p:cNvSpPr>
            <a:spLocks noGrp="1"/>
          </p:cNvSpPr>
          <p:nvPr>
            <p:ph sz="quarter" idx="21" hasCustomPrompt="1"/>
          </p:nvPr>
        </p:nvSpPr>
        <p:spPr>
          <a:xfrm>
            <a:off x="12305035" y="6507610"/>
            <a:ext cx="5065776" cy="2468815"/>
          </a:xfrm>
          <a:prstGeom prst="roundRect">
            <a:avLst>
              <a:gd name="adj" fmla="val 5057"/>
            </a:avLst>
          </a:prstGeom>
          <a:noFill/>
          <a:ln w="57150">
            <a:solidFill>
              <a:schemeClr val="bg2">
                <a:lumMod val="90000"/>
              </a:schemeClr>
            </a:solidFill>
          </a:ln>
        </p:spPr>
        <p:txBody>
          <a:bodyPr anchor="ctr"/>
          <a:lstStyle>
            <a:lvl1pPr algn="ctr">
              <a:defRPr sz="3600">
                <a:solidFill>
                  <a:srgbClr val="130F25"/>
                </a:solidFill>
                <a:latin typeface="+mn-lt"/>
              </a:defRPr>
            </a:lvl1pPr>
          </a:lstStyle>
          <a:p>
            <a:r>
              <a:rPr lang="en-US" dirty="0"/>
              <a:t>Add text</a:t>
            </a:r>
          </a:p>
        </p:txBody>
      </p:sp>
    </p:spTree>
    <p:extLst>
      <p:ext uri="{BB962C8B-B14F-4D97-AF65-F5344CB8AC3E}">
        <p14:creationId xmlns:p14="http://schemas.microsoft.com/office/powerpoint/2010/main" val="1919209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de: Title with Description and Tab">
    <p:bg>
      <p:bgPr>
        <a:solidFill>
          <a:srgbClr val="E2E8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0221AF-2496-4E80-E8E9-973C70885A7D}"/>
              </a:ext>
            </a:extLst>
          </p:cNvPr>
          <p:cNvSpPr/>
          <p:nvPr userDrawn="1"/>
        </p:nvSpPr>
        <p:spPr>
          <a:xfrm>
            <a:off x="0" y="-1"/>
            <a:ext cx="18288000" cy="387034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9" name="Rectangle 8">
            <a:extLst>
              <a:ext uri="{FF2B5EF4-FFF2-40B4-BE49-F238E27FC236}">
                <a16:creationId xmlns:a16="http://schemas.microsoft.com/office/drawing/2014/main" id="{17B81819-B272-4A45-9F4B-67136A9199F8}"/>
              </a:ext>
            </a:extLst>
          </p:cNvPr>
          <p:cNvSpPr/>
          <p:nvPr userDrawn="1"/>
        </p:nvSpPr>
        <p:spPr>
          <a:xfrm>
            <a:off x="0" y="2926080"/>
            <a:ext cx="18288000" cy="944265"/>
          </a:xfrm>
          <a:prstGeom prst="rect">
            <a:avLst/>
          </a:prstGeom>
          <a:solidFill>
            <a:srgbClr val="E2E8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6">
            <a:extLst>
              <a:ext uri="{FF2B5EF4-FFF2-40B4-BE49-F238E27FC236}">
                <a16:creationId xmlns:a16="http://schemas.microsoft.com/office/drawing/2014/main" id="{839AC563-3FE7-6E4B-A289-2CA3AF180B7D}"/>
              </a:ext>
            </a:extLst>
          </p:cNvPr>
          <p:cNvSpPr/>
          <p:nvPr userDrawn="1"/>
        </p:nvSpPr>
        <p:spPr>
          <a:xfrm>
            <a:off x="917189" y="3122736"/>
            <a:ext cx="6551545" cy="1027462"/>
          </a:xfrm>
          <a:prstGeom prst="round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p:cNvSpPr>
            <a:spLocks noGrp="1"/>
          </p:cNvSpPr>
          <p:nvPr>
            <p:ph type="body" sz="quarter" idx="10" hasCustomPrompt="1"/>
          </p:nvPr>
        </p:nvSpPr>
        <p:spPr>
          <a:xfrm>
            <a:off x="917189" y="4162720"/>
            <a:ext cx="16453621" cy="5756532"/>
          </a:xfrm>
          <a:prstGeom prst="rect">
            <a:avLst/>
          </a:prstGeom>
        </p:spPr>
        <p:txBody>
          <a:bodyPr anchor="ctr">
            <a:noAutofit/>
          </a:bodyPr>
          <a:lstStyle>
            <a:lvl1pPr marL="0" indent="0">
              <a:lnSpc>
                <a:spcPct val="110000"/>
              </a:lnSpc>
              <a:spcBef>
                <a:spcPts val="0"/>
              </a:spcBef>
              <a:buNone/>
              <a:defRPr sz="2600" b="0" i="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6" name="Text Placeholder 9"/>
          <p:cNvSpPr>
            <a:spLocks noGrp="1"/>
          </p:cNvSpPr>
          <p:nvPr>
            <p:ph type="body" sz="quarter" idx="17" hasCustomPrompt="1"/>
          </p:nvPr>
        </p:nvSpPr>
        <p:spPr>
          <a:xfrm>
            <a:off x="1090611" y="3158842"/>
            <a:ext cx="5277806" cy="629780"/>
          </a:xfrm>
          <a:prstGeom prst="rect">
            <a:avLst/>
          </a:prstGeom>
        </p:spPr>
        <p:txBody>
          <a:bodyPr lIns="0" anchor="ctr">
            <a:noAutofit/>
          </a:bodyPr>
          <a:lstStyle>
            <a:lvl1pPr>
              <a:defRPr sz="2800" b="1" i="0">
                <a:solidFill>
                  <a:srgbClr val="130F25"/>
                </a:solidFill>
                <a:latin typeface="+mn-lt"/>
                <a:ea typeface="PS TT Commons DemiBold" charset="0"/>
                <a:cs typeface="PS TT Commons DemiBold" charset="0"/>
              </a:defRPr>
            </a:lvl1pPr>
          </a:lstStyle>
          <a:p>
            <a:pPr lvl="0"/>
            <a:r>
              <a:rPr lang="en-US" dirty="0"/>
              <a:t>Filename.here</a:t>
            </a:r>
          </a:p>
        </p:txBody>
      </p:sp>
      <p:sp>
        <p:nvSpPr>
          <p:cNvPr id="10" name="Text Placeholder 8">
            <a:extLst>
              <a:ext uri="{FF2B5EF4-FFF2-40B4-BE49-F238E27FC236}">
                <a16:creationId xmlns:a16="http://schemas.microsoft.com/office/drawing/2014/main" id="{C8A3F028-A70E-354E-A5A1-B396E310B6AC}"/>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rgbClr val="130F25"/>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11" name="Title 1">
            <a:extLst>
              <a:ext uri="{FF2B5EF4-FFF2-40B4-BE49-F238E27FC236}">
                <a16:creationId xmlns:a16="http://schemas.microsoft.com/office/drawing/2014/main" id="{0E0C4961-EF1F-D045-9AE0-70A7F9C4FBFA}"/>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rgbClr val="130F25"/>
                </a:solidFill>
                <a:latin typeface="+mj-lt"/>
              </a:defRPr>
            </a:lvl1pPr>
          </a:lstStyle>
          <a:p>
            <a:r>
              <a:rPr lang="en-US"/>
              <a:t>Click to Add Title in Title Case</a:t>
            </a:r>
          </a:p>
        </p:txBody>
      </p:sp>
    </p:spTree>
    <p:extLst>
      <p:ext uri="{BB962C8B-B14F-4D97-AF65-F5344CB8AC3E}">
        <p14:creationId xmlns:p14="http://schemas.microsoft.com/office/powerpoint/2010/main" val="3126814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de: Title with Description and Tab - dark">
    <p:bg>
      <p:bgPr>
        <a:solidFill>
          <a:srgbClr val="352B6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25E880-9BDA-9405-D5EB-023559B429D0}"/>
              </a:ext>
            </a:extLst>
          </p:cNvPr>
          <p:cNvSpPr/>
          <p:nvPr userDrawn="1"/>
        </p:nvSpPr>
        <p:spPr>
          <a:xfrm>
            <a:off x="0" y="0"/>
            <a:ext cx="18288000" cy="3786012"/>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10" name="Text Placeholder 8">
            <a:extLst>
              <a:ext uri="{FF2B5EF4-FFF2-40B4-BE49-F238E27FC236}">
                <a16:creationId xmlns:a16="http://schemas.microsoft.com/office/drawing/2014/main" id="{C8A3F028-A70E-354E-A5A1-B396E310B6AC}"/>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chemeClr val="bg1"/>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11" name="Title 1">
            <a:extLst>
              <a:ext uri="{FF2B5EF4-FFF2-40B4-BE49-F238E27FC236}">
                <a16:creationId xmlns:a16="http://schemas.microsoft.com/office/drawing/2014/main" id="{0E0C4961-EF1F-D045-9AE0-70A7F9C4FBFA}"/>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chemeClr val="bg1"/>
                </a:solidFill>
                <a:latin typeface="+mj-lt"/>
              </a:defRPr>
            </a:lvl1pPr>
          </a:lstStyle>
          <a:p>
            <a:r>
              <a:rPr lang="en-US"/>
              <a:t>Click to Add Title in Title Case</a:t>
            </a:r>
          </a:p>
        </p:txBody>
      </p:sp>
      <p:sp>
        <p:nvSpPr>
          <p:cNvPr id="9" name="Rectangle 8">
            <a:extLst>
              <a:ext uri="{FF2B5EF4-FFF2-40B4-BE49-F238E27FC236}">
                <a16:creationId xmlns:a16="http://schemas.microsoft.com/office/drawing/2014/main" id="{90C6A482-9504-5445-A981-20A00FDB0146}"/>
              </a:ext>
            </a:extLst>
          </p:cNvPr>
          <p:cNvSpPr/>
          <p:nvPr userDrawn="1"/>
        </p:nvSpPr>
        <p:spPr>
          <a:xfrm>
            <a:off x="0" y="2926080"/>
            <a:ext cx="18288000" cy="944265"/>
          </a:xfrm>
          <a:prstGeom prst="rect">
            <a:avLst/>
          </a:prstGeom>
          <a:solidFill>
            <a:srgbClr val="352B6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6">
            <a:extLst>
              <a:ext uri="{FF2B5EF4-FFF2-40B4-BE49-F238E27FC236}">
                <a16:creationId xmlns:a16="http://schemas.microsoft.com/office/drawing/2014/main" id="{2A3E1513-2C77-B542-BE3D-13347551AFA9}"/>
              </a:ext>
            </a:extLst>
          </p:cNvPr>
          <p:cNvSpPr/>
          <p:nvPr userDrawn="1"/>
        </p:nvSpPr>
        <p:spPr>
          <a:xfrm>
            <a:off x="917189" y="3122736"/>
            <a:ext cx="6551545" cy="1027462"/>
          </a:xfrm>
          <a:prstGeom prst="roundRect">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57B305F1-020D-0A41-902E-AD736D7C8D14}"/>
              </a:ext>
            </a:extLst>
          </p:cNvPr>
          <p:cNvSpPr>
            <a:spLocks noGrp="1"/>
          </p:cNvSpPr>
          <p:nvPr>
            <p:ph type="body" sz="quarter" idx="10" hasCustomPrompt="1"/>
          </p:nvPr>
        </p:nvSpPr>
        <p:spPr>
          <a:xfrm>
            <a:off x="917189" y="4162720"/>
            <a:ext cx="16453621" cy="5756532"/>
          </a:xfrm>
          <a:prstGeom prst="rect">
            <a:avLst/>
          </a:prstGeom>
        </p:spPr>
        <p:txBody>
          <a:bodyPr anchor="ctr">
            <a:noAutofit/>
          </a:bodyPr>
          <a:lstStyle>
            <a:lvl1pPr marL="0" indent="0">
              <a:lnSpc>
                <a:spcPct val="110000"/>
              </a:lnSpc>
              <a:spcBef>
                <a:spcPts val="0"/>
              </a:spcBef>
              <a:buNone/>
              <a:defRPr sz="2600" b="0" i="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17" name="Text Placeholder 9">
            <a:extLst>
              <a:ext uri="{FF2B5EF4-FFF2-40B4-BE49-F238E27FC236}">
                <a16:creationId xmlns:a16="http://schemas.microsoft.com/office/drawing/2014/main" id="{ACBEEA83-0AD9-884C-8900-671D88F2F2A4}"/>
              </a:ext>
            </a:extLst>
          </p:cNvPr>
          <p:cNvSpPr>
            <a:spLocks noGrp="1"/>
          </p:cNvSpPr>
          <p:nvPr>
            <p:ph type="body" sz="quarter" idx="17" hasCustomPrompt="1"/>
          </p:nvPr>
        </p:nvSpPr>
        <p:spPr>
          <a:xfrm>
            <a:off x="1090611" y="3158842"/>
            <a:ext cx="5277806" cy="629780"/>
          </a:xfrm>
          <a:prstGeom prst="rect">
            <a:avLst/>
          </a:prstGeom>
        </p:spPr>
        <p:txBody>
          <a:bodyPr lIns="0" anchor="ctr">
            <a:noAutofit/>
          </a:bodyPr>
          <a:lstStyle>
            <a:lvl1pPr>
              <a:defRPr sz="2800" b="1" i="0">
                <a:solidFill>
                  <a:schemeClr val="bg1"/>
                </a:solidFill>
                <a:latin typeface="+mn-lt"/>
                <a:ea typeface="PS TT Commons DemiBold" charset="0"/>
                <a:cs typeface="PS TT Commons DemiBold" charset="0"/>
              </a:defRPr>
            </a:lvl1pPr>
          </a:lstStyle>
          <a:p>
            <a:pPr lvl="0"/>
            <a:r>
              <a:rPr lang="en-US" dirty="0"/>
              <a:t>Filename.here</a:t>
            </a:r>
          </a:p>
        </p:txBody>
      </p:sp>
    </p:spTree>
    <p:extLst>
      <p:ext uri="{BB962C8B-B14F-4D97-AF65-F5344CB8AC3E}">
        <p14:creationId xmlns:p14="http://schemas.microsoft.com/office/powerpoint/2010/main" val="3566578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de: Title with Description and Two Tab">
    <p:bg>
      <p:bgPr>
        <a:solidFill>
          <a:srgbClr val="E2E8F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EFD45F-DECA-9E5C-6928-57C811090F48}"/>
              </a:ext>
            </a:extLst>
          </p:cNvPr>
          <p:cNvSpPr/>
          <p:nvPr userDrawn="1"/>
        </p:nvSpPr>
        <p:spPr>
          <a:xfrm>
            <a:off x="8595360" y="3786029"/>
            <a:ext cx="1152144" cy="6500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537B8-C5DB-4078-F7EF-C6E14DE991D4}"/>
              </a:ext>
            </a:extLst>
          </p:cNvPr>
          <p:cNvSpPr/>
          <p:nvPr userDrawn="1"/>
        </p:nvSpPr>
        <p:spPr>
          <a:xfrm>
            <a:off x="8640766" y="3786028"/>
            <a:ext cx="1106738" cy="6500972"/>
          </a:xfrm>
          <a:prstGeom prst="rect">
            <a:avLst/>
          </a:prstGeom>
          <a:solidFill>
            <a:srgbClr val="89A4C7">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FF7859-A93D-F31F-044A-A01944EF3659}"/>
              </a:ext>
            </a:extLst>
          </p:cNvPr>
          <p:cNvSpPr/>
          <p:nvPr userDrawn="1"/>
        </p:nvSpPr>
        <p:spPr>
          <a:xfrm>
            <a:off x="0" y="1"/>
            <a:ext cx="18288000" cy="3786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F728A4-8D5A-9641-82E7-392BFCBDE06D}"/>
              </a:ext>
            </a:extLst>
          </p:cNvPr>
          <p:cNvSpPr/>
          <p:nvPr userDrawn="1"/>
        </p:nvSpPr>
        <p:spPr>
          <a:xfrm>
            <a:off x="0" y="2926080"/>
            <a:ext cx="18288000" cy="859949"/>
          </a:xfrm>
          <a:prstGeom prst="rect">
            <a:avLst/>
          </a:prstGeom>
          <a:solidFill>
            <a:srgbClr val="89A4C7">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8">
            <a:extLst>
              <a:ext uri="{FF2B5EF4-FFF2-40B4-BE49-F238E27FC236}">
                <a16:creationId xmlns:a16="http://schemas.microsoft.com/office/drawing/2014/main" id="{0D2FAF88-0035-9446-B135-1813BA0B5288}"/>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rgbClr val="130F25"/>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20" name="Title 1">
            <a:extLst>
              <a:ext uri="{FF2B5EF4-FFF2-40B4-BE49-F238E27FC236}">
                <a16:creationId xmlns:a16="http://schemas.microsoft.com/office/drawing/2014/main" id="{5BB24754-EF8A-7044-AC7C-68AA074F9AEF}"/>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rgbClr val="130F25"/>
                </a:solidFill>
                <a:latin typeface="+mj-lt"/>
              </a:defRPr>
            </a:lvl1pPr>
          </a:lstStyle>
          <a:p>
            <a:r>
              <a:rPr lang="en-US" dirty="0"/>
              <a:t>Click to Add Title in Title Case</a:t>
            </a:r>
          </a:p>
        </p:txBody>
      </p:sp>
      <p:sp>
        <p:nvSpPr>
          <p:cNvPr id="18" name="Rounded Rectangle 6">
            <a:extLst>
              <a:ext uri="{FF2B5EF4-FFF2-40B4-BE49-F238E27FC236}">
                <a16:creationId xmlns:a16="http://schemas.microsoft.com/office/drawing/2014/main" id="{D426C425-9348-9042-8EAA-D2ED58D62B83}"/>
              </a:ext>
            </a:extLst>
          </p:cNvPr>
          <p:cNvSpPr/>
          <p:nvPr userDrawn="1"/>
        </p:nvSpPr>
        <p:spPr>
          <a:xfrm>
            <a:off x="917189" y="3122736"/>
            <a:ext cx="6551545" cy="1027462"/>
          </a:xfrm>
          <a:prstGeom prst="round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D9C20345-48AD-3B41-9BA5-82463C01CDE9}"/>
              </a:ext>
            </a:extLst>
          </p:cNvPr>
          <p:cNvSpPr/>
          <p:nvPr userDrawn="1"/>
        </p:nvSpPr>
        <p:spPr>
          <a:xfrm>
            <a:off x="-1" y="3786032"/>
            <a:ext cx="8951494" cy="6500968"/>
          </a:xfrm>
          <a:custGeom>
            <a:avLst/>
            <a:gdLst>
              <a:gd name="connsiteX0" fmla="*/ 1 w 8951494"/>
              <a:gd name="connsiteY0" fmla="*/ 0 h 6617347"/>
              <a:gd name="connsiteX1" fmla="*/ 252762 w 8951494"/>
              <a:gd name="connsiteY1" fmla="*/ 0 h 6617347"/>
              <a:gd name="connsiteX2" fmla="*/ 252762 w 8951494"/>
              <a:gd name="connsiteY2" fmla="*/ 229430 h 6617347"/>
              <a:gd name="connsiteX3" fmla="*/ 2406499 w 8951494"/>
              <a:gd name="connsiteY3" fmla="*/ 229430 h 6617347"/>
              <a:gd name="connsiteX4" fmla="*/ 2406499 w 8951494"/>
              <a:gd name="connsiteY4" fmla="*/ 175864 h 6617347"/>
              <a:gd name="connsiteX5" fmla="*/ 2467707 w 8951494"/>
              <a:gd name="connsiteY5" fmla="*/ 14777 h 6617347"/>
              <a:gd name="connsiteX6" fmla="*/ 8775295 w 8951494"/>
              <a:gd name="connsiteY6" fmla="*/ 4617 h 6617347"/>
              <a:gd name="connsiteX7" fmla="*/ 8951494 w 8951494"/>
              <a:gd name="connsiteY7" fmla="*/ 175864 h 6617347"/>
              <a:gd name="connsiteX8" fmla="*/ 8951494 w 8951494"/>
              <a:gd name="connsiteY8" fmla="*/ 229430 h 6617347"/>
              <a:gd name="connsiteX9" fmla="*/ 8951494 w 8951494"/>
              <a:gd name="connsiteY9" fmla="*/ 860832 h 6617347"/>
              <a:gd name="connsiteX10" fmla="*/ 8951494 w 8951494"/>
              <a:gd name="connsiteY10" fmla="*/ 6617347 h 6617347"/>
              <a:gd name="connsiteX11" fmla="*/ 0 w 8951494"/>
              <a:gd name="connsiteY11" fmla="*/ 6617347 h 6617347"/>
              <a:gd name="connsiteX12" fmla="*/ 0 w 8951494"/>
              <a:gd name="connsiteY12" fmla="*/ 229430 h 6617347"/>
              <a:gd name="connsiteX13" fmla="*/ 1 w 8951494"/>
              <a:gd name="connsiteY13" fmla="*/ 229430 h 661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1494" h="6617347">
                <a:moveTo>
                  <a:pt x="1" y="0"/>
                </a:moveTo>
                <a:lnTo>
                  <a:pt x="252762" y="0"/>
                </a:lnTo>
                <a:lnTo>
                  <a:pt x="252762" y="229430"/>
                </a:lnTo>
                <a:lnTo>
                  <a:pt x="2406499" y="229430"/>
                </a:lnTo>
                <a:lnTo>
                  <a:pt x="2406499" y="175864"/>
                </a:lnTo>
                <a:cubicBezTo>
                  <a:pt x="2406499" y="81287"/>
                  <a:pt x="2370394" y="14777"/>
                  <a:pt x="2467707" y="14777"/>
                </a:cubicBezTo>
                <a:lnTo>
                  <a:pt x="8775295" y="4617"/>
                </a:lnTo>
                <a:cubicBezTo>
                  <a:pt x="8872607" y="4617"/>
                  <a:pt x="8951494" y="81287"/>
                  <a:pt x="8951494" y="175864"/>
                </a:cubicBezTo>
                <a:lnTo>
                  <a:pt x="8951494" y="229430"/>
                </a:lnTo>
                <a:lnTo>
                  <a:pt x="8951494" y="860832"/>
                </a:lnTo>
                <a:lnTo>
                  <a:pt x="8951494" y="6617347"/>
                </a:lnTo>
                <a:lnTo>
                  <a:pt x="0" y="6617347"/>
                </a:lnTo>
                <a:lnTo>
                  <a:pt x="0" y="229430"/>
                </a:lnTo>
                <a:lnTo>
                  <a:pt x="1" y="229430"/>
                </a:lnTo>
                <a:close/>
              </a:path>
            </a:pathLst>
          </a:cu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A16B5A9-6A73-2948-8C06-BC18B5DC85DF}"/>
              </a:ext>
            </a:extLst>
          </p:cNvPr>
          <p:cNvSpPr/>
          <p:nvPr userDrawn="1"/>
        </p:nvSpPr>
        <p:spPr>
          <a:xfrm>
            <a:off x="-2" y="3786030"/>
            <a:ext cx="3729515" cy="947318"/>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p:cNvSpPr>
            <a:spLocks noGrp="1"/>
          </p:cNvSpPr>
          <p:nvPr>
            <p:ph type="body" sz="quarter" idx="10" hasCustomPrompt="1"/>
          </p:nvPr>
        </p:nvSpPr>
        <p:spPr>
          <a:xfrm>
            <a:off x="917189" y="4151904"/>
            <a:ext cx="7550155" cy="5741604"/>
          </a:xfrm>
          <a:prstGeom prst="rect">
            <a:avLst/>
          </a:prstGeom>
        </p:spPr>
        <p:txBody>
          <a:bodyPr anchor="ctr">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22" name="Text Placeholder 9">
            <a:extLst>
              <a:ext uri="{FF2B5EF4-FFF2-40B4-BE49-F238E27FC236}">
                <a16:creationId xmlns:a16="http://schemas.microsoft.com/office/drawing/2014/main" id="{AA8FA58D-90BA-F941-8FF4-1B379CF02B16}"/>
              </a:ext>
            </a:extLst>
          </p:cNvPr>
          <p:cNvSpPr>
            <a:spLocks noGrp="1"/>
          </p:cNvSpPr>
          <p:nvPr>
            <p:ph type="body" sz="quarter" idx="17" hasCustomPrompt="1"/>
          </p:nvPr>
        </p:nvSpPr>
        <p:spPr>
          <a:xfrm>
            <a:off x="1090611" y="3158842"/>
            <a:ext cx="5277806" cy="629780"/>
          </a:xfrm>
          <a:prstGeom prst="rect">
            <a:avLst/>
          </a:prstGeom>
        </p:spPr>
        <p:txBody>
          <a:bodyPr lIns="0" anchor="ctr">
            <a:noAutofit/>
          </a:bodyPr>
          <a:lstStyle>
            <a:lvl1pPr>
              <a:defRPr sz="2800" b="1" i="0">
                <a:solidFill>
                  <a:srgbClr val="130F25"/>
                </a:solidFill>
                <a:latin typeface="+mn-lt"/>
                <a:ea typeface="PS TT Commons DemiBold" charset="0"/>
                <a:cs typeface="PS TT Commons DemiBold" charset="0"/>
              </a:defRPr>
            </a:lvl1pPr>
          </a:lstStyle>
          <a:p>
            <a:pPr lvl="0"/>
            <a:r>
              <a:rPr lang="en-US" dirty="0"/>
              <a:t>Filename.here</a:t>
            </a:r>
          </a:p>
        </p:txBody>
      </p:sp>
      <p:sp>
        <p:nvSpPr>
          <p:cNvPr id="28" name="Rounded Rectangle 6">
            <a:extLst>
              <a:ext uri="{FF2B5EF4-FFF2-40B4-BE49-F238E27FC236}">
                <a16:creationId xmlns:a16="http://schemas.microsoft.com/office/drawing/2014/main" id="{7C6D40E7-8F1F-3647-AF73-A8E84E171E22}"/>
              </a:ext>
            </a:extLst>
          </p:cNvPr>
          <p:cNvSpPr/>
          <p:nvPr userDrawn="1"/>
        </p:nvSpPr>
        <p:spPr>
          <a:xfrm>
            <a:off x="10253696" y="3122736"/>
            <a:ext cx="6551545" cy="1027462"/>
          </a:xfrm>
          <a:prstGeom prst="round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0C82E20C-3F0A-2147-80B0-CCBEC5FC830E}"/>
              </a:ext>
            </a:extLst>
          </p:cNvPr>
          <p:cNvSpPr/>
          <p:nvPr userDrawn="1"/>
        </p:nvSpPr>
        <p:spPr>
          <a:xfrm>
            <a:off x="9336506" y="3786031"/>
            <a:ext cx="8951494" cy="5321393"/>
          </a:xfrm>
          <a:prstGeom prst="roundRect">
            <a:avLst>
              <a:gd name="adj" fmla="val 2465"/>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9">
            <a:extLst>
              <a:ext uri="{FF2B5EF4-FFF2-40B4-BE49-F238E27FC236}">
                <a16:creationId xmlns:a16="http://schemas.microsoft.com/office/drawing/2014/main" id="{7913AC3B-892B-264C-B6C3-36F41FAAEF38}"/>
              </a:ext>
            </a:extLst>
          </p:cNvPr>
          <p:cNvSpPr>
            <a:spLocks noGrp="1"/>
          </p:cNvSpPr>
          <p:nvPr>
            <p:ph type="body" sz="quarter" idx="22" hasCustomPrompt="1"/>
          </p:nvPr>
        </p:nvSpPr>
        <p:spPr>
          <a:xfrm>
            <a:off x="10427118" y="3158842"/>
            <a:ext cx="5277806" cy="629780"/>
          </a:xfrm>
          <a:prstGeom prst="rect">
            <a:avLst/>
          </a:prstGeom>
        </p:spPr>
        <p:txBody>
          <a:bodyPr lIns="0" anchor="ctr">
            <a:noAutofit/>
          </a:bodyPr>
          <a:lstStyle>
            <a:lvl1pPr>
              <a:defRPr sz="2800" b="1" i="0">
                <a:solidFill>
                  <a:srgbClr val="130F25"/>
                </a:solidFill>
                <a:latin typeface="+mn-lt"/>
                <a:ea typeface="PS TT Commons DemiBold" charset="0"/>
                <a:cs typeface="PS TT Commons DemiBold" charset="0"/>
              </a:defRPr>
            </a:lvl1pPr>
          </a:lstStyle>
          <a:p>
            <a:pPr lvl="0"/>
            <a:r>
              <a:rPr lang="en-US" dirty="0"/>
              <a:t>Filename.here</a:t>
            </a:r>
          </a:p>
        </p:txBody>
      </p:sp>
      <p:sp>
        <p:nvSpPr>
          <p:cNvPr id="5" name="Rectangle 4">
            <a:extLst>
              <a:ext uri="{FF2B5EF4-FFF2-40B4-BE49-F238E27FC236}">
                <a16:creationId xmlns:a16="http://schemas.microsoft.com/office/drawing/2014/main" id="{BDF49537-A168-FE4C-B96D-C2CC096A0C89}"/>
              </a:ext>
            </a:extLst>
          </p:cNvPr>
          <p:cNvSpPr/>
          <p:nvPr userDrawn="1"/>
        </p:nvSpPr>
        <p:spPr>
          <a:xfrm>
            <a:off x="9336506" y="8851932"/>
            <a:ext cx="7689622" cy="1435068"/>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6">
            <a:extLst>
              <a:ext uri="{FF2B5EF4-FFF2-40B4-BE49-F238E27FC236}">
                <a16:creationId xmlns:a16="http://schemas.microsoft.com/office/drawing/2014/main" id="{AA3D4331-7EB5-0443-B470-787B1D95A5B7}"/>
              </a:ext>
            </a:extLst>
          </p:cNvPr>
          <p:cNvSpPr>
            <a:spLocks noGrp="1"/>
          </p:cNvSpPr>
          <p:nvPr>
            <p:ph type="body" sz="quarter" idx="21" hasCustomPrompt="1"/>
          </p:nvPr>
        </p:nvSpPr>
        <p:spPr>
          <a:xfrm>
            <a:off x="10253696" y="4151904"/>
            <a:ext cx="7550155" cy="5741604"/>
          </a:xfrm>
          <a:prstGeom prst="rect">
            <a:avLst/>
          </a:prstGeom>
        </p:spPr>
        <p:txBody>
          <a:bodyPr anchor="ctr">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36" name="Rectangle 35">
            <a:extLst>
              <a:ext uri="{FF2B5EF4-FFF2-40B4-BE49-F238E27FC236}">
                <a16:creationId xmlns:a16="http://schemas.microsoft.com/office/drawing/2014/main" id="{83DAC32F-72B1-9849-BD3B-A43073D770E3}"/>
              </a:ext>
            </a:extLst>
          </p:cNvPr>
          <p:cNvSpPr/>
          <p:nvPr userDrawn="1"/>
        </p:nvSpPr>
        <p:spPr>
          <a:xfrm>
            <a:off x="17864184" y="3786030"/>
            <a:ext cx="423816" cy="510987"/>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29462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de: Title with Description and Two Tab - dark">
    <p:bg>
      <p:bgPr>
        <a:solidFill>
          <a:srgbClr val="352B6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EFD45F-DECA-9E5C-6928-57C811090F48}"/>
              </a:ext>
            </a:extLst>
          </p:cNvPr>
          <p:cNvSpPr/>
          <p:nvPr userDrawn="1"/>
        </p:nvSpPr>
        <p:spPr>
          <a:xfrm>
            <a:off x="8595360" y="3786029"/>
            <a:ext cx="1152144" cy="65009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3537B8-C5DB-4078-F7EF-C6E14DE991D4}"/>
              </a:ext>
            </a:extLst>
          </p:cNvPr>
          <p:cNvSpPr/>
          <p:nvPr userDrawn="1"/>
        </p:nvSpPr>
        <p:spPr>
          <a:xfrm>
            <a:off x="8542657" y="3786028"/>
            <a:ext cx="1106738" cy="6500972"/>
          </a:xfrm>
          <a:prstGeom prst="rect">
            <a:avLst/>
          </a:prstGeom>
          <a:solidFill>
            <a:srgbClr val="352B6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FF7859-A93D-F31F-044A-A01944EF3659}"/>
              </a:ext>
            </a:extLst>
          </p:cNvPr>
          <p:cNvSpPr/>
          <p:nvPr userDrawn="1"/>
        </p:nvSpPr>
        <p:spPr>
          <a:xfrm>
            <a:off x="0" y="0"/>
            <a:ext cx="18288000" cy="3786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F728A4-8D5A-9641-82E7-392BFCBDE06D}"/>
              </a:ext>
            </a:extLst>
          </p:cNvPr>
          <p:cNvSpPr/>
          <p:nvPr userDrawn="1"/>
        </p:nvSpPr>
        <p:spPr>
          <a:xfrm>
            <a:off x="0" y="2926080"/>
            <a:ext cx="18288000" cy="859949"/>
          </a:xfrm>
          <a:prstGeom prst="rect">
            <a:avLst/>
          </a:prstGeom>
          <a:solidFill>
            <a:srgbClr val="352B6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8">
            <a:extLst>
              <a:ext uri="{FF2B5EF4-FFF2-40B4-BE49-F238E27FC236}">
                <a16:creationId xmlns:a16="http://schemas.microsoft.com/office/drawing/2014/main" id="{0D2FAF88-0035-9446-B135-1813BA0B5288}"/>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chemeClr val="bg1"/>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20" name="Title 1">
            <a:extLst>
              <a:ext uri="{FF2B5EF4-FFF2-40B4-BE49-F238E27FC236}">
                <a16:creationId xmlns:a16="http://schemas.microsoft.com/office/drawing/2014/main" id="{5BB24754-EF8A-7044-AC7C-68AA074F9AEF}"/>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chemeClr val="bg1"/>
                </a:solidFill>
                <a:latin typeface="+mj-lt"/>
              </a:defRPr>
            </a:lvl1pPr>
          </a:lstStyle>
          <a:p>
            <a:r>
              <a:rPr lang="en-US"/>
              <a:t>Click to Add Title in Title Case</a:t>
            </a:r>
          </a:p>
        </p:txBody>
      </p:sp>
      <p:sp>
        <p:nvSpPr>
          <p:cNvPr id="18" name="Rounded Rectangle 6">
            <a:extLst>
              <a:ext uri="{FF2B5EF4-FFF2-40B4-BE49-F238E27FC236}">
                <a16:creationId xmlns:a16="http://schemas.microsoft.com/office/drawing/2014/main" id="{D426C425-9348-9042-8EAA-D2ED58D62B83}"/>
              </a:ext>
            </a:extLst>
          </p:cNvPr>
          <p:cNvSpPr/>
          <p:nvPr userDrawn="1"/>
        </p:nvSpPr>
        <p:spPr>
          <a:xfrm>
            <a:off x="917189" y="3122736"/>
            <a:ext cx="6551545" cy="1027462"/>
          </a:xfrm>
          <a:prstGeom prst="roundRect">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D9C20345-48AD-3B41-9BA5-82463C01CDE9}"/>
              </a:ext>
            </a:extLst>
          </p:cNvPr>
          <p:cNvSpPr/>
          <p:nvPr userDrawn="1"/>
        </p:nvSpPr>
        <p:spPr>
          <a:xfrm>
            <a:off x="-1" y="3772220"/>
            <a:ext cx="8951494" cy="6500972"/>
          </a:xfrm>
          <a:custGeom>
            <a:avLst/>
            <a:gdLst>
              <a:gd name="connsiteX0" fmla="*/ 1 w 8951494"/>
              <a:gd name="connsiteY0" fmla="*/ 0 h 6617347"/>
              <a:gd name="connsiteX1" fmla="*/ 252762 w 8951494"/>
              <a:gd name="connsiteY1" fmla="*/ 0 h 6617347"/>
              <a:gd name="connsiteX2" fmla="*/ 252762 w 8951494"/>
              <a:gd name="connsiteY2" fmla="*/ 229430 h 6617347"/>
              <a:gd name="connsiteX3" fmla="*/ 2406499 w 8951494"/>
              <a:gd name="connsiteY3" fmla="*/ 229430 h 6617347"/>
              <a:gd name="connsiteX4" fmla="*/ 2406499 w 8951494"/>
              <a:gd name="connsiteY4" fmla="*/ 175864 h 6617347"/>
              <a:gd name="connsiteX5" fmla="*/ 2467707 w 8951494"/>
              <a:gd name="connsiteY5" fmla="*/ 14777 h 6617347"/>
              <a:gd name="connsiteX6" fmla="*/ 8775295 w 8951494"/>
              <a:gd name="connsiteY6" fmla="*/ 4617 h 6617347"/>
              <a:gd name="connsiteX7" fmla="*/ 8951494 w 8951494"/>
              <a:gd name="connsiteY7" fmla="*/ 175864 h 6617347"/>
              <a:gd name="connsiteX8" fmla="*/ 8951494 w 8951494"/>
              <a:gd name="connsiteY8" fmla="*/ 229430 h 6617347"/>
              <a:gd name="connsiteX9" fmla="*/ 8951494 w 8951494"/>
              <a:gd name="connsiteY9" fmla="*/ 860832 h 6617347"/>
              <a:gd name="connsiteX10" fmla="*/ 8951494 w 8951494"/>
              <a:gd name="connsiteY10" fmla="*/ 6617347 h 6617347"/>
              <a:gd name="connsiteX11" fmla="*/ 0 w 8951494"/>
              <a:gd name="connsiteY11" fmla="*/ 6617347 h 6617347"/>
              <a:gd name="connsiteX12" fmla="*/ 0 w 8951494"/>
              <a:gd name="connsiteY12" fmla="*/ 229430 h 6617347"/>
              <a:gd name="connsiteX13" fmla="*/ 1 w 8951494"/>
              <a:gd name="connsiteY13" fmla="*/ 229430 h 661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1494" h="6617347">
                <a:moveTo>
                  <a:pt x="1" y="0"/>
                </a:moveTo>
                <a:lnTo>
                  <a:pt x="252762" y="0"/>
                </a:lnTo>
                <a:lnTo>
                  <a:pt x="252762" y="229430"/>
                </a:lnTo>
                <a:lnTo>
                  <a:pt x="2406499" y="229430"/>
                </a:lnTo>
                <a:lnTo>
                  <a:pt x="2406499" y="175864"/>
                </a:lnTo>
                <a:cubicBezTo>
                  <a:pt x="2406499" y="81287"/>
                  <a:pt x="2370394" y="14777"/>
                  <a:pt x="2467707" y="14777"/>
                </a:cubicBezTo>
                <a:lnTo>
                  <a:pt x="8775295" y="4617"/>
                </a:lnTo>
                <a:cubicBezTo>
                  <a:pt x="8872607" y="4617"/>
                  <a:pt x="8951494" y="81287"/>
                  <a:pt x="8951494" y="175864"/>
                </a:cubicBezTo>
                <a:lnTo>
                  <a:pt x="8951494" y="229430"/>
                </a:lnTo>
                <a:lnTo>
                  <a:pt x="8951494" y="860832"/>
                </a:lnTo>
                <a:lnTo>
                  <a:pt x="8951494" y="6617347"/>
                </a:lnTo>
                <a:lnTo>
                  <a:pt x="0" y="6617347"/>
                </a:lnTo>
                <a:lnTo>
                  <a:pt x="0" y="229430"/>
                </a:lnTo>
                <a:lnTo>
                  <a:pt x="1" y="229430"/>
                </a:lnTo>
                <a:close/>
              </a:path>
            </a:pathLst>
          </a:cu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ectangle 1">
            <a:extLst>
              <a:ext uri="{FF2B5EF4-FFF2-40B4-BE49-F238E27FC236}">
                <a16:creationId xmlns:a16="http://schemas.microsoft.com/office/drawing/2014/main" id="{1A16B5A9-6A73-2948-8C06-BC18B5DC85DF}"/>
              </a:ext>
            </a:extLst>
          </p:cNvPr>
          <p:cNvSpPr/>
          <p:nvPr userDrawn="1"/>
        </p:nvSpPr>
        <p:spPr>
          <a:xfrm>
            <a:off x="31668" y="3764150"/>
            <a:ext cx="3729515" cy="947318"/>
          </a:xfrm>
          <a:prstGeom prst="rect">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p:cNvSpPr>
            <a:spLocks noGrp="1"/>
          </p:cNvSpPr>
          <p:nvPr>
            <p:ph type="body" sz="quarter" idx="10" hasCustomPrompt="1"/>
          </p:nvPr>
        </p:nvSpPr>
        <p:spPr>
          <a:xfrm>
            <a:off x="917189" y="4151904"/>
            <a:ext cx="7550155" cy="5741604"/>
          </a:xfrm>
          <a:prstGeom prst="rect">
            <a:avLst/>
          </a:prstGeom>
        </p:spPr>
        <p:txBody>
          <a:bodyPr anchor="ctr">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22" name="Text Placeholder 9">
            <a:extLst>
              <a:ext uri="{FF2B5EF4-FFF2-40B4-BE49-F238E27FC236}">
                <a16:creationId xmlns:a16="http://schemas.microsoft.com/office/drawing/2014/main" id="{AA8FA58D-90BA-F941-8FF4-1B379CF02B16}"/>
              </a:ext>
            </a:extLst>
          </p:cNvPr>
          <p:cNvSpPr>
            <a:spLocks noGrp="1"/>
          </p:cNvSpPr>
          <p:nvPr>
            <p:ph type="body" sz="quarter" idx="17" hasCustomPrompt="1"/>
          </p:nvPr>
        </p:nvSpPr>
        <p:spPr>
          <a:xfrm>
            <a:off x="1090611" y="3158842"/>
            <a:ext cx="5277806" cy="629780"/>
          </a:xfrm>
          <a:prstGeom prst="rect">
            <a:avLst/>
          </a:prstGeom>
        </p:spPr>
        <p:txBody>
          <a:bodyPr lIns="0" anchor="ctr">
            <a:noAutofit/>
          </a:bodyPr>
          <a:lstStyle>
            <a:lvl1pPr>
              <a:defRPr sz="2800" b="1" i="0">
                <a:solidFill>
                  <a:schemeClr val="bg1"/>
                </a:solidFill>
                <a:latin typeface="+mn-lt"/>
                <a:ea typeface="PS TT Commons DemiBold" charset="0"/>
                <a:cs typeface="PS TT Commons DemiBold" charset="0"/>
              </a:defRPr>
            </a:lvl1pPr>
          </a:lstStyle>
          <a:p>
            <a:pPr lvl="0"/>
            <a:r>
              <a:rPr lang="en-US" dirty="0"/>
              <a:t>Filename.here</a:t>
            </a:r>
          </a:p>
        </p:txBody>
      </p:sp>
      <p:sp>
        <p:nvSpPr>
          <p:cNvPr id="28" name="Rounded Rectangle 6">
            <a:extLst>
              <a:ext uri="{FF2B5EF4-FFF2-40B4-BE49-F238E27FC236}">
                <a16:creationId xmlns:a16="http://schemas.microsoft.com/office/drawing/2014/main" id="{7C6D40E7-8F1F-3647-AF73-A8E84E171E22}"/>
              </a:ext>
            </a:extLst>
          </p:cNvPr>
          <p:cNvSpPr/>
          <p:nvPr userDrawn="1"/>
        </p:nvSpPr>
        <p:spPr>
          <a:xfrm>
            <a:off x="10253696" y="3122736"/>
            <a:ext cx="6551545" cy="1027462"/>
          </a:xfrm>
          <a:prstGeom prst="roundRect">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0C82E20C-3F0A-2147-80B0-CCBEC5FC830E}"/>
              </a:ext>
            </a:extLst>
          </p:cNvPr>
          <p:cNvSpPr/>
          <p:nvPr userDrawn="1"/>
        </p:nvSpPr>
        <p:spPr>
          <a:xfrm>
            <a:off x="9336506" y="3786031"/>
            <a:ext cx="8951494" cy="5321393"/>
          </a:xfrm>
          <a:prstGeom prst="roundRect">
            <a:avLst>
              <a:gd name="adj" fmla="val 2465"/>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9">
            <a:extLst>
              <a:ext uri="{FF2B5EF4-FFF2-40B4-BE49-F238E27FC236}">
                <a16:creationId xmlns:a16="http://schemas.microsoft.com/office/drawing/2014/main" id="{7913AC3B-892B-264C-B6C3-36F41FAAEF38}"/>
              </a:ext>
            </a:extLst>
          </p:cNvPr>
          <p:cNvSpPr>
            <a:spLocks noGrp="1"/>
          </p:cNvSpPr>
          <p:nvPr>
            <p:ph type="body" sz="quarter" idx="22" hasCustomPrompt="1"/>
          </p:nvPr>
        </p:nvSpPr>
        <p:spPr>
          <a:xfrm>
            <a:off x="10427118" y="3158842"/>
            <a:ext cx="5277806" cy="629780"/>
          </a:xfrm>
          <a:prstGeom prst="rect">
            <a:avLst/>
          </a:prstGeom>
        </p:spPr>
        <p:txBody>
          <a:bodyPr lIns="0" anchor="ctr">
            <a:noAutofit/>
          </a:bodyPr>
          <a:lstStyle>
            <a:lvl1pPr>
              <a:defRPr sz="2800" b="1" i="0">
                <a:solidFill>
                  <a:schemeClr val="bg1"/>
                </a:solidFill>
                <a:latin typeface="+mn-lt"/>
                <a:ea typeface="PS TT Commons DemiBold" charset="0"/>
                <a:cs typeface="PS TT Commons DemiBold" charset="0"/>
              </a:defRPr>
            </a:lvl1pPr>
          </a:lstStyle>
          <a:p>
            <a:pPr lvl="0"/>
            <a:r>
              <a:rPr lang="en-US" dirty="0"/>
              <a:t>Filename.here</a:t>
            </a:r>
          </a:p>
        </p:txBody>
      </p:sp>
      <p:sp>
        <p:nvSpPr>
          <p:cNvPr id="5" name="Rectangle 4">
            <a:extLst>
              <a:ext uri="{FF2B5EF4-FFF2-40B4-BE49-F238E27FC236}">
                <a16:creationId xmlns:a16="http://schemas.microsoft.com/office/drawing/2014/main" id="{BDF49537-A168-FE4C-B96D-C2CC096A0C89}"/>
              </a:ext>
            </a:extLst>
          </p:cNvPr>
          <p:cNvSpPr/>
          <p:nvPr userDrawn="1"/>
        </p:nvSpPr>
        <p:spPr>
          <a:xfrm>
            <a:off x="9336506" y="8851932"/>
            <a:ext cx="7689622" cy="1435068"/>
          </a:xfrm>
          <a:prstGeom prst="rect">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6">
            <a:extLst>
              <a:ext uri="{FF2B5EF4-FFF2-40B4-BE49-F238E27FC236}">
                <a16:creationId xmlns:a16="http://schemas.microsoft.com/office/drawing/2014/main" id="{AA3D4331-7EB5-0443-B470-787B1D95A5B7}"/>
              </a:ext>
            </a:extLst>
          </p:cNvPr>
          <p:cNvSpPr>
            <a:spLocks noGrp="1"/>
          </p:cNvSpPr>
          <p:nvPr>
            <p:ph type="body" sz="quarter" idx="21" hasCustomPrompt="1"/>
          </p:nvPr>
        </p:nvSpPr>
        <p:spPr>
          <a:xfrm>
            <a:off x="10253696" y="4151904"/>
            <a:ext cx="7550155" cy="5741604"/>
          </a:xfrm>
          <a:prstGeom prst="rect">
            <a:avLst/>
          </a:prstGeom>
        </p:spPr>
        <p:txBody>
          <a:bodyPr anchor="ctr">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36" name="Rectangle 35">
            <a:extLst>
              <a:ext uri="{FF2B5EF4-FFF2-40B4-BE49-F238E27FC236}">
                <a16:creationId xmlns:a16="http://schemas.microsoft.com/office/drawing/2014/main" id="{83DAC32F-72B1-9849-BD3B-A43073D770E3}"/>
              </a:ext>
            </a:extLst>
          </p:cNvPr>
          <p:cNvSpPr/>
          <p:nvPr userDrawn="1"/>
        </p:nvSpPr>
        <p:spPr>
          <a:xfrm>
            <a:off x="17864184" y="3786030"/>
            <a:ext cx="423816" cy="510987"/>
          </a:xfrm>
          <a:prstGeom prst="rect">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81332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Title - 3 Lin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84D353-BD1A-7B84-3509-790665AA8240}"/>
              </a:ext>
            </a:extLst>
          </p:cNvPr>
          <p:cNvPicPr>
            <a:picLocks noChangeAspect="1"/>
          </p:cNvPicPr>
          <p:nvPr userDrawn="1"/>
        </p:nvPicPr>
        <p:blipFill>
          <a:blip r:embed="rId2"/>
          <a:stretch>
            <a:fillRect/>
          </a:stretch>
        </p:blipFill>
        <p:spPr>
          <a:xfrm>
            <a:off x="-1" y="0"/>
            <a:ext cx="18287999" cy="10286999"/>
          </a:xfrm>
          <a:prstGeom prst="rect">
            <a:avLst/>
          </a:prstGeom>
        </p:spPr>
      </p:pic>
      <p:sp>
        <p:nvSpPr>
          <p:cNvPr id="30" name="Text Placeholder 4">
            <a:extLst>
              <a:ext uri="{FF2B5EF4-FFF2-40B4-BE49-F238E27FC236}">
                <a16:creationId xmlns:a16="http://schemas.microsoft.com/office/drawing/2014/main" id="{AB8F2EC9-8EA9-A869-161E-4D716A37BFB6}"/>
              </a:ext>
            </a:extLst>
          </p:cNvPr>
          <p:cNvSpPr>
            <a:spLocks noGrp="1"/>
          </p:cNvSpPr>
          <p:nvPr>
            <p:ph type="body" sz="quarter" idx="10" hasCustomPrompt="1"/>
          </p:nvPr>
        </p:nvSpPr>
        <p:spPr>
          <a:xfrm>
            <a:off x="1042297" y="921052"/>
            <a:ext cx="16221456" cy="3517042"/>
          </a:xfrm>
          <a:prstGeom prst="rect">
            <a:avLst/>
          </a:prstGeom>
        </p:spPr>
        <p:txBody>
          <a:bodyPr lIns="91440" rIns="91440" anchor="b">
            <a:noAutofit/>
          </a:bodyPr>
          <a:lstStyle>
            <a:lvl1pPr marL="0" indent="0">
              <a:lnSpc>
                <a:spcPct val="95000"/>
              </a:lnSpc>
              <a:buNone/>
              <a:defRPr sz="8000" b="1" i="0" spc="0" baseline="0">
                <a:latin typeface="+mj-lt"/>
              </a:defRPr>
            </a:lvl1pPr>
          </a:lstStyle>
          <a:p>
            <a:pPr lvl="0"/>
            <a:r>
              <a:rPr lang="en-US" dirty="0"/>
              <a:t>Title of This Module in Title Case with Three Lines of Text </a:t>
            </a:r>
            <a:br>
              <a:rPr lang="en-US" dirty="0"/>
            </a:br>
            <a:r>
              <a:rPr lang="en-US" dirty="0"/>
              <a:t>at 80 </a:t>
            </a:r>
            <a:r>
              <a:rPr lang="en-US" dirty="0" err="1"/>
              <a:t>pt</a:t>
            </a:r>
            <a:r>
              <a:rPr lang="en-US" dirty="0"/>
              <a:t> Font Size</a:t>
            </a:r>
          </a:p>
        </p:txBody>
      </p:sp>
      <p:sp>
        <p:nvSpPr>
          <p:cNvPr id="2" name="Text Placeholder 16">
            <a:extLst>
              <a:ext uri="{FF2B5EF4-FFF2-40B4-BE49-F238E27FC236}">
                <a16:creationId xmlns:a16="http://schemas.microsoft.com/office/drawing/2014/main" id="{59C53AF7-47A0-9A16-38E6-8555D80AF69A}"/>
              </a:ext>
            </a:extLst>
          </p:cNvPr>
          <p:cNvSpPr>
            <a:spLocks noGrp="1"/>
          </p:cNvSpPr>
          <p:nvPr>
            <p:ph type="body" sz="quarter" idx="12" hasCustomPrompt="1"/>
          </p:nvPr>
        </p:nvSpPr>
        <p:spPr>
          <a:xfrm>
            <a:off x="3574466" y="7324467"/>
            <a:ext cx="9579639" cy="608980"/>
          </a:xfrm>
          <a:prstGeom prst="rect">
            <a:avLst/>
          </a:prstGeom>
        </p:spPr>
        <p:txBody>
          <a:bodyPr lIns="91440" tIns="45720" rIns="91440" anchor="t">
            <a:noAutofit/>
          </a:bodyPr>
          <a:lstStyle>
            <a:lvl1pPr marL="0" indent="0">
              <a:buNone/>
              <a:defRPr sz="3600" b="1" i="0" spc="0">
                <a:solidFill>
                  <a:schemeClr val="accent1"/>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Author Name</a:t>
            </a:r>
          </a:p>
        </p:txBody>
      </p:sp>
      <p:sp>
        <p:nvSpPr>
          <p:cNvPr id="3" name="Text Placeholder 18">
            <a:extLst>
              <a:ext uri="{FF2B5EF4-FFF2-40B4-BE49-F238E27FC236}">
                <a16:creationId xmlns:a16="http://schemas.microsoft.com/office/drawing/2014/main" id="{3D9C7C97-BF9B-BFEB-9B34-2E224502BA1A}"/>
              </a:ext>
            </a:extLst>
          </p:cNvPr>
          <p:cNvSpPr>
            <a:spLocks noGrp="1"/>
          </p:cNvSpPr>
          <p:nvPr>
            <p:ph type="body" sz="quarter" idx="13" hasCustomPrompt="1"/>
          </p:nvPr>
        </p:nvSpPr>
        <p:spPr>
          <a:xfrm>
            <a:off x="3574466" y="7926233"/>
            <a:ext cx="9579637" cy="683713"/>
          </a:xfrm>
          <a:prstGeom prst="rect">
            <a:avLst/>
          </a:prstGeom>
        </p:spPr>
        <p:txBody>
          <a:bodyPr lIns="91440" tIns="45720" anchor="t">
            <a:noAutofit/>
          </a:bodyPr>
          <a:lstStyle>
            <a:lvl1pPr marL="0" indent="0">
              <a:buNone/>
              <a:defRPr sz="2400" b="0" i="0" spc="0" baseline="0">
                <a:latin typeface="PS TT Commons" charset="0"/>
                <a:ea typeface="PS TT Commons" charset="0"/>
                <a:cs typeface="PS TT Commons" charset="0"/>
              </a:defRPr>
            </a:lvl1pPr>
          </a:lstStyle>
          <a:p>
            <a:pPr lvl="0"/>
            <a:r>
              <a:rPr lang="en-US" dirty="0"/>
              <a:t>Author Title in Title Case</a:t>
            </a:r>
          </a:p>
        </p:txBody>
      </p:sp>
      <p:sp>
        <p:nvSpPr>
          <p:cNvPr id="4" name="Text Placeholder 20">
            <a:extLst>
              <a:ext uri="{FF2B5EF4-FFF2-40B4-BE49-F238E27FC236}">
                <a16:creationId xmlns:a16="http://schemas.microsoft.com/office/drawing/2014/main" id="{6AFD0B5B-5E02-0083-31C6-9D79C5DDC4BD}"/>
              </a:ext>
            </a:extLst>
          </p:cNvPr>
          <p:cNvSpPr>
            <a:spLocks noGrp="1"/>
          </p:cNvSpPr>
          <p:nvPr>
            <p:ph type="body" sz="quarter" idx="14" hasCustomPrompt="1"/>
          </p:nvPr>
        </p:nvSpPr>
        <p:spPr>
          <a:xfrm>
            <a:off x="3573194" y="8409761"/>
            <a:ext cx="9580909" cy="825287"/>
          </a:xfrm>
          <a:prstGeom prst="rect">
            <a:avLst/>
          </a:prstGeom>
        </p:spPr>
        <p:txBody>
          <a:bodyPr lIns="91440" anchor="ctr">
            <a:noAutofit/>
          </a:bodyPr>
          <a:lstStyle>
            <a:lvl1pPr marL="0" indent="0">
              <a:buNone/>
              <a:defRPr sz="2200" b="0" i="0" spc="0" baseline="0">
                <a:latin typeface="PS TT Commons" charset="0"/>
                <a:ea typeface="PS TT Commons" charset="0"/>
                <a:cs typeface="PS TT Commons" charset="0"/>
              </a:defRPr>
            </a:lvl1pPr>
          </a:lstStyle>
          <a:p>
            <a:pPr lvl="0"/>
            <a:r>
              <a:rPr lang="en-US" dirty="0">
                <a:effectLst/>
              </a:rPr>
              <a:t>@</a:t>
            </a:r>
            <a:r>
              <a:rPr lang="en-US" dirty="0" err="1">
                <a:effectLst/>
              </a:rPr>
              <a:t>socialmedia</a:t>
            </a:r>
            <a:r>
              <a:rPr lang="en-US" dirty="0">
                <a:effectLst/>
              </a:rPr>
              <a:t>   |   </a:t>
            </a:r>
            <a:r>
              <a:rPr lang="en-US" dirty="0" err="1">
                <a:effectLst/>
              </a:rPr>
              <a:t>www.authorsite.com</a:t>
            </a:r>
            <a:endParaRPr lang="en-US" dirty="0"/>
          </a:p>
        </p:txBody>
      </p:sp>
      <p:sp>
        <p:nvSpPr>
          <p:cNvPr id="5" name="Picture Placeholder 22">
            <a:extLst>
              <a:ext uri="{FF2B5EF4-FFF2-40B4-BE49-F238E27FC236}">
                <a16:creationId xmlns:a16="http://schemas.microsoft.com/office/drawing/2014/main" id="{98C36220-9667-C80F-3717-151CFBF71C67}"/>
              </a:ext>
            </a:extLst>
          </p:cNvPr>
          <p:cNvSpPr>
            <a:spLocks noGrp="1" noChangeAspect="1"/>
          </p:cNvSpPr>
          <p:nvPr>
            <p:ph type="pic" sz="quarter" idx="15" hasCustomPrompt="1"/>
          </p:nvPr>
        </p:nvSpPr>
        <p:spPr>
          <a:xfrm>
            <a:off x="1030653" y="7105955"/>
            <a:ext cx="2066544" cy="2066544"/>
          </a:xfrm>
          <a:prstGeom prst="ellipse">
            <a:avLst/>
          </a:prstGeom>
          <a:solidFill>
            <a:schemeClr val="bg1">
              <a:lumMod val="95000"/>
            </a:schemeClr>
          </a:solidFill>
          <a:ln w="3175">
            <a:noFill/>
          </a:ln>
        </p:spPr>
        <p:txBody>
          <a:bodyPr anchor="ctr">
            <a:normAutofit/>
          </a:bodyPr>
          <a:lstStyle>
            <a:lvl1pPr algn="ctr">
              <a:defRPr sz="2200" b="0" i="0">
                <a:latin typeface="PS TT Commons" charset="0"/>
                <a:ea typeface="PS TT Commons" charset="0"/>
                <a:cs typeface="PS TT Commons" charset="0"/>
              </a:defRPr>
            </a:lvl1pPr>
          </a:lstStyle>
          <a:p>
            <a:r>
              <a:rPr lang="en-US" dirty="0"/>
              <a:t>Click to insert photo</a:t>
            </a:r>
          </a:p>
        </p:txBody>
      </p:sp>
      <p:pic>
        <p:nvPicPr>
          <p:cNvPr id="6" name="Picture 5">
            <a:extLst>
              <a:ext uri="{FF2B5EF4-FFF2-40B4-BE49-F238E27FC236}">
                <a16:creationId xmlns:a16="http://schemas.microsoft.com/office/drawing/2014/main" id="{03A8E8F2-8844-93EF-3A96-1051AF7A5BB3}"/>
              </a:ext>
            </a:extLst>
          </p:cNvPr>
          <p:cNvPicPr>
            <a:picLocks noChangeAspect="1"/>
          </p:cNvPicPr>
          <p:nvPr userDrawn="1"/>
        </p:nvPicPr>
        <p:blipFill>
          <a:blip r:embed="rId3"/>
          <a:srcRect/>
          <a:stretch/>
        </p:blipFill>
        <p:spPr>
          <a:xfrm>
            <a:off x="-5095" y="7105955"/>
            <a:ext cx="1023041" cy="2066544"/>
          </a:xfrm>
          <a:prstGeom prst="rect">
            <a:avLst/>
          </a:prstGeom>
        </p:spPr>
      </p:pic>
      <p:pic>
        <p:nvPicPr>
          <p:cNvPr id="9" name="Picture 8">
            <a:extLst>
              <a:ext uri="{FF2B5EF4-FFF2-40B4-BE49-F238E27FC236}">
                <a16:creationId xmlns:a16="http://schemas.microsoft.com/office/drawing/2014/main" id="{4D6EFA61-5420-742A-1F68-69D5584E4931}"/>
              </a:ext>
            </a:extLst>
          </p:cNvPr>
          <p:cNvPicPr>
            <a:picLocks noChangeAspect="1"/>
          </p:cNvPicPr>
          <p:nvPr userDrawn="1"/>
        </p:nvPicPr>
        <p:blipFill>
          <a:blip r:embed="rId4"/>
          <a:srcRect/>
          <a:stretch/>
        </p:blipFill>
        <p:spPr>
          <a:xfrm>
            <a:off x="14178390" y="8149458"/>
            <a:ext cx="2066542" cy="1023041"/>
          </a:xfrm>
          <a:prstGeom prst="rect">
            <a:avLst/>
          </a:prstGeom>
        </p:spPr>
      </p:pic>
      <p:pic>
        <p:nvPicPr>
          <p:cNvPr id="11" name="Picture 10">
            <a:extLst>
              <a:ext uri="{FF2B5EF4-FFF2-40B4-BE49-F238E27FC236}">
                <a16:creationId xmlns:a16="http://schemas.microsoft.com/office/drawing/2014/main" id="{311F9E7B-A4E8-951A-7627-8FB5C40E507C}"/>
              </a:ext>
            </a:extLst>
          </p:cNvPr>
          <p:cNvPicPr>
            <a:picLocks noChangeAspect="1"/>
          </p:cNvPicPr>
          <p:nvPr userDrawn="1"/>
        </p:nvPicPr>
        <p:blipFill>
          <a:blip r:embed="rId5"/>
          <a:srcRect/>
          <a:stretch/>
        </p:blipFill>
        <p:spPr>
          <a:xfrm>
            <a:off x="16246177" y="7105955"/>
            <a:ext cx="1023041" cy="2066544"/>
          </a:xfrm>
          <a:prstGeom prst="rect">
            <a:avLst/>
          </a:prstGeom>
        </p:spPr>
      </p:pic>
      <p:pic>
        <p:nvPicPr>
          <p:cNvPr id="12" name="Picture 11">
            <a:extLst>
              <a:ext uri="{FF2B5EF4-FFF2-40B4-BE49-F238E27FC236}">
                <a16:creationId xmlns:a16="http://schemas.microsoft.com/office/drawing/2014/main" id="{10FEF500-05B2-C56C-CD73-25E27008D27B}"/>
              </a:ext>
            </a:extLst>
          </p:cNvPr>
          <p:cNvPicPr>
            <a:picLocks noChangeAspect="1"/>
          </p:cNvPicPr>
          <p:nvPr userDrawn="1"/>
        </p:nvPicPr>
        <p:blipFill>
          <a:blip r:embed="rId6"/>
          <a:srcRect/>
          <a:stretch/>
        </p:blipFill>
        <p:spPr>
          <a:xfrm>
            <a:off x="17264958" y="7105955"/>
            <a:ext cx="1023041" cy="2066544"/>
          </a:xfrm>
          <a:prstGeom prst="rect">
            <a:avLst/>
          </a:prstGeom>
        </p:spPr>
      </p:pic>
      <p:grpSp>
        <p:nvGrpSpPr>
          <p:cNvPr id="8" name="Group 7">
            <a:extLst>
              <a:ext uri="{FF2B5EF4-FFF2-40B4-BE49-F238E27FC236}">
                <a16:creationId xmlns:a16="http://schemas.microsoft.com/office/drawing/2014/main" id="{65E7458E-5B5D-8AD6-66A8-DA2BC9B04ED7}"/>
              </a:ext>
            </a:extLst>
          </p:cNvPr>
          <p:cNvGrpSpPr/>
          <p:nvPr userDrawn="1"/>
        </p:nvGrpSpPr>
        <p:grpSpPr>
          <a:xfrm>
            <a:off x="0" y="-1699793"/>
            <a:ext cx="12903200" cy="1307592"/>
            <a:chOff x="0" y="-1699793"/>
            <a:chExt cx="12903200" cy="1307592"/>
          </a:xfrm>
        </p:grpSpPr>
        <p:grpSp>
          <p:nvGrpSpPr>
            <p:cNvPr id="10" name="Group 9">
              <a:extLst>
                <a:ext uri="{FF2B5EF4-FFF2-40B4-BE49-F238E27FC236}">
                  <a16:creationId xmlns:a16="http://schemas.microsoft.com/office/drawing/2014/main" id="{E5F7B156-3223-4A5E-F0CF-05EC1BC33725}"/>
                </a:ext>
              </a:extLst>
            </p:cNvPr>
            <p:cNvGrpSpPr/>
            <p:nvPr userDrawn="1"/>
          </p:nvGrpSpPr>
          <p:grpSpPr>
            <a:xfrm>
              <a:off x="0" y="-1699793"/>
              <a:ext cx="12903200" cy="1307592"/>
              <a:chOff x="0" y="-1572769"/>
              <a:chExt cx="12903200" cy="1307592"/>
            </a:xfrm>
          </p:grpSpPr>
          <p:sp>
            <p:nvSpPr>
              <p:cNvPr id="14" name="Rectangle 13">
                <a:extLst>
                  <a:ext uri="{FF2B5EF4-FFF2-40B4-BE49-F238E27FC236}">
                    <a16:creationId xmlns:a16="http://schemas.microsoft.com/office/drawing/2014/main" id="{1C8F882B-19EE-B938-9AD3-3387EEAE9ED9}"/>
                  </a:ext>
                </a:extLst>
              </p:cNvPr>
              <p:cNvSpPr/>
              <p:nvPr userDrawn="1"/>
            </p:nvSpPr>
            <p:spPr>
              <a:xfrm>
                <a:off x="3803903" y="-1572769"/>
                <a:ext cx="9099297" cy="130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D3D7376F-20E1-637F-27C8-2AC8B174FA67}"/>
                  </a:ext>
                </a:extLst>
              </p:cNvPr>
              <p:cNvSpPr/>
              <p:nvPr userDrawn="1"/>
            </p:nvSpPr>
            <p:spPr>
              <a:xfrm>
                <a:off x="0" y="-1572769"/>
                <a:ext cx="3792754" cy="1307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69001E-38B6-21AA-10E9-8D14C8F94CBE}"/>
                  </a:ext>
                </a:extLst>
              </p:cNvPr>
              <p:cNvSpPr txBox="1"/>
              <p:nvPr userDrawn="1"/>
            </p:nvSpPr>
            <p:spPr>
              <a:xfrm>
                <a:off x="210315" y="-1226305"/>
                <a:ext cx="3207442" cy="640080"/>
              </a:xfrm>
              <a:prstGeom prst="rect">
                <a:avLst/>
              </a:prstGeom>
            </p:spPr>
            <p:txBody>
              <a:bodyPr vert="horz" wrap="none" lIns="0" tIns="32970" rIns="65939" bIns="32970" rtlCol="0" anchor="ctr" anchorCtr="0">
                <a:noAutofit/>
              </a:bodyPr>
              <a:lstStyle/>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mn-lt"/>
                    <a:ea typeface="PS TT Commons" charset="0"/>
                    <a:cs typeface="PS TT Commons" charset="0"/>
                  </a:rPr>
                  <a:t>Font check</a:t>
                </a:r>
              </a:p>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Do they match?</a:t>
                </a:r>
              </a:p>
            </p:txBody>
          </p:sp>
        </p:grpSp>
        <p:pic>
          <p:nvPicPr>
            <p:cNvPr id="13" name="Picture 12">
              <a:extLst>
                <a:ext uri="{FF2B5EF4-FFF2-40B4-BE49-F238E27FC236}">
                  <a16:creationId xmlns:a16="http://schemas.microsoft.com/office/drawing/2014/main" id="{E6BBDF6D-D9BA-5DFE-DC1E-442488968153}"/>
                </a:ext>
              </a:extLst>
            </p:cNvPr>
            <p:cNvPicPr>
              <a:picLocks noChangeAspect="1"/>
            </p:cNvPicPr>
            <p:nvPr userDrawn="1"/>
          </p:nvPicPr>
          <p:blipFill>
            <a:blip r:embed="rId7"/>
            <a:stretch>
              <a:fillRect/>
            </a:stretch>
          </p:blipFill>
          <p:spPr>
            <a:xfrm>
              <a:off x="4068115" y="-1518718"/>
              <a:ext cx="8591066" cy="931561"/>
            </a:xfrm>
            <a:prstGeom prst="rect">
              <a:avLst/>
            </a:prstGeom>
          </p:spPr>
        </p:pic>
      </p:grpSp>
    </p:spTree>
    <p:extLst>
      <p:ext uri="{BB962C8B-B14F-4D97-AF65-F5344CB8AC3E}">
        <p14:creationId xmlns:p14="http://schemas.microsoft.com/office/powerpoint/2010/main" val="1671510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de: Half Page with Tab and Output Section">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120AE0-58F0-99FF-2DB2-C0A1AB0902AC}"/>
              </a:ext>
            </a:extLst>
          </p:cNvPr>
          <p:cNvSpPr/>
          <p:nvPr userDrawn="1"/>
        </p:nvSpPr>
        <p:spPr>
          <a:xfrm>
            <a:off x="0" y="0"/>
            <a:ext cx="18288000" cy="3782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6C558D-D39E-174F-8795-20BDD0463AF7}"/>
              </a:ext>
            </a:extLst>
          </p:cNvPr>
          <p:cNvSpPr/>
          <p:nvPr userDrawn="1"/>
        </p:nvSpPr>
        <p:spPr>
          <a:xfrm>
            <a:off x="0" y="2926081"/>
            <a:ext cx="18288000" cy="856370"/>
          </a:xfrm>
          <a:prstGeom prst="rect">
            <a:avLst/>
          </a:prstGeom>
          <a:solidFill>
            <a:srgbClr val="E2E8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6">
            <a:extLst>
              <a:ext uri="{FF2B5EF4-FFF2-40B4-BE49-F238E27FC236}">
                <a16:creationId xmlns:a16="http://schemas.microsoft.com/office/drawing/2014/main" id="{E2E65052-7F13-5A42-B885-6BFF710D79FD}"/>
              </a:ext>
            </a:extLst>
          </p:cNvPr>
          <p:cNvSpPr/>
          <p:nvPr userDrawn="1"/>
        </p:nvSpPr>
        <p:spPr>
          <a:xfrm>
            <a:off x="917189" y="3122736"/>
            <a:ext cx="6551545" cy="1027462"/>
          </a:xfrm>
          <a:prstGeom prst="round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25DBFE-4485-C34B-A6A0-42BC582CF841}"/>
              </a:ext>
            </a:extLst>
          </p:cNvPr>
          <p:cNvSpPr/>
          <p:nvPr userDrawn="1"/>
        </p:nvSpPr>
        <p:spPr>
          <a:xfrm>
            <a:off x="0" y="3786012"/>
            <a:ext cx="11777472" cy="6500988"/>
          </a:xfrm>
          <a:prstGeom prst="rect">
            <a:avLst/>
          </a:prstGeom>
          <a:solidFill>
            <a:srgbClr val="E2E8F0"/>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18" name="Text Placeholder 6">
            <a:extLst>
              <a:ext uri="{FF2B5EF4-FFF2-40B4-BE49-F238E27FC236}">
                <a16:creationId xmlns:a16="http://schemas.microsoft.com/office/drawing/2014/main" id="{C200146E-2C9A-414D-9E0A-94696C0B7838}"/>
              </a:ext>
            </a:extLst>
          </p:cNvPr>
          <p:cNvSpPr>
            <a:spLocks noGrp="1"/>
          </p:cNvSpPr>
          <p:nvPr>
            <p:ph type="body" sz="quarter" idx="10" hasCustomPrompt="1"/>
          </p:nvPr>
        </p:nvSpPr>
        <p:spPr>
          <a:xfrm>
            <a:off x="917189" y="4162720"/>
            <a:ext cx="10457947" cy="5756532"/>
          </a:xfrm>
          <a:prstGeom prst="rect">
            <a:avLst/>
          </a:prstGeom>
        </p:spPr>
        <p:txBody>
          <a:bodyPr anchor="ctr">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19" name="Text Placeholder 9">
            <a:extLst>
              <a:ext uri="{FF2B5EF4-FFF2-40B4-BE49-F238E27FC236}">
                <a16:creationId xmlns:a16="http://schemas.microsoft.com/office/drawing/2014/main" id="{FC1B54C8-2184-5F43-AB69-E2956EAA9126}"/>
              </a:ext>
            </a:extLst>
          </p:cNvPr>
          <p:cNvSpPr>
            <a:spLocks noGrp="1"/>
          </p:cNvSpPr>
          <p:nvPr>
            <p:ph type="body" sz="quarter" idx="17" hasCustomPrompt="1"/>
          </p:nvPr>
        </p:nvSpPr>
        <p:spPr>
          <a:xfrm>
            <a:off x="1090611" y="3158842"/>
            <a:ext cx="5277806" cy="629780"/>
          </a:xfrm>
          <a:prstGeom prst="rect">
            <a:avLst/>
          </a:prstGeom>
        </p:spPr>
        <p:txBody>
          <a:bodyPr lIns="0" anchor="ctr">
            <a:noAutofit/>
          </a:bodyPr>
          <a:lstStyle>
            <a:lvl1pPr>
              <a:defRPr sz="2800" b="1" i="0">
                <a:solidFill>
                  <a:srgbClr val="130F25"/>
                </a:solidFill>
                <a:latin typeface="+mn-lt"/>
                <a:ea typeface="PS TT Commons DemiBold" charset="0"/>
                <a:cs typeface="PS TT Commons DemiBold" charset="0"/>
              </a:defRPr>
            </a:lvl1pPr>
          </a:lstStyle>
          <a:p>
            <a:pPr lvl="0"/>
            <a:r>
              <a:rPr lang="en-US" dirty="0"/>
              <a:t>Filename.here</a:t>
            </a:r>
          </a:p>
        </p:txBody>
      </p:sp>
      <p:sp>
        <p:nvSpPr>
          <p:cNvPr id="9" name="Text Placeholder 6"/>
          <p:cNvSpPr>
            <a:spLocks noGrp="1"/>
          </p:cNvSpPr>
          <p:nvPr>
            <p:ph type="body" sz="quarter" idx="11" hasCustomPrompt="1"/>
          </p:nvPr>
        </p:nvSpPr>
        <p:spPr>
          <a:xfrm>
            <a:off x="12046288" y="4150198"/>
            <a:ext cx="5839376" cy="5743607"/>
          </a:xfrm>
          <a:prstGeom prst="rect">
            <a:avLst/>
          </a:prstGeom>
        </p:spPr>
        <p:txBody>
          <a:bodyPr anchor="t" anchorCtr="0">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&gt; Console</a:t>
            </a:r>
          </a:p>
        </p:txBody>
      </p:sp>
      <p:sp>
        <p:nvSpPr>
          <p:cNvPr id="10" name="Text Placeholder 8">
            <a:extLst>
              <a:ext uri="{FF2B5EF4-FFF2-40B4-BE49-F238E27FC236}">
                <a16:creationId xmlns:a16="http://schemas.microsoft.com/office/drawing/2014/main" id="{EFDDDE9B-4548-634D-812F-0BA373094FF8}"/>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rgbClr val="130F25"/>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13" name="Title 1">
            <a:extLst>
              <a:ext uri="{FF2B5EF4-FFF2-40B4-BE49-F238E27FC236}">
                <a16:creationId xmlns:a16="http://schemas.microsoft.com/office/drawing/2014/main" id="{E0CD46C9-BE92-EF45-888D-DF2EA089B9DB}"/>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rgbClr val="130F25"/>
                </a:solidFill>
                <a:latin typeface="+mj-lt"/>
              </a:defRPr>
            </a:lvl1pPr>
          </a:lstStyle>
          <a:p>
            <a:r>
              <a:rPr lang="en-US" dirty="0"/>
              <a:t>Click to Add Title in Title Case</a:t>
            </a:r>
          </a:p>
        </p:txBody>
      </p:sp>
    </p:spTree>
    <p:extLst>
      <p:ext uri="{BB962C8B-B14F-4D97-AF65-F5344CB8AC3E}">
        <p14:creationId xmlns:p14="http://schemas.microsoft.com/office/powerpoint/2010/main" val="109861940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de: Half Page with Tab and Output Section - dark">
    <p:bg>
      <p:bgPr>
        <a:solidFill>
          <a:srgbClr val="E2E8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DE9B6D-96EE-2706-EC44-7A15E1211FF3}"/>
              </a:ext>
            </a:extLst>
          </p:cNvPr>
          <p:cNvSpPr/>
          <p:nvPr userDrawn="1"/>
        </p:nvSpPr>
        <p:spPr>
          <a:xfrm>
            <a:off x="0" y="0"/>
            <a:ext cx="18288000" cy="3786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420CC2-57A6-0B47-927C-E4E627BD9537}"/>
              </a:ext>
            </a:extLst>
          </p:cNvPr>
          <p:cNvSpPr/>
          <p:nvPr userDrawn="1"/>
        </p:nvSpPr>
        <p:spPr>
          <a:xfrm>
            <a:off x="0" y="2926081"/>
            <a:ext cx="18288000" cy="859930"/>
          </a:xfrm>
          <a:prstGeom prst="rect">
            <a:avLst/>
          </a:prstGeom>
          <a:solidFill>
            <a:srgbClr val="352B6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07D9C9-0D5E-FA45-9828-F27AE61C5338}"/>
              </a:ext>
            </a:extLst>
          </p:cNvPr>
          <p:cNvSpPr/>
          <p:nvPr userDrawn="1"/>
        </p:nvSpPr>
        <p:spPr>
          <a:xfrm>
            <a:off x="0" y="3786012"/>
            <a:ext cx="11777472" cy="6500988"/>
          </a:xfrm>
          <a:prstGeom prst="rect">
            <a:avLst/>
          </a:prstGeom>
          <a:solidFill>
            <a:srgbClr val="352B6F"/>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9" name="Text Placeholder 6"/>
          <p:cNvSpPr>
            <a:spLocks noGrp="1"/>
          </p:cNvSpPr>
          <p:nvPr>
            <p:ph type="body" sz="quarter" idx="11" hasCustomPrompt="1"/>
          </p:nvPr>
        </p:nvSpPr>
        <p:spPr>
          <a:xfrm>
            <a:off x="12046288" y="4150198"/>
            <a:ext cx="5839376" cy="5743608"/>
          </a:xfrm>
          <a:prstGeom prst="rect">
            <a:avLst/>
          </a:prstGeom>
        </p:spPr>
        <p:txBody>
          <a:bodyPr anchor="t" anchorCtr="0">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&gt; Console</a:t>
            </a:r>
          </a:p>
        </p:txBody>
      </p:sp>
      <p:sp>
        <p:nvSpPr>
          <p:cNvPr id="10" name="Text Placeholder 8">
            <a:extLst>
              <a:ext uri="{FF2B5EF4-FFF2-40B4-BE49-F238E27FC236}">
                <a16:creationId xmlns:a16="http://schemas.microsoft.com/office/drawing/2014/main" id="{EFDDDE9B-4548-634D-812F-0BA373094FF8}"/>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chemeClr val="bg1"/>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13" name="Title 1">
            <a:extLst>
              <a:ext uri="{FF2B5EF4-FFF2-40B4-BE49-F238E27FC236}">
                <a16:creationId xmlns:a16="http://schemas.microsoft.com/office/drawing/2014/main" id="{E0CD46C9-BE92-EF45-888D-DF2EA089B9DB}"/>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chemeClr val="bg1"/>
                </a:solidFill>
                <a:latin typeface="+mj-lt"/>
              </a:defRPr>
            </a:lvl1pPr>
          </a:lstStyle>
          <a:p>
            <a:r>
              <a:rPr lang="en-US" dirty="0"/>
              <a:t>Click to Add Title in Title Case</a:t>
            </a:r>
          </a:p>
        </p:txBody>
      </p:sp>
      <p:sp>
        <p:nvSpPr>
          <p:cNvPr id="12" name="Rounded Rectangle 6">
            <a:extLst>
              <a:ext uri="{FF2B5EF4-FFF2-40B4-BE49-F238E27FC236}">
                <a16:creationId xmlns:a16="http://schemas.microsoft.com/office/drawing/2014/main" id="{8AC7CF8F-9926-8F45-AAEE-EA6D23902AF7}"/>
              </a:ext>
            </a:extLst>
          </p:cNvPr>
          <p:cNvSpPr/>
          <p:nvPr userDrawn="1"/>
        </p:nvSpPr>
        <p:spPr>
          <a:xfrm>
            <a:off x="917189" y="3122736"/>
            <a:ext cx="6551545" cy="1027462"/>
          </a:xfrm>
          <a:prstGeom prst="roundRect">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32B7DB8D-7A7F-234A-9523-D1CB5FE9960F}"/>
              </a:ext>
            </a:extLst>
          </p:cNvPr>
          <p:cNvSpPr>
            <a:spLocks noGrp="1"/>
          </p:cNvSpPr>
          <p:nvPr>
            <p:ph type="body" sz="quarter" idx="17" hasCustomPrompt="1"/>
          </p:nvPr>
        </p:nvSpPr>
        <p:spPr>
          <a:xfrm>
            <a:off x="1090611" y="3158842"/>
            <a:ext cx="5277806" cy="629780"/>
          </a:xfrm>
          <a:prstGeom prst="rect">
            <a:avLst/>
          </a:prstGeom>
        </p:spPr>
        <p:txBody>
          <a:bodyPr lIns="0" anchor="ctr">
            <a:noAutofit/>
          </a:bodyPr>
          <a:lstStyle>
            <a:lvl1pPr>
              <a:defRPr sz="2800" b="1" i="0">
                <a:solidFill>
                  <a:schemeClr val="bg1"/>
                </a:solidFill>
                <a:latin typeface="+mn-lt"/>
                <a:ea typeface="PS TT Commons DemiBold" charset="0"/>
                <a:cs typeface="PS TT Commons DemiBold" charset="0"/>
              </a:defRPr>
            </a:lvl1pPr>
          </a:lstStyle>
          <a:p>
            <a:pPr lvl="0"/>
            <a:r>
              <a:rPr lang="en-US" dirty="0"/>
              <a:t>Filename.here</a:t>
            </a:r>
          </a:p>
        </p:txBody>
      </p:sp>
      <p:sp>
        <p:nvSpPr>
          <p:cNvPr id="6" name="Text Placeholder 6"/>
          <p:cNvSpPr>
            <a:spLocks noGrp="1"/>
          </p:cNvSpPr>
          <p:nvPr>
            <p:ph type="body" sz="quarter" idx="10" hasCustomPrompt="1"/>
          </p:nvPr>
        </p:nvSpPr>
        <p:spPr>
          <a:xfrm>
            <a:off x="917189" y="4150198"/>
            <a:ext cx="10293355" cy="5743609"/>
          </a:xfrm>
          <a:prstGeom prst="rect">
            <a:avLst/>
          </a:prstGeom>
        </p:spPr>
        <p:txBody>
          <a:bodyPr anchor="ctr">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Tree>
    <p:extLst>
      <p:ext uri="{BB962C8B-B14F-4D97-AF65-F5344CB8AC3E}">
        <p14:creationId xmlns:p14="http://schemas.microsoft.com/office/powerpoint/2010/main" val="363609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de: Half Page Title Left and Tab Right">
    <p:bg>
      <p:bgPr>
        <a:solidFill>
          <a:srgbClr val="E2E8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B5D3E-86A9-8BA5-567C-9EE0C711195D}"/>
              </a:ext>
            </a:extLst>
          </p:cNvPr>
          <p:cNvSpPr/>
          <p:nvPr userDrawn="1"/>
        </p:nvSpPr>
        <p:spPr>
          <a:xfrm>
            <a:off x="0" y="0"/>
            <a:ext cx="6613451" cy="102870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7" name="Text Placeholder 6"/>
          <p:cNvSpPr>
            <a:spLocks noGrp="1"/>
          </p:cNvSpPr>
          <p:nvPr>
            <p:ph type="body" sz="quarter" idx="11" hasCustomPrompt="1"/>
          </p:nvPr>
        </p:nvSpPr>
        <p:spPr>
          <a:xfrm>
            <a:off x="7111991" y="1577752"/>
            <a:ext cx="10755386" cy="8297768"/>
          </a:xfrm>
          <a:prstGeom prst="rect">
            <a:avLst/>
          </a:prstGeom>
        </p:spPr>
        <p:txBody>
          <a:bodyPr anchor="ctr">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8" name="Text Placeholder 9"/>
          <p:cNvSpPr>
            <a:spLocks noGrp="1"/>
          </p:cNvSpPr>
          <p:nvPr>
            <p:ph type="body" sz="quarter" idx="17" hasCustomPrompt="1"/>
          </p:nvPr>
        </p:nvSpPr>
        <p:spPr>
          <a:xfrm>
            <a:off x="7111991" y="542566"/>
            <a:ext cx="5270873" cy="629780"/>
          </a:xfrm>
          <a:prstGeom prst="rect">
            <a:avLst/>
          </a:prstGeom>
        </p:spPr>
        <p:txBody>
          <a:bodyPr lIns="0" anchor="ctr">
            <a:noAutofit/>
          </a:bodyPr>
          <a:lstStyle>
            <a:lvl1pPr>
              <a:defRPr sz="2800" b="1" i="0">
                <a:solidFill>
                  <a:srgbClr val="130F25"/>
                </a:solidFill>
                <a:latin typeface="+mn-lt"/>
                <a:ea typeface="PS TT Commons DemiBold" charset="0"/>
                <a:cs typeface="PS TT Commons DemiBold" charset="0"/>
              </a:defRPr>
            </a:lvl1pPr>
          </a:lstStyle>
          <a:p>
            <a:pPr lvl="0"/>
            <a:r>
              <a:rPr lang="en-US" dirty="0" err="1"/>
              <a:t>Filename.here</a:t>
            </a:r>
            <a:endParaRPr lang="en-US" dirty="0"/>
          </a:p>
        </p:txBody>
      </p:sp>
      <p:sp>
        <p:nvSpPr>
          <p:cNvPr id="9" name="Title 1">
            <a:extLst>
              <a:ext uri="{FF2B5EF4-FFF2-40B4-BE49-F238E27FC236}">
                <a16:creationId xmlns:a16="http://schemas.microsoft.com/office/drawing/2014/main" id="{BAC2C942-D874-D648-A562-63BDFDAE68B1}"/>
              </a:ext>
            </a:extLst>
          </p:cNvPr>
          <p:cNvSpPr>
            <a:spLocks noGrp="1"/>
          </p:cNvSpPr>
          <p:nvPr>
            <p:ph type="title" hasCustomPrompt="1"/>
          </p:nvPr>
        </p:nvSpPr>
        <p:spPr>
          <a:xfrm>
            <a:off x="658275" y="4384065"/>
            <a:ext cx="5296902" cy="1518870"/>
          </a:xfrm>
          <a:prstGeom prst="rect">
            <a:avLst/>
          </a:prstGeom>
        </p:spPr>
        <p:txBody>
          <a:bodyPr/>
          <a:lstStyle>
            <a:lvl1pPr algn="l">
              <a:defRPr sz="4800" b="1" i="0">
                <a:solidFill>
                  <a:srgbClr val="130F25"/>
                </a:solidFill>
                <a:latin typeface="+mj-lt"/>
              </a:defRPr>
            </a:lvl1pPr>
          </a:lstStyle>
          <a:p>
            <a:r>
              <a:rPr lang="en-US" dirty="0"/>
              <a:t>Click to Add Title in Title Case</a:t>
            </a:r>
          </a:p>
        </p:txBody>
      </p:sp>
    </p:spTree>
    <p:extLst>
      <p:ext uri="{BB962C8B-B14F-4D97-AF65-F5344CB8AC3E}">
        <p14:creationId xmlns:p14="http://schemas.microsoft.com/office/powerpoint/2010/main" val="289026091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de: Half Page Title Left and Tab Right - dark">
    <p:bg>
      <p:bgPr>
        <a:solidFill>
          <a:srgbClr val="352B6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5BC8FE-30EF-91DB-3C0F-EC7BD3A4EA32}"/>
              </a:ext>
            </a:extLst>
          </p:cNvPr>
          <p:cNvSpPr/>
          <p:nvPr userDrawn="1"/>
        </p:nvSpPr>
        <p:spPr>
          <a:xfrm>
            <a:off x="-1" y="0"/>
            <a:ext cx="6613451" cy="10287000"/>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7" name="Text Placeholder 6"/>
          <p:cNvSpPr>
            <a:spLocks noGrp="1"/>
          </p:cNvSpPr>
          <p:nvPr>
            <p:ph type="body" sz="quarter" idx="11" hasCustomPrompt="1"/>
          </p:nvPr>
        </p:nvSpPr>
        <p:spPr>
          <a:xfrm>
            <a:off x="7111991" y="1577752"/>
            <a:ext cx="10755386" cy="8297768"/>
          </a:xfrm>
          <a:prstGeom prst="rect">
            <a:avLst/>
          </a:prstGeom>
        </p:spPr>
        <p:txBody>
          <a:bodyPr anchor="ctr">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8" name="Text Placeholder 9"/>
          <p:cNvSpPr>
            <a:spLocks noGrp="1"/>
          </p:cNvSpPr>
          <p:nvPr>
            <p:ph type="body" sz="quarter" idx="17" hasCustomPrompt="1"/>
          </p:nvPr>
        </p:nvSpPr>
        <p:spPr>
          <a:xfrm>
            <a:off x="7111991" y="542566"/>
            <a:ext cx="5270873" cy="629780"/>
          </a:xfrm>
          <a:prstGeom prst="rect">
            <a:avLst/>
          </a:prstGeom>
        </p:spPr>
        <p:txBody>
          <a:bodyPr lIns="0" anchor="ctr">
            <a:noAutofit/>
          </a:bodyPr>
          <a:lstStyle>
            <a:lvl1pPr>
              <a:defRPr sz="2800" b="1" i="0">
                <a:solidFill>
                  <a:schemeClr val="bg1"/>
                </a:solidFill>
                <a:latin typeface="+mn-lt"/>
                <a:ea typeface="PS TT Commons DemiBold" charset="0"/>
                <a:cs typeface="PS TT Commons DemiBold" charset="0"/>
              </a:defRPr>
            </a:lvl1pPr>
          </a:lstStyle>
          <a:p>
            <a:pPr lvl="0"/>
            <a:r>
              <a:rPr lang="en-US" dirty="0" err="1"/>
              <a:t>Filename.here</a:t>
            </a:r>
            <a:endParaRPr lang="en-US" dirty="0"/>
          </a:p>
        </p:txBody>
      </p:sp>
      <p:sp>
        <p:nvSpPr>
          <p:cNvPr id="9" name="Title 1">
            <a:extLst>
              <a:ext uri="{FF2B5EF4-FFF2-40B4-BE49-F238E27FC236}">
                <a16:creationId xmlns:a16="http://schemas.microsoft.com/office/drawing/2014/main" id="{BAC2C942-D874-D648-A562-63BDFDAE68B1}"/>
              </a:ext>
            </a:extLst>
          </p:cNvPr>
          <p:cNvSpPr>
            <a:spLocks noGrp="1"/>
          </p:cNvSpPr>
          <p:nvPr>
            <p:ph type="title" hasCustomPrompt="1"/>
          </p:nvPr>
        </p:nvSpPr>
        <p:spPr>
          <a:xfrm>
            <a:off x="658275" y="4384065"/>
            <a:ext cx="5296902" cy="1518870"/>
          </a:xfrm>
          <a:prstGeom prst="rect">
            <a:avLst/>
          </a:prstGeom>
        </p:spPr>
        <p:txBody>
          <a:bodyPr/>
          <a:lstStyle>
            <a:lvl1pPr algn="l">
              <a:defRPr sz="4800" b="1" i="0">
                <a:solidFill>
                  <a:schemeClr val="bg1"/>
                </a:solidFill>
                <a:latin typeface="+mj-lt"/>
              </a:defRPr>
            </a:lvl1pPr>
          </a:lstStyle>
          <a:p>
            <a:r>
              <a:rPr lang="en-US" dirty="0"/>
              <a:t>Click to Add Title in Title Case</a:t>
            </a:r>
          </a:p>
        </p:txBody>
      </p:sp>
    </p:spTree>
    <p:extLst>
      <p:ext uri="{BB962C8B-B14F-4D97-AF65-F5344CB8AC3E}">
        <p14:creationId xmlns:p14="http://schemas.microsoft.com/office/powerpoint/2010/main" val="1762294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de: Light Full Page with Title and Description">
    <p:bg>
      <p:bgPr>
        <a:solidFill>
          <a:srgbClr val="E2E8F0"/>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4885958-A933-3E4E-8BED-824CAB93830B}"/>
              </a:ext>
            </a:extLst>
          </p:cNvPr>
          <p:cNvSpPr>
            <a:spLocks noGrp="1"/>
          </p:cNvSpPr>
          <p:nvPr>
            <p:ph type="body" sz="quarter" idx="10" hasCustomPrompt="1"/>
          </p:nvPr>
        </p:nvSpPr>
        <p:spPr>
          <a:xfrm>
            <a:off x="917190" y="2926080"/>
            <a:ext cx="16453620" cy="6814268"/>
          </a:xfrm>
          <a:prstGeom prst="rect">
            <a:avLst/>
          </a:prstGeom>
        </p:spPr>
        <p:txBody>
          <a:bodyPr anchor="ctr">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7" name="Text Placeholder 8">
            <a:extLst>
              <a:ext uri="{FF2B5EF4-FFF2-40B4-BE49-F238E27FC236}">
                <a16:creationId xmlns:a16="http://schemas.microsoft.com/office/drawing/2014/main" id="{A8A5C202-2F6D-024E-80D9-874E82E9B276}"/>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rgbClr val="130F25"/>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8" name="Title 1">
            <a:extLst>
              <a:ext uri="{FF2B5EF4-FFF2-40B4-BE49-F238E27FC236}">
                <a16:creationId xmlns:a16="http://schemas.microsoft.com/office/drawing/2014/main" id="{322E4E1F-BE11-C54B-B450-B76A70B974A3}"/>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rgbClr val="130F25"/>
                </a:solidFill>
                <a:latin typeface="+mj-lt"/>
              </a:defRPr>
            </a:lvl1pPr>
          </a:lstStyle>
          <a:p>
            <a:r>
              <a:rPr lang="en-US" dirty="0"/>
              <a:t>Click to Add Title in Title Case</a:t>
            </a:r>
          </a:p>
        </p:txBody>
      </p:sp>
    </p:spTree>
    <p:extLst>
      <p:ext uri="{BB962C8B-B14F-4D97-AF65-F5344CB8AC3E}">
        <p14:creationId xmlns:p14="http://schemas.microsoft.com/office/powerpoint/2010/main" val="3812020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de: Full Page with Title and Description - dark">
    <p:bg>
      <p:bgPr>
        <a:solidFill>
          <a:schemeClr val="tx1"/>
        </a:solid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917190" y="2926080"/>
            <a:ext cx="16453620" cy="6814268"/>
          </a:xfrm>
          <a:prstGeom prst="rect">
            <a:avLst/>
          </a:prstGeom>
        </p:spPr>
        <p:txBody>
          <a:bodyPr anchor="ctr">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9" name="Text Placeholder 8"/>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chemeClr val="bg1"/>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6" name="Title 1">
            <a:extLst>
              <a:ext uri="{FF2B5EF4-FFF2-40B4-BE49-F238E27FC236}">
                <a16:creationId xmlns:a16="http://schemas.microsoft.com/office/drawing/2014/main" id="{9E190D80-BF16-E04A-ACC0-8B0810D56FC8}"/>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chemeClr val="bg1"/>
                </a:solidFill>
                <a:latin typeface="+mj-lt"/>
              </a:defRPr>
            </a:lvl1pPr>
          </a:lstStyle>
          <a:p>
            <a:r>
              <a:rPr lang="en-US"/>
              <a:t>Click to Add Title in Title Case</a:t>
            </a:r>
          </a:p>
        </p:txBody>
      </p:sp>
    </p:spTree>
    <p:extLst>
      <p:ext uri="{BB962C8B-B14F-4D97-AF65-F5344CB8AC3E}">
        <p14:creationId xmlns:p14="http://schemas.microsoft.com/office/powerpoint/2010/main" val="1059531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de: Title Half Page with Tab and Outpu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94F64E-09A5-E4BD-279F-6C7BA43322DA}"/>
              </a:ext>
            </a:extLst>
          </p:cNvPr>
          <p:cNvSpPr/>
          <p:nvPr userDrawn="1"/>
        </p:nvSpPr>
        <p:spPr>
          <a:xfrm>
            <a:off x="-4" y="0"/>
            <a:ext cx="18288004" cy="3797011"/>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17" name="Rectangle 16">
            <a:extLst>
              <a:ext uri="{FF2B5EF4-FFF2-40B4-BE49-F238E27FC236}">
                <a16:creationId xmlns:a16="http://schemas.microsoft.com/office/drawing/2014/main" id="{9E168F67-2B74-9B44-9C64-F6995894ADBF}"/>
              </a:ext>
            </a:extLst>
          </p:cNvPr>
          <p:cNvSpPr/>
          <p:nvPr userDrawn="1"/>
        </p:nvSpPr>
        <p:spPr>
          <a:xfrm>
            <a:off x="0" y="2926081"/>
            <a:ext cx="18288000" cy="911848"/>
          </a:xfrm>
          <a:prstGeom prst="rect">
            <a:avLst/>
          </a:prstGeom>
          <a:solidFill>
            <a:srgbClr val="E2E8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329634-D71F-1444-9687-0F2E294663B4}"/>
              </a:ext>
            </a:extLst>
          </p:cNvPr>
          <p:cNvSpPr/>
          <p:nvPr userDrawn="1"/>
        </p:nvSpPr>
        <p:spPr>
          <a:xfrm>
            <a:off x="0" y="3786012"/>
            <a:ext cx="18288000" cy="3581501"/>
          </a:xfrm>
          <a:prstGeom prst="rect">
            <a:avLst/>
          </a:prstGeom>
          <a:solidFill>
            <a:srgbClr val="E2E8F0"/>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14" name="Text Placeholder 8">
            <a:extLst>
              <a:ext uri="{FF2B5EF4-FFF2-40B4-BE49-F238E27FC236}">
                <a16:creationId xmlns:a16="http://schemas.microsoft.com/office/drawing/2014/main" id="{C6811143-476A-914D-93C0-DF512E7A0C82}"/>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rgbClr val="130F25"/>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15" name="Title 1">
            <a:extLst>
              <a:ext uri="{FF2B5EF4-FFF2-40B4-BE49-F238E27FC236}">
                <a16:creationId xmlns:a16="http://schemas.microsoft.com/office/drawing/2014/main" id="{1274862A-3F03-484C-B6D7-C474A830FE16}"/>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rgbClr val="130F25"/>
                </a:solidFill>
                <a:latin typeface="+mj-lt"/>
              </a:defRPr>
            </a:lvl1pPr>
          </a:lstStyle>
          <a:p>
            <a:r>
              <a:rPr lang="en-US"/>
              <a:t>Click to Add Title in Title Case</a:t>
            </a:r>
          </a:p>
        </p:txBody>
      </p:sp>
      <p:sp>
        <p:nvSpPr>
          <p:cNvPr id="9" name="Text Placeholder 6"/>
          <p:cNvSpPr>
            <a:spLocks noGrp="1"/>
          </p:cNvSpPr>
          <p:nvPr>
            <p:ph type="body" sz="quarter" idx="11" hasCustomPrompt="1"/>
          </p:nvPr>
        </p:nvSpPr>
        <p:spPr>
          <a:xfrm>
            <a:off x="917188" y="7571232"/>
            <a:ext cx="16453621" cy="2468880"/>
          </a:xfrm>
          <a:prstGeom prst="rect">
            <a:avLst/>
          </a:prstGeom>
        </p:spPr>
        <p:txBody>
          <a:bodyPr anchor="t" anchorCtr="0">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&gt; Console</a:t>
            </a:r>
          </a:p>
        </p:txBody>
      </p:sp>
      <p:sp>
        <p:nvSpPr>
          <p:cNvPr id="18" name="Rounded Rectangle 6">
            <a:extLst>
              <a:ext uri="{FF2B5EF4-FFF2-40B4-BE49-F238E27FC236}">
                <a16:creationId xmlns:a16="http://schemas.microsoft.com/office/drawing/2014/main" id="{18A3BCAE-13F5-174E-AA47-3F13835F8784}"/>
              </a:ext>
            </a:extLst>
          </p:cNvPr>
          <p:cNvSpPr/>
          <p:nvPr userDrawn="1"/>
        </p:nvSpPr>
        <p:spPr>
          <a:xfrm>
            <a:off x="917189" y="3122736"/>
            <a:ext cx="6551545" cy="1027462"/>
          </a:xfrm>
          <a:prstGeom prst="round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9">
            <a:extLst>
              <a:ext uri="{FF2B5EF4-FFF2-40B4-BE49-F238E27FC236}">
                <a16:creationId xmlns:a16="http://schemas.microsoft.com/office/drawing/2014/main" id="{DEE01B59-C345-5F4E-9644-EC625C57223E}"/>
              </a:ext>
            </a:extLst>
          </p:cNvPr>
          <p:cNvSpPr>
            <a:spLocks noGrp="1"/>
          </p:cNvSpPr>
          <p:nvPr>
            <p:ph type="body" sz="quarter" idx="17" hasCustomPrompt="1"/>
          </p:nvPr>
        </p:nvSpPr>
        <p:spPr>
          <a:xfrm>
            <a:off x="1090611" y="3158842"/>
            <a:ext cx="5277806" cy="629780"/>
          </a:xfrm>
          <a:prstGeom prst="rect">
            <a:avLst/>
          </a:prstGeom>
        </p:spPr>
        <p:txBody>
          <a:bodyPr lIns="0" anchor="ctr">
            <a:noAutofit/>
          </a:bodyPr>
          <a:lstStyle>
            <a:lvl1pPr>
              <a:defRPr sz="2800" b="1" i="0">
                <a:solidFill>
                  <a:srgbClr val="130F25"/>
                </a:solidFill>
                <a:latin typeface="+mn-lt"/>
                <a:ea typeface="PS TT Commons DemiBold" charset="0"/>
                <a:cs typeface="PS TT Commons DemiBold" charset="0"/>
              </a:defRPr>
            </a:lvl1pPr>
          </a:lstStyle>
          <a:p>
            <a:pPr lvl="0"/>
            <a:r>
              <a:rPr lang="en-US" dirty="0"/>
              <a:t>Filename.here</a:t>
            </a:r>
          </a:p>
        </p:txBody>
      </p:sp>
      <p:sp>
        <p:nvSpPr>
          <p:cNvPr id="12" name="Text Placeholder 6">
            <a:extLst>
              <a:ext uri="{FF2B5EF4-FFF2-40B4-BE49-F238E27FC236}">
                <a16:creationId xmlns:a16="http://schemas.microsoft.com/office/drawing/2014/main" id="{0AA68304-FAFF-3847-AA4D-036248DB844E}"/>
              </a:ext>
            </a:extLst>
          </p:cNvPr>
          <p:cNvSpPr>
            <a:spLocks noGrp="1"/>
          </p:cNvSpPr>
          <p:nvPr>
            <p:ph type="body" sz="quarter" idx="10" hasCustomPrompt="1"/>
          </p:nvPr>
        </p:nvSpPr>
        <p:spPr>
          <a:xfrm>
            <a:off x="917189" y="4041648"/>
            <a:ext cx="16453621" cy="3081228"/>
          </a:xfrm>
          <a:prstGeom prst="rect">
            <a:avLst/>
          </a:prstGeom>
        </p:spPr>
        <p:txBody>
          <a:bodyPr anchor="ctr">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Tree>
    <p:extLst>
      <p:ext uri="{BB962C8B-B14F-4D97-AF65-F5344CB8AC3E}">
        <p14:creationId xmlns:p14="http://schemas.microsoft.com/office/powerpoint/2010/main" val="409823634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de: Title Half Page with Tab and Output - dark">
    <p:bg>
      <p:bgPr>
        <a:solidFill>
          <a:srgbClr val="E2E8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D9CA2-4EDE-80D0-19D7-6F0364F2556C}"/>
              </a:ext>
            </a:extLst>
          </p:cNvPr>
          <p:cNvSpPr/>
          <p:nvPr userDrawn="1"/>
        </p:nvSpPr>
        <p:spPr>
          <a:xfrm>
            <a:off x="-4" y="0"/>
            <a:ext cx="18288004" cy="3797011"/>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17" name="Rectangle 16">
            <a:extLst>
              <a:ext uri="{FF2B5EF4-FFF2-40B4-BE49-F238E27FC236}">
                <a16:creationId xmlns:a16="http://schemas.microsoft.com/office/drawing/2014/main" id="{ACCE4ADB-513D-6547-A537-41E419C45CB6}"/>
              </a:ext>
            </a:extLst>
          </p:cNvPr>
          <p:cNvSpPr/>
          <p:nvPr userDrawn="1"/>
        </p:nvSpPr>
        <p:spPr>
          <a:xfrm>
            <a:off x="0" y="2926081"/>
            <a:ext cx="18288000" cy="870932"/>
          </a:xfrm>
          <a:prstGeom prst="rect">
            <a:avLst/>
          </a:prstGeom>
          <a:solidFill>
            <a:srgbClr val="352B6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329634-D71F-1444-9687-0F2E294663B4}"/>
              </a:ext>
            </a:extLst>
          </p:cNvPr>
          <p:cNvSpPr/>
          <p:nvPr userDrawn="1"/>
        </p:nvSpPr>
        <p:spPr>
          <a:xfrm>
            <a:off x="0" y="3786012"/>
            <a:ext cx="18288000" cy="3581500"/>
          </a:xfrm>
          <a:prstGeom prst="rect">
            <a:avLst/>
          </a:prstGeom>
          <a:solidFill>
            <a:srgbClr val="352B6F"/>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14" name="Text Placeholder 8">
            <a:extLst>
              <a:ext uri="{FF2B5EF4-FFF2-40B4-BE49-F238E27FC236}">
                <a16:creationId xmlns:a16="http://schemas.microsoft.com/office/drawing/2014/main" id="{C6811143-476A-914D-93C0-DF512E7A0C82}"/>
              </a:ext>
            </a:extLst>
          </p:cNvPr>
          <p:cNvSpPr>
            <a:spLocks noGrp="1"/>
          </p:cNvSpPr>
          <p:nvPr>
            <p:ph type="body" sz="quarter" idx="18" hasCustomPrompt="1"/>
          </p:nvPr>
        </p:nvSpPr>
        <p:spPr>
          <a:xfrm>
            <a:off x="917190" y="1922034"/>
            <a:ext cx="16453620" cy="754058"/>
          </a:xfrm>
          <a:prstGeom prst="rect">
            <a:avLst/>
          </a:prstGeom>
        </p:spPr>
        <p:txBody>
          <a:bodyPr>
            <a:noAutofit/>
          </a:bodyPr>
          <a:lstStyle>
            <a:lvl1pPr algn="l">
              <a:spcBef>
                <a:spcPts val="0"/>
              </a:spcBef>
              <a:defRPr sz="3200" b="1" i="0">
                <a:solidFill>
                  <a:schemeClr val="bg1"/>
                </a:solidFill>
                <a:latin typeface="+mn-lt"/>
                <a:ea typeface="PS TT Commons DemiBold" panose="02000506040000020004" pitchFamily="2" charset="77"/>
                <a:cs typeface="PS TT Commons DemiBold" panose="02000506040000020004" pitchFamily="2" charset="77"/>
              </a:defRPr>
            </a:lvl1pPr>
          </a:lstStyle>
          <a:p>
            <a:pPr lvl="0"/>
            <a:r>
              <a:rPr lang="en-US" dirty="0"/>
              <a:t>Add a line of text here if needed</a:t>
            </a:r>
          </a:p>
        </p:txBody>
      </p:sp>
      <p:sp>
        <p:nvSpPr>
          <p:cNvPr id="15" name="Title 1">
            <a:extLst>
              <a:ext uri="{FF2B5EF4-FFF2-40B4-BE49-F238E27FC236}">
                <a16:creationId xmlns:a16="http://schemas.microsoft.com/office/drawing/2014/main" id="{1274862A-3F03-484C-B6D7-C474A830FE16}"/>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chemeClr val="bg1"/>
                </a:solidFill>
                <a:latin typeface="+mj-lt"/>
              </a:defRPr>
            </a:lvl1pPr>
          </a:lstStyle>
          <a:p>
            <a:r>
              <a:rPr lang="en-US" dirty="0"/>
              <a:t>Click to Add Title in Title Case</a:t>
            </a:r>
          </a:p>
        </p:txBody>
      </p:sp>
      <p:sp>
        <p:nvSpPr>
          <p:cNvPr id="9" name="Text Placeholder 6"/>
          <p:cNvSpPr>
            <a:spLocks noGrp="1"/>
          </p:cNvSpPr>
          <p:nvPr>
            <p:ph type="body" sz="quarter" idx="11" hasCustomPrompt="1"/>
          </p:nvPr>
        </p:nvSpPr>
        <p:spPr>
          <a:xfrm>
            <a:off x="917188" y="7571232"/>
            <a:ext cx="16453621" cy="2468880"/>
          </a:xfrm>
          <a:prstGeom prst="rect">
            <a:avLst/>
          </a:prstGeom>
        </p:spPr>
        <p:txBody>
          <a:bodyPr anchor="t" anchorCtr="0">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&gt; Console</a:t>
            </a:r>
          </a:p>
        </p:txBody>
      </p:sp>
      <p:sp>
        <p:nvSpPr>
          <p:cNvPr id="18" name="Rounded Rectangle 6">
            <a:extLst>
              <a:ext uri="{FF2B5EF4-FFF2-40B4-BE49-F238E27FC236}">
                <a16:creationId xmlns:a16="http://schemas.microsoft.com/office/drawing/2014/main" id="{8D56FCDA-A803-484C-AA09-84B100532755}"/>
              </a:ext>
            </a:extLst>
          </p:cNvPr>
          <p:cNvSpPr/>
          <p:nvPr userDrawn="1"/>
        </p:nvSpPr>
        <p:spPr>
          <a:xfrm>
            <a:off x="917189" y="3122736"/>
            <a:ext cx="6551545" cy="1027462"/>
          </a:xfrm>
          <a:prstGeom prst="roundRect">
            <a:avLst/>
          </a:prstGeom>
          <a:solidFill>
            <a:srgbClr val="35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9">
            <a:extLst>
              <a:ext uri="{FF2B5EF4-FFF2-40B4-BE49-F238E27FC236}">
                <a16:creationId xmlns:a16="http://schemas.microsoft.com/office/drawing/2014/main" id="{8482F8EA-81C2-5448-A9D4-34BCA15EA56A}"/>
              </a:ext>
            </a:extLst>
          </p:cNvPr>
          <p:cNvSpPr>
            <a:spLocks noGrp="1"/>
          </p:cNvSpPr>
          <p:nvPr>
            <p:ph type="body" sz="quarter" idx="17" hasCustomPrompt="1"/>
          </p:nvPr>
        </p:nvSpPr>
        <p:spPr>
          <a:xfrm>
            <a:off x="1090611" y="3158842"/>
            <a:ext cx="5277806" cy="629780"/>
          </a:xfrm>
          <a:prstGeom prst="rect">
            <a:avLst/>
          </a:prstGeom>
        </p:spPr>
        <p:txBody>
          <a:bodyPr lIns="0" anchor="ctr">
            <a:noAutofit/>
          </a:bodyPr>
          <a:lstStyle>
            <a:lvl1pPr>
              <a:defRPr sz="2800" b="1" i="0">
                <a:solidFill>
                  <a:schemeClr val="bg1"/>
                </a:solidFill>
                <a:latin typeface="+mn-lt"/>
                <a:ea typeface="PS TT Commons DemiBold" charset="0"/>
                <a:cs typeface="PS TT Commons DemiBold" charset="0"/>
              </a:defRPr>
            </a:lvl1pPr>
          </a:lstStyle>
          <a:p>
            <a:pPr lvl="0"/>
            <a:r>
              <a:rPr lang="en-US" dirty="0"/>
              <a:t>Filename.here</a:t>
            </a:r>
          </a:p>
        </p:txBody>
      </p:sp>
      <p:sp>
        <p:nvSpPr>
          <p:cNvPr id="12" name="Text Placeholder 6">
            <a:extLst>
              <a:ext uri="{FF2B5EF4-FFF2-40B4-BE49-F238E27FC236}">
                <a16:creationId xmlns:a16="http://schemas.microsoft.com/office/drawing/2014/main" id="{0AA68304-FAFF-3847-AA4D-036248DB844E}"/>
              </a:ext>
            </a:extLst>
          </p:cNvPr>
          <p:cNvSpPr>
            <a:spLocks noGrp="1"/>
          </p:cNvSpPr>
          <p:nvPr>
            <p:ph type="body" sz="quarter" idx="10" hasCustomPrompt="1"/>
          </p:nvPr>
        </p:nvSpPr>
        <p:spPr>
          <a:xfrm>
            <a:off x="917189" y="4041648"/>
            <a:ext cx="16453621" cy="3081228"/>
          </a:xfrm>
          <a:prstGeom prst="rect">
            <a:avLst/>
          </a:prstGeom>
        </p:spPr>
        <p:txBody>
          <a:bodyPr anchor="ctr">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Tree>
    <p:extLst>
      <p:ext uri="{BB962C8B-B14F-4D97-AF65-F5344CB8AC3E}">
        <p14:creationId xmlns:p14="http://schemas.microsoft.com/office/powerpoint/2010/main" val="343158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Half Page Horizontal">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9EB1C5-6694-8773-2752-1E7490C11A29}"/>
              </a:ext>
            </a:extLst>
          </p:cNvPr>
          <p:cNvSpPr/>
          <p:nvPr userDrawn="1"/>
        </p:nvSpPr>
        <p:spPr>
          <a:xfrm>
            <a:off x="-4" y="-2"/>
            <a:ext cx="18288004" cy="6345940"/>
          </a:xfrm>
          <a:prstGeom prst="rect">
            <a:avLst/>
          </a:prstGeom>
          <a:solidFill>
            <a:srgbClr val="E2E8F0"/>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6" name="Text Placeholder 6"/>
          <p:cNvSpPr>
            <a:spLocks noGrp="1"/>
          </p:cNvSpPr>
          <p:nvPr>
            <p:ph type="body" sz="quarter" idx="10" hasCustomPrompt="1"/>
          </p:nvPr>
        </p:nvSpPr>
        <p:spPr>
          <a:xfrm>
            <a:off x="402283" y="438913"/>
            <a:ext cx="17483382" cy="5567206"/>
          </a:xfrm>
          <a:prstGeom prst="rect">
            <a:avLst/>
          </a:prstGeom>
        </p:spPr>
        <p:txBody>
          <a:bodyPr anchor="b">
            <a:noAutofit/>
          </a:bodyPr>
          <a:lstStyle>
            <a:lvl1pPr marL="0" indent="0">
              <a:lnSpc>
                <a:spcPct val="110000"/>
              </a:lnSpc>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9" name="Title 1">
            <a:extLst>
              <a:ext uri="{FF2B5EF4-FFF2-40B4-BE49-F238E27FC236}">
                <a16:creationId xmlns:a16="http://schemas.microsoft.com/office/drawing/2014/main" id="{608ABFF4-556D-504D-8526-20EE4FA72AA2}"/>
              </a:ext>
            </a:extLst>
          </p:cNvPr>
          <p:cNvSpPr>
            <a:spLocks noGrp="1"/>
          </p:cNvSpPr>
          <p:nvPr>
            <p:ph type="title" hasCustomPrompt="1"/>
          </p:nvPr>
        </p:nvSpPr>
        <p:spPr>
          <a:xfrm>
            <a:off x="402281" y="6786380"/>
            <a:ext cx="17483382" cy="604235"/>
          </a:xfrm>
          <a:prstGeom prst="rect">
            <a:avLst/>
          </a:prstGeom>
        </p:spPr>
        <p:txBody>
          <a:bodyPr>
            <a:noAutofit/>
          </a:bodyPr>
          <a:lstStyle>
            <a:lvl1pPr algn="l">
              <a:defRPr sz="3800" b="1" i="0" baseline="0">
                <a:solidFill>
                  <a:srgbClr val="130F25"/>
                </a:solidFill>
                <a:latin typeface="+mj-lt"/>
              </a:defRPr>
            </a:lvl1pPr>
          </a:lstStyle>
          <a:p>
            <a:r>
              <a:rPr lang="en-US" dirty="0"/>
              <a:t>Add Title Slide in Title Case</a:t>
            </a:r>
          </a:p>
        </p:txBody>
      </p:sp>
      <p:sp>
        <p:nvSpPr>
          <p:cNvPr id="10" name="Text Placeholder 8">
            <a:extLst>
              <a:ext uri="{FF2B5EF4-FFF2-40B4-BE49-F238E27FC236}">
                <a16:creationId xmlns:a16="http://schemas.microsoft.com/office/drawing/2014/main" id="{EAF9EA1C-3519-594B-8FFD-CC4BD6BC8B32}"/>
              </a:ext>
            </a:extLst>
          </p:cNvPr>
          <p:cNvSpPr>
            <a:spLocks noGrp="1"/>
          </p:cNvSpPr>
          <p:nvPr>
            <p:ph type="body" sz="quarter" idx="18"/>
          </p:nvPr>
        </p:nvSpPr>
        <p:spPr>
          <a:xfrm>
            <a:off x="402281" y="7573617"/>
            <a:ext cx="17483382" cy="2288385"/>
          </a:xfrm>
          <a:prstGeom prst="rect">
            <a:avLst/>
          </a:prstGeom>
        </p:spPr>
        <p:txBody>
          <a:bodyPr lIns="91440">
            <a:noAutofit/>
          </a:bodyPr>
          <a:lstStyle>
            <a:lvl1pPr marL="0" indent="0" algn="l">
              <a:lnSpc>
                <a:spcPct val="100000"/>
              </a:lnSpc>
              <a:spcBef>
                <a:spcPts val="0"/>
              </a:spcBef>
              <a:buFont typeface="Arial" charset="0"/>
              <a:buNone/>
              <a:defRPr sz="3000" b="0" i="0">
                <a:solidFill>
                  <a:srgbClr val="130F25"/>
                </a:solidFill>
                <a:latin typeface="+mn-lt"/>
                <a:ea typeface="PS TT Commons Light" charset="0"/>
                <a:cs typeface="PS TT Commons Light" charset="0"/>
              </a:defRPr>
            </a:lvl1pPr>
          </a:lstStyle>
          <a:p>
            <a:pPr lvl="0"/>
            <a:endParaRPr lang="en-US"/>
          </a:p>
        </p:txBody>
      </p:sp>
    </p:spTree>
    <p:extLst>
      <p:ext uri="{BB962C8B-B14F-4D97-AF65-F5344CB8AC3E}">
        <p14:creationId xmlns:p14="http://schemas.microsoft.com/office/powerpoint/2010/main" val="28113308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de: Dark Half Page Horizontal - dark">
    <p:bg>
      <p:bgPr>
        <a:solidFill>
          <a:srgbClr val="352B6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3EE86-7308-8ED2-6949-CCA7F18C3E11}"/>
              </a:ext>
            </a:extLst>
          </p:cNvPr>
          <p:cNvSpPr/>
          <p:nvPr userDrawn="1"/>
        </p:nvSpPr>
        <p:spPr>
          <a:xfrm>
            <a:off x="-4" y="-2"/>
            <a:ext cx="18288004" cy="634594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2" name="Title 1"/>
          <p:cNvSpPr>
            <a:spLocks noGrp="1"/>
          </p:cNvSpPr>
          <p:nvPr>
            <p:ph type="title" hasCustomPrompt="1"/>
          </p:nvPr>
        </p:nvSpPr>
        <p:spPr>
          <a:xfrm>
            <a:off x="402281" y="6786380"/>
            <a:ext cx="17483382" cy="604235"/>
          </a:xfrm>
          <a:prstGeom prst="rect">
            <a:avLst/>
          </a:prstGeom>
        </p:spPr>
        <p:txBody>
          <a:bodyPr>
            <a:noAutofit/>
          </a:bodyPr>
          <a:lstStyle>
            <a:lvl1pPr algn="l">
              <a:defRPr sz="3800" b="1" i="0" baseline="0">
                <a:solidFill>
                  <a:schemeClr val="tx1"/>
                </a:solidFill>
                <a:latin typeface="+mj-lt"/>
              </a:defRPr>
            </a:lvl1pPr>
          </a:lstStyle>
          <a:p>
            <a:r>
              <a:rPr lang="en-US" dirty="0"/>
              <a:t>Add Title Slide in Title Case</a:t>
            </a:r>
          </a:p>
        </p:txBody>
      </p:sp>
      <p:sp>
        <p:nvSpPr>
          <p:cNvPr id="3" name="Text Placeholder 8"/>
          <p:cNvSpPr>
            <a:spLocks noGrp="1"/>
          </p:cNvSpPr>
          <p:nvPr>
            <p:ph type="body" sz="quarter" idx="18"/>
          </p:nvPr>
        </p:nvSpPr>
        <p:spPr>
          <a:xfrm>
            <a:off x="402281" y="7573617"/>
            <a:ext cx="17483382" cy="2288385"/>
          </a:xfrm>
          <a:prstGeom prst="rect">
            <a:avLst/>
          </a:prstGeom>
        </p:spPr>
        <p:txBody>
          <a:bodyPr lIns="91440">
            <a:noAutofit/>
          </a:bodyPr>
          <a:lstStyle>
            <a:lvl1pPr marL="0" indent="0" algn="l">
              <a:lnSpc>
                <a:spcPct val="100000"/>
              </a:lnSpc>
              <a:spcBef>
                <a:spcPts val="0"/>
              </a:spcBef>
              <a:buFont typeface="Arial" charset="0"/>
              <a:buNone/>
              <a:defRPr sz="3000" b="0" i="0">
                <a:solidFill>
                  <a:schemeClr val="tx1"/>
                </a:solidFill>
                <a:latin typeface="+mn-lt"/>
                <a:ea typeface="PS TT Commons Light" charset="0"/>
                <a:cs typeface="PS TT Commons Light" charset="0"/>
              </a:defRPr>
            </a:lvl1pPr>
          </a:lstStyle>
          <a:p>
            <a:pPr lvl="0"/>
            <a:endParaRPr lang="en-US"/>
          </a:p>
        </p:txBody>
      </p:sp>
      <p:sp>
        <p:nvSpPr>
          <p:cNvPr id="6" name="Text Placeholder 6"/>
          <p:cNvSpPr>
            <a:spLocks noGrp="1"/>
          </p:cNvSpPr>
          <p:nvPr>
            <p:ph type="body" sz="quarter" idx="10" hasCustomPrompt="1"/>
          </p:nvPr>
        </p:nvSpPr>
        <p:spPr>
          <a:xfrm>
            <a:off x="402283" y="438913"/>
            <a:ext cx="17483382" cy="5567206"/>
          </a:xfrm>
          <a:prstGeom prst="rect">
            <a:avLst/>
          </a:prstGeom>
        </p:spPr>
        <p:txBody>
          <a:bodyPr anchor="b">
            <a:noAutofit/>
          </a:bodyPr>
          <a:lstStyle>
            <a:lvl1pPr marL="0" indent="0">
              <a:lnSpc>
                <a:spcPct val="110000"/>
              </a:lnSpc>
              <a:spcBef>
                <a:spcPts val="0"/>
              </a:spcBef>
              <a:buNone/>
              <a:defRPr sz="2600" b="0" baseline="0">
                <a:solidFill>
                  <a:schemeClr val="tx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Tree>
    <p:extLst>
      <p:ext uri="{BB962C8B-B14F-4D97-AF65-F5344CB8AC3E}">
        <p14:creationId xmlns:p14="http://schemas.microsoft.com/office/powerpoint/2010/main" val="52696457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825C826-F821-45FD-CF72-44F21A3992F3}"/>
              </a:ext>
            </a:extLst>
          </p:cNvPr>
          <p:cNvPicPr>
            <a:picLocks noChangeAspect="1"/>
          </p:cNvPicPr>
          <p:nvPr userDrawn="1"/>
        </p:nvPicPr>
        <p:blipFill>
          <a:blip r:embed="rId2">
            <a:alphaModFix amt="40000"/>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1762786" y="4538443"/>
            <a:ext cx="15304713" cy="1210115"/>
          </a:xfrm>
          <a:prstGeom prst="rect">
            <a:avLst/>
          </a:prstGeom>
        </p:spPr>
        <p:txBody>
          <a:bodyPr anchor="ctr"/>
          <a:lstStyle>
            <a:lvl1pPr algn="l">
              <a:defRPr sz="6000" b="1" i="0">
                <a:latin typeface="+mj-lt"/>
              </a:defRPr>
            </a:lvl1pPr>
          </a:lstStyle>
          <a:p>
            <a:r>
              <a:rPr lang="en-US" dirty="0"/>
              <a:t> Add Section Header in Title Case</a:t>
            </a:r>
          </a:p>
        </p:txBody>
      </p:sp>
      <p:cxnSp>
        <p:nvCxnSpPr>
          <p:cNvPr id="4" name="Straight Connector 3"/>
          <p:cNvCxnSpPr>
            <a:cxnSpLocks/>
          </p:cNvCxnSpPr>
          <p:nvPr/>
        </p:nvCxnSpPr>
        <p:spPr>
          <a:xfrm>
            <a:off x="1220491" y="4538443"/>
            <a:ext cx="0" cy="1210115"/>
          </a:xfrm>
          <a:prstGeom prst="line">
            <a:avLst/>
          </a:prstGeom>
          <a:noFill/>
          <a:ln w="190500" cap="flat" cmpd="sng" algn="ctr">
            <a:solidFill>
              <a:schemeClr val="accent1"/>
            </a:solidFill>
            <a:prstDash val="solid"/>
            <a:headEnd type="none"/>
            <a:tailEnd type="none"/>
          </a:ln>
          <a:effectLst/>
        </p:spPr>
      </p:cxnSp>
      <p:grpSp>
        <p:nvGrpSpPr>
          <p:cNvPr id="8" name="Group 7">
            <a:extLst>
              <a:ext uri="{FF2B5EF4-FFF2-40B4-BE49-F238E27FC236}">
                <a16:creationId xmlns:a16="http://schemas.microsoft.com/office/drawing/2014/main" id="{3007674F-3B7C-1869-BC86-D3798E8F2A74}"/>
              </a:ext>
            </a:extLst>
          </p:cNvPr>
          <p:cNvGrpSpPr/>
          <p:nvPr userDrawn="1"/>
        </p:nvGrpSpPr>
        <p:grpSpPr>
          <a:xfrm>
            <a:off x="0" y="-1699793"/>
            <a:ext cx="13546666" cy="1307592"/>
            <a:chOff x="0" y="-1699793"/>
            <a:chExt cx="13546666" cy="1307592"/>
          </a:xfrm>
        </p:grpSpPr>
        <p:grpSp>
          <p:nvGrpSpPr>
            <p:cNvPr id="16" name="Group 15">
              <a:extLst>
                <a:ext uri="{FF2B5EF4-FFF2-40B4-BE49-F238E27FC236}">
                  <a16:creationId xmlns:a16="http://schemas.microsoft.com/office/drawing/2014/main" id="{287C8CF0-5E6A-9641-21D3-10EDA3136ED5}"/>
                </a:ext>
              </a:extLst>
            </p:cNvPr>
            <p:cNvGrpSpPr/>
            <p:nvPr userDrawn="1"/>
          </p:nvGrpSpPr>
          <p:grpSpPr>
            <a:xfrm>
              <a:off x="0" y="-1699793"/>
              <a:ext cx="13546666" cy="1307592"/>
              <a:chOff x="0" y="-1572769"/>
              <a:chExt cx="13546666" cy="1307592"/>
            </a:xfrm>
          </p:grpSpPr>
          <p:sp>
            <p:nvSpPr>
              <p:cNvPr id="18" name="Rectangle 17">
                <a:extLst>
                  <a:ext uri="{FF2B5EF4-FFF2-40B4-BE49-F238E27FC236}">
                    <a16:creationId xmlns:a16="http://schemas.microsoft.com/office/drawing/2014/main" id="{0ECA7C1B-2B1D-A7D4-B7A9-3184382607D1}"/>
                  </a:ext>
                </a:extLst>
              </p:cNvPr>
              <p:cNvSpPr/>
              <p:nvPr userDrawn="1"/>
            </p:nvSpPr>
            <p:spPr>
              <a:xfrm>
                <a:off x="3803903" y="-1572769"/>
                <a:ext cx="9742763" cy="130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Rectangle 18">
                <a:extLst>
                  <a:ext uri="{FF2B5EF4-FFF2-40B4-BE49-F238E27FC236}">
                    <a16:creationId xmlns:a16="http://schemas.microsoft.com/office/drawing/2014/main" id="{1250221F-AA77-58D3-7548-E6D0672C2D59}"/>
                  </a:ext>
                </a:extLst>
              </p:cNvPr>
              <p:cNvSpPr/>
              <p:nvPr userDrawn="1"/>
            </p:nvSpPr>
            <p:spPr>
              <a:xfrm>
                <a:off x="0" y="-1572769"/>
                <a:ext cx="3792754" cy="1307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87F3FC-927D-04A9-B9E6-ECA7B7736574}"/>
                  </a:ext>
                </a:extLst>
              </p:cNvPr>
              <p:cNvSpPr txBox="1"/>
              <p:nvPr userDrawn="1"/>
            </p:nvSpPr>
            <p:spPr>
              <a:xfrm>
                <a:off x="210315" y="-1226305"/>
                <a:ext cx="3207442" cy="640080"/>
              </a:xfrm>
              <a:prstGeom prst="rect">
                <a:avLst/>
              </a:prstGeom>
            </p:spPr>
            <p:txBody>
              <a:bodyPr vert="horz" wrap="none" lIns="0" tIns="32970" rIns="65939" bIns="32970" rtlCol="0" anchor="ctr" anchorCtr="0">
                <a:noAutofit/>
              </a:bodyPr>
              <a:lstStyle/>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mn-lt"/>
                    <a:ea typeface="PS TT Commons" charset="0"/>
                    <a:cs typeface="PS TT Commons" charset="0"/>
                  </a:rPr>
                  <a:t>Font check</a:t>
                </a:r>
              </a:p>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Do they match?</a:t>
                </a:r>
              </a:p>
            </p:txBody>
          </p:sp>
        </p:grpSp>
        <p:pic>
          <p:nvPicPr>
            <p:cNvPr id="7" name="Picture 6">
              <a:extLst>
                <a:ext uri="{FF2B5EF4-FFF2-40B4-BE49-F238E27FC236}">
                  <a16:creationId xmlns:a16="http://schemas.microsoft.com/office/drawing/2014/main" id="{AD05EFCC-23CE-B62F-A833-1659613261A0}"/>
                </a:ext>
              </a:extLst>
            </p:cNvPr>
            <p:cNvPicPr>
              <a:picLocks noChangeAspect="1"/>
            </p:cNvPicPr>
            <p:nvPr userDrawn="1"/>
          </p:nvPicPr>
          <p:blipFill>
            <a:blip r:embed="rId3"/>
            <a:stretch>
              <a:fillRect/>
            </a:stretch>
          </p:blipFill>
          <p:spPr>
            <a:xfrm>
              <a:off x="4003069" y="-1497257"/>
              <a:ext cx="9358600" cy="906071"/>
            </a:xfrm>
            <a:prstGeom prst="rect">
              <a:avLst/>
            </a:prstGeom>
          </p:spPr>
        </p:pic>
      </p:grpSp>
    </p:spTree>
    <p:extLst>
      <p:ext uri="{BB962C8B-B14F-4D97-AF65-F5344CB8AC3E}">
        <p14:creationId xmlns:p14="http://schemas.microsoft.com/office/powerpoint/2010/main" val="3574907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de: Full Page with Title">
    <p:bg>
      <p:bgPr>
        <a:solidFill>
          <a:srgbClr val="E2E8F0"/>
        </a:solid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917189" y="2048256"/>
            <a:ext cx="16453621" cy="7772400"/>
          </a:xfrm>
          <a:prstGeom prst="rect">
            <a:avLst/>
          </a:prstGeom>
        </p:spPr>
        <p:txBody>
          <a:bodyPr anchor="ctr">
            <a:noAutofit/>
          </a:bodyPr>
          <a:lstStyle>
            <a:lvl1pPr marL="0" indent="0">
              <a:lnSpc>
                <a:spcPct val="110000"/>
              </a:lnSpc>
              <a:spcBef>
                <a:spcPts val="0"/>
              </a:spcBef>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4" name="Title 1">
            <a:extLst>
              <a:ext uri="{FF2B5EF4-FFF2-40B4-BE49-F238E27FC236}">
                <a16:creationId xmlns:a16="http://schemas.microsoft.com/office/drawing/2014/main" id="{3939997B-1E82-AD40-99E5-A98C1981A27C}"/>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rgbClr val="130F25"/>
                </a:solidFill>
                <a:latin typeface="+mj-lt"/>
              </a:defRPr>
            </a:lvl1pPr>
          </a:lstStyle>
          <a:p>
            <a:r>
              <a:rPr lang="en-US" dirty="0"/>
              <a:t>Click to Add Title in Title Case</a:t>
            </a:r>
          </a:p>
        </p:txBody>
      </p:sp>
    </p:spTree>
    <p:extLst>
      <p:ext uri="{BB962C8B-B14F-4D97-AF65-F5344CB8AC3E}">
        <p14:creationId xmlns:p14="http://schemas.microsoft.com/office/powerpoint/2010/main" val="1309456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de: Full Page with Title - dark">
    <p:bg>
      <p:bgPr>
        <a:solidFill>
          <a:schemeClr val="tx1"/>
        </a:solid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917189" y="2048256"/>
            <a:ext cx="16453621" cy="7772400"/>
          </a:xfrm>
          <a:prstGeom prst="rect">
            <a:avLst/>
          </a:prstGeom>
        </p:spPr>
        <p:txBody>
          <a:bodyPr anchor="ctr">
            <a:noAutofit/>
          </a:bodyPr>
          <a:lstStyle>
            <a:lvl1pPr marL="0" indent="0">
              <a:lnSpc>
                <a:spcPct val="110000"/>
              </a:lnSpc>
              <a:spcBef>
                <a:spcPts val="0"/>
              </a:spcBef>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pPr lvl="0"/>
            <a:r>
              <a:rPr lang="en-US" dirty="0"/>
              <a:t>Add code here</a:t>
            </a:r>
          </a:p>
        </p:txBody>
      </p:sp>
      <p:sp>
        <p:nvSpPr>
          <p:cNvPr id="4" name="Title 1">
            <a:extLst>
              <a:ext uri="{FF2B5EF4-FFF2-40B4-BE49-F238E27FC236}">
                <a16:creationId xmlns:a16="http://schemas.microsoft.com/office/drawing/2014/main" id="{1B3F2644-8D69-DC4B-89FD-3BFF1718A882}"/>
              </a:ext>
            </a:extLst>
          </p:cNvPr>
          <p:cNvSpPr>
            <a:spLocks noGrp="1"/>
          </p:cNvSpPr>
          <p:nvPr>
            <p:ph type="title" hasCustomPrompt="1"/>
          </p:nvPr>
        </p:nvSpPr>
        <p:spPr>
          <a:xfrm>
            <a:off x="917190" y="856298"/>
            <a:ext cx="16453621" cy="815748"/>
          </a:xfrm>
          <a:prstGeom prst="rect">
            <a:avLst/>
          </a:prstGeom>
        </p:spPr>
        <p:txBody>
          <a:bodyPr/>
          <a:lstStyle>
            <a:lvl1pPr algn="l">
              <a:defRPr sz="4800" b="1" i="0">
                <a:solidFill>
                  <a:schemeClr val="bg1"/>
                </a:solidFill>
                <a:latin typeface="+mj-lt"/>
              </a:defRPr>
            </a:lvl1pPr>
          </a:lstStyle>
          <a:p>
            <a:r>
              <a:rPr lang="en-US"/>
              <a:t>Click to Add Title in Title Case</a:t>
            </a:r>
          </a:p>
        </p:txBody>
      </p:sp>
    </p:spTree>
    <p:extLst>
      <p:ext uri="{BB962C8B-B14F-4D97-AF65-F5344CB8AC3E}">
        <p14:creationId xmlns:p14="http://schemas.microsoft.com/office/powerpoint/2010/main" val="32013287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de: Half Page Vertical with Point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E685F9-E7EA-C7CC-43EE-0D403B327275}"/>
              </a:ext>
            </a:extLst>
          </p:cNvPr>
          <p:cNvSpPr/>
          <p:nvPr userDrawn="1"/>
        </p:nvSpPr>
        <p:spPr>
          <a:xfrm>
            <a:off x="0" y="1"/>
            <a:ext cx="9125712" cy="10287002"/>
          </a:xfrm>
          <a:prstGeom prst="rect">
            <a:avLst/>
          </a:prstGeom>
          <a:solidFill>
            <a:srgbClr val="E2E8F0"/>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5" name="Text Placeholder 6">
            <a:extLst>
              <a:ext uri="{FF2B5EF4-FFF2-40B4-BE49-F238E27FC236}">
                <a16:creationId xmlns:a16="http://schemas.microsoft.com/office/drawing/2014/main" id="{222F59EF-DB22-BA4D-A09B-DB9586EAB509}"/>
              </a:ext>
            </a:extLst>
          </p:cNvPr>
          <p:cNvSpPr>
            <a:spLocks noGrp="1"/>
          </p:cNvSpPr>
          <p:nvPr>
            <p:ph type="body" sz="quarter" idx="10" hasCustomPrompt="1"/>
          </p:nvPr>
        </p:nvSpPr>
        <p:spPr>
          <a:xfrm>
            <a:off x="402283" y="556591"/>
            <a:ext cx="8229654" cy="9181768"/>
          </a:xfrm>
          <a:prstGeom prst="rect">
            <a:avLst/>
          </a:prstGeom>
        </p:spPr>
        <p:txBody>
          <a:bodyPr anchor="t">
            <a:noAutofit/>
          </a:bodyPr>
          <a:lstStyle>
            <a:lvl1pPr marL="0" indent="0">
              <a:lnSpc>
                <a:spcPct val="110000"/>
              </a:lnSpc>
              <a:buNone/>
              <a:defRPr sz="2600" b="0" baseline="0">
                <a:solidFill>
                  <a:srgbClr val="130F25"/>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r>
              <a:rPr lang="en-US" dirty="0"/>
              <a:t>// Put code on this side</a:t>
            </a:r>
          </a:p>
          <a:p>
            <a:r>
              <a:rPr lang="en-US" dirty="0"/>
              <a:t>let website = {</a:t>
            </a:r>
            <a:br>
              <a:rPr lang="en-US" dirty="0"/>
            </a:br>
            <a:r>
              <a:rPr lang="en-US" dirty="0"/>
              <a:t>  name: 'Pluralsight',</a:t>
            </a:r>
          </a:p>
          <a:p>
            <a:pPr>
              <a:spcBef>
                <a:spcPts val="300"/>
              </a:spcBef>
            </a:pPr>
            <a:r>
              <a:rPr lang="en-US" dirty="0"/>
              <a:t>  </a:t>
            </a:r>
            <a:r>
              <a:rPr lang="en-US" dirty="0" err="1"/>
              <a:t>url</a:t>
            </a:r>
            <a:r>
              <a:rPr lang="en-US" dirty="0"/>
              <a:t>: 'https://</a:t>
            </a:r>
            <a:r>
              <a:rPr lang="en-US" dirty="0" err="1"/>
              <a:t>pluralsight.com</a:t>
            </a:r>
            <a:r>
              <a:rPr lang="en-US" dirty="0"/>
              <a:t>'</a:t>
            </a:r>
            <a:br>
              <a:rPr lang="en-US" dirty="0"/>
            </a:br>
            <a:r>
              <a:rPr lang="en-US" dirty="0"/>
              <a:t>};</a:t>
            </a:r>
          </a:p>
          <a:p>
            <a:pPr>
              <a:spcBef>
                <a:spcPts val="0"/>
              </a:spcBef>
            </a:pPr>
            <a:br>
              <a:rPr lang="en-US" dirty="0"/>
            </a:br>
            <a:r>
              <a:rPr lang="en-US" dirty="0"/>
              <a:t>function </a:t>
            </a:r>
            <a:r>
              <a:rPr lang="en-US" dirty="0" err="1"/>
              <a:t>makeUrl</a:t>
            </a:r>
            <a:r>
              <a:rPr lang="en-US" dirty="0"/>
              <a:t>() {}</a:t>
            </a:r>
          </a:p>
          <a:p>
            <a:pPr>
              <a:spcBef>
                <a:spcPts val="0"/>
              </a:spcBef>
            </a:pPr>
            <a:endParaRPr lang="en-US" dirty="0"/>
          </a:p>
          <a:p>
            <a:pPr>
              <a:spcBef>
                <a:spcPts val="0"/>
              </a:spcBef>
            </a:pPr>
            <a:r>
              <a:rPr lang="en-US" dirty="0"/>
              <a:t>let sites = []</a:t>
            </a:r>
          </a:p>
          <a:p>
            <a:pPr>
              <a:spcBef>
                <a:spcPts val="0"/>
              </a:spcBef>
            </a:pPr>
            <a:r>
              <a:rPr lang="en-US" dirty="0" err="1"/>
              <a:t>sites.push</a:t>
            </a:r>
            <a:r>
              <a:rPr lang="en-US" dirty="0"/>
              <a:t>(website)</a:t>
            </a:r>
          </a:p>
          <a:p>
            <a:pPr>
              <a:spcBef>
                <a:spcPts val="0"/>
              </a:spcBef>
            </a:pPr>
            <a:endParaRPr lang="en-US" dirty="0"/>
          </a:p>
          <a:p>
            <a:pPr>
              <a:spcBef>
                <a:spcPts val="0"/>
              </a:spcBef>
            </a:pPr>
            <a:r>
              <a:rPr lang="en-US" dirty="0" err="1"/>
              <a:t>console.log</a:t>
            </a:r>
            <a:r>
              <a:rPr lang="en-US" dirty="0"/>
              <a:t>(sites[0].name</a:t>
            </a:r>
          </a:p>
        </p:txBody>
      </p:sp>
      <p:sp>
        <p:nvSpPr>
          <p:cNvPr id="9" name="Text Placeholder 5">
            <a:extLst>
              <a:ext uri="{FF2B5EF4-FFF2-40B4-BE49-F238E27FC236}">
                <a16:creationId xmlns:a16="http://schemas.microsoft.com/office/drawing/2014/main" id="{43511DE7-ED7D-684A-92BA-3739FB0A4111}"/>
              </a:ext>
            </a:extLst>
          </p:cNvPr>
          <p:cNvSpPr>
            <a:spLocks noGrp="1"/>
          </p:cNvSpPr>
          <p:nvPr>
            <p:ph type="body" sz="quarter" idx="18" hasCustomPrompt="1"/>
          </p:nvPr>
        </p:nvSpPr>
        <p:spPr>
          <a:xfrm>
            <a:off x="9410499" y="556591"/>
            <a:ext cx="8476488" cy="9181768"/>
          </a:xfrm>
          <a:prstGeom prst="rect">
            <a:avLst/>
          </a:prstGeom>
        </p:spPr>
        <p:txBody>
          <a:bodyPr>
            <a:noAutofit/>
          </a:bodyPr>
          <a:lstStyle>
            <a:lvl1pPr marL="358775" indent="-358775">
              <a:lnSpc>
                <a:spcPct val="100000"/>
              </a:lnSpc>
              <a:spcBef>
                <a:spcPts val="0"/>
              </a:spcBef>
              <a:buSzPct val="70000"/>
              <a:buFont typeface="Wingdings 3" panose="05040102010807070707" pitchFamily="18" charset="2"/>
              <a:buChar char="t"/>
              <a:tabLst/>
              <a:defRPr sz="2800" b="0" i="0" baseline="0">
                <a:solidFill>
                  <a:srgbClr val="130F25"/>
                </a:solidFill>
                <a:latin typeface="+mn-lt"/>
                <a:ea typeface="PS TT Commons Light" charset="0"/>
                <a:cs typeface="PS TT Commons Light" charset="0"/>
              </a:defRPr>
            </a:lvl1pPr>
            <a:lvl2pPr marL="568326" indent="0">
              <a:lnSpc>
                <a:spcPts val="4000"/>
              </a:lnSpc>
              <a:buFontTx/>
              <a:buNone/>
              <a:defRPr/>
            </a:lvl2pPr>
            <a:lvl3pPr marL="568326" indent="0">
              <a:buFontTx/>
              <a:buNone/>
              <a:defRPr/>
            </a:lvl3pPr>
            <a:lvl4pPr marL="568326" indent="0">
              <a:buFontTx/>
              <a:buNone/>
              <a:defRPr/>
            </a:lvl4pPr>
            <a:lvl5pPr marL="568326" indent="0">
              <a:buFontTx/>
              <a:buNone/>
              <a:defRPr/>
            </a:lvl5pPr>
          </a:lstStyle>
          <a:p>
            <a:pPr marL="267335">
              <a:lnSpc>
                <a:spcPct val="120000"/>
              </a:lnSpc>
            </a:pPr>
            <a:r>
              <a:rPr lang="en-US" dirty="0"/>
              <a:t>Line up with these notes</a:t>
            </a:r>
          </a:p>
          <a:p>
            <a:pPr marL="267335">
              <a:lnSpc>
                <a:spcPct val="120000"/>
              </a:lnSpc>
            </a:pPr>
            <a:endParaRPr lang="en-US" dirty="0"/>
          </a:p>
          <a:p>
            <a:pPr marL="267335">
              <a:lnSpc>
                <a:spcPct val="120000"/>
              </a:lnSpc>
            </a:pPr>
            <a:r>
              <a:rPr lang="en-US" dirty="0"/>
              <a:t>Create an object</a:t>
            </a:r>
            <a:br>
              <a:rPr lang="en-US" dirty="0"/>
            </a:br>
            <a:br>
              <a:rPr lang="en-US" dirty="0"/>
            </a:br>
            <a:br>
              <a:rPr lang="en-US" dirty="0"/>
            </a:br>
            <a:endParaRPr lang="en-US" dirty="0"/>
          </a:p>
          <a:p>
            <a:pPr marL="267335">
              <a:lnSpc>
                <a:spcPct val="120000"/>
              </a:lnSpc>
            </a:pPr>
            <a:r>
              <a:rPr lang="en-US" dirty="0"/>
              <a:t>Define a function</a:t>
            </a:r>
            <a:br>
              <a:rPr lang="en-US" dirty="0"/>
            </a:br>
            <a:endParaRPr lang="en-US" dirty="0"/>
          </a:p>
          <a:p>
            <a:pPr marL="267335">
              <a:lnSpc>
                <a:spcPct val="120000"/>
              </a:lnSpc>
            </a:pPr>
            <a:r>
              <a:rPr lang="en-US" dirty="0"/>
              <a:t>Add the object to an array</a:t>
            </a:r>
          </a:p>
          <a:p>
            <a:pPr marL="267335">
              <a:lnSpc>
                <a:spcPct val="120000"/>
              </a:lnSpc>
            </a:pPr>
            <a:endParaRPr lang="en-US" dirty="0"/>
          </a:p>
          <a:p>
            <a:pPr marL="267335">
              <a:lnSpc>
                <a:spcPct val="120000"/>
              </a:lnSpc>
            </a:pPr>
            <a:r>
              <a:rPr lang="en-US" dirty="0"/>
              <a:t>Log the site name to the console</a:t>
            </a:r>
          </a:p>
        </p:txBody>
      </p:sp>
      <p:sp>
        <p:nvSpPr>
          <p:cNvPr id="3" name="Rectangle 2">
            <a:extLst>
              <a:ext uri="{FF2B5EF4-FFF2-40B4-BE49-F238E27FC236}">
                <a16:creationId xmlns:a16="http://schemas.microsoft.com/office/drawing/2014/main" id="{C93AA3E1-E235-AF5B-DE82-AA46B9C95D85}"/>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rgbClr val="BEBEB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BEBEB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BEBEB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4" end="4"/>
                                            </p:txEl>
                                          </p:spTgt>
                                        </p:tgtEl>
                                        <p:attrNameLst>
                                          <p:attrName>ppt_c</p:attrName>
                                        </p:attrNameLst>
                                      </p:cBhvr>
                                      <p:to>
                                        <a:srgbClr val="BEBEB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6" end="6"/>
                                            </p:txEl>
                                          </p:spTgt>
                                        </p:tgtEl>
                                        <p:attrNameLst>
                                          <p:attrName>ppt_c</p:attrName>
                                        </p:attrNameLst>
                                      </p:cBhvr>
                                      <p:to>
                                        <a:srgbClr val="BEBE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BEBEBE"/>
                      </p:to>
                    </p:animClr>
                  </p:sub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de: Half Page Vertical with Points - dark">
    <p:bg>
      <p:bgPr>
        <a:solidFill>
          <a:srgbClr val="352B6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77EA11-27F1-BD3E-E5C4-F03C80467AA6}"/>
              </a:ext>
            </a:extLst>
          </p:cNvPr>
          <p:cNvSpPr/>
          <p:nvPr userDrawn="1"/>
        </p:nvSpPr>
        <p:spPr>
          <a:xfrm>
            <a:off x="0" y="1"/>
            <a:ext cx="9125712" cy="10287002"/>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lIns="365760" tIns="365760" rIns="365760" bIns="365760" rtlCol="0" anchor="t" anchorCtr="0"/>
          <a:lstStyle/>
          <a:p>
            <a:pPr algn="ctr">
              <a:spcBef>
                <a:spcPts val="1200"/>
              </a:spcBef>
            </a:pPr>
            <a:endParaRPr lang="en-US" sz="4000" b="0" i="0" dirty="0">
              <a:solidFill>
                <a:schemeClr val="bg1"/>
              </a:solidFill>
              <a:latin typeface="PS TT Commons" charset="0"/>
              <a:ea typeface="PS TT Commons" charset="0"/>
              <a:cs typeface="PS TT Commons" charset="0"/>
            </a:endParaRPr>
          </a:p>
        </p:txBody>
      </p:sp>
      <p:sp>
        <p:nvSpPr>
          <p:cNvPr id="6" name="Text Placeholder 6"/>
          <p:cNvSpPr>
            <a:spLocks noGrp="1"/>
          </p:cNvSpPr>
          <p:nvPr>
            <p:ph type="body" sz="quarter" idx="10" hasCustomPrompt="1"/>
          </p:nvPr>
        </p:nvSpPr>
        <p:spPr>
          <a:xfrm>
            <a:off x="402283" y="556591"/>
            <a:ext cx="8229654" cy="9181768"/>
          </a:xfrm>
          <a:prstGeom prst="rect">
            <a:avLst/>
          </a:prstGeom>
        </p:spPr>
        <p:txBody>
          <a:bodyPr anchor="t">
            <a:noAutofit/>
          </a:bodyPr>
          <a:lstStyle>
            <a:lvl1pPr marL="0" indent="0">
              <a:lnSpc>
                <a:spcPct val="110000"/>
              </a:lnSpc>
              <a:buNone/>
              <a:defRPr sz="2600" b="0" baseline="0">
                <a:solidFill>
                  <a:schemeClr val="bg1"/>
                </a:solidFill>
                <a:latin typeface="Roboto Mono" pitchFamily="2" charset="0"/>
                <a:ea typeface="Roboto Mono" pitchFamily="2" charset="0"/>
                <a:cs typeface="Consolas" panose="020B0609020204030204" pitchFamily="49" charset="0"/>
              </a:defRPr>
            </a:lvl1pPr>
            <a:lvl2pPr marL="594146" indent="0">
              <a:buNone/>
              <a:defRPr>
                <a:solidFill>
                  <a:schemeClr val="bg1"/>
                </a:solidFill>
                <a:latin typeface="Consolas" panose="020B0609020204030204" pitchFamily="49" charset="0"/>
                <a:cs typeface="Consolas" panose="020B0609020204030204" pitchFamily="49" charset="0"/>
              </a:defRPr>
            </a:lvl2pPr>
            <a:lvl3pPr marL="1192348" indent="0">
              <a:buNone/>
              <a:defRPr>
                <a:solidFill>
                  <a:schemeClr val="bg1"/>
                </a:solidFill>
                <a:latin typeface="Consolas" panose="020B0609020204030204" pitchFamily="49" charset="0"/>
                <a:cs typeface="Consolas" panose="020B0609020204030204" pitchFamily="49" charset="0"/>
              </a:defRPr>
            </a:lvl3pPr>
            <a:lvl4pPr marL="1766150" indent="0">
              <a:buNone/>
              <a:defRPr>
                <a:solidFill>
                  <a:schemeClr val="bg1"/>
                </a:solidFill>
                <a:latin typeface="Consolas" panose="020B0609020204030204" pitchFamily="49" charset="0"/>
                <a:cs typeface="Consolas" panose="020B0609020204030204" pitchFamily="49" charset="0"/>
              </a:defRPr>
            </a:lvl4pPr>
            <a:lvl5pPr marL="2193440" indent="0">
              <a:buNone/>
              <a:defRPr>
                <a:solidFill>
                  <a:schemeClr val="bg1"/>
                </a:solidFill>
                <a:latin typeface="Consolas" panose="020B0609020204030204" pitchFamily="49" charset="0"/>
                <a:cs typeface="Consolas" panose="020B0609020204030204" pitchFamily="49" charset="0"/>
              </a:defRPr>
            </a:lvl5pPr>
          </a:lstStyle>
          <a:p>
            <a:r>
              <a:rPr lang="en-US" dirty="0"/>
              <a:t>// Put code on this side</a:t>
            </a:r>
          </a:p>
          <a:p>
            <a:r>
              <a:rPr lang="en-US" dirty="0"/>
              <a:t>let website = {</a:t>
            </a:r>
            <a:br>
              <a:rPr lang="en-US" dirty="0"/>
            </a:br>
            <a:r>
              <a:rPr lang="en-US" dirty="0"/>
              <a:t>  name: 'Pluralsight',</a:t>
            </a:r>
          </a:p>
          <a:p>
            <a:pPr>
              <a:spcBef>
                <a:spcPts val="300"/>
              </a:spcBef>
            </a:pPr>
            <a:r>
              <a:rPr lang="en-US" dirty="0"/>
              <a:t>  </a:t>
            </a:r>
            <a:r>
              <a:rPr lang="en-US" dirty="0" err="1"/>
              <a:t>url</a:t>
            </a:r>
            <a:r>
              <a:rPr lang="en-US" dirty="0"/>
              <a:t>: 'https://</a:t>
            </a:r>
            <a:r>
              <a:rPr lang="en-US" dirty="0" err="1"/>
              <a:t>pluralsight.com</a:t>
            </a:r>
            <a:r>
              <a:rPr lang="en-US" dirty="0"/>
              <a:t>'</a:t>
            </a:r>
            <a:br>
              <a:rPr lang="en-US" dirty="0"/>
            </a:br>
            <a:r>
              <a:rPr lang="en-US" dirty="0"/>
              <a:t>};</a:t>
            </a:r>
          </a:p>
          <a:p>
            <a:pPr>
              <a:spcBef>
                <a:spcPts val="0"/>
              </a:spcBef>
            </a:pPr>
            <a:br>
              <a:rPr lang="en-US" dirty="0"/>
            </a:br>
            <a:r>
              <a:rPr lang="en-US" dirty="0"/>
              <a:t>function </a:t>
            </a:r>
            <a:r>
              <a:rPr lang="en-US" dirty="0" err="1"/>
              <a:t>makeUrl</a:t>
            </a:r>
            <a:r>
              <a:rPr lang="en-US" dirty="0"/>
              <a:t>() {}</a:t>
            </a:r>
          </a:p>
          <a:p>
            <a:pPr>
              <a:spcBef>
                <a:spcPts val="0"/>
              </a:spcBef>
            </a:pPr>
            <a:endParaRPr lang="en-US" dirty="0"/>
          </a:p>
          <a:p>
            <a:pPr>
              <a:spcBef>
                <a:spcPts val="0"/>
              </a:spcBef>
            </a:pPr>
            <a:r>
              <a:rPr lang="en-US" dirty="0"/>
              <a:t>let sites = []</a:t>
            </a:r>
          </a:p>
          <a:p>
            <a:pPr>
              <a:spcBef>
                <a:spcPts val="0"/>
              </a:spcBef>
            </a:pPr>
            <a:r>
              <a:rPr lang="en-US" dirty="0" err="1"/>
              <a:t>sites.push</a:t>
            </a:r>
            <a:r>
              <a:rPr lang="en-US" dirty="0"/>
              <a:t>(website)</a:t>
            </a:r>
          </a:p>
          <a:p>
            <a:pPr>
              <a:spcBef>
                <a:spcPts val="0"/>
              </a:spcBef>
            </a:pPr>
            <a:endParaRPr lang="en-US" dirty="0"/>
          </a:p>
          <a:p>
            <a:pPr>
              <a:spcBef>
                <a:spcPts val="0"/>
              </a:spcBef>
            </a:pPr>
            <a:r>
              <a:rPr lang="en-US" dirty="0" err="1"/>
              <a:t>console.log</a:t>
            </a:r>
            <a:r>
              <a:rPr lang="en-US" dirty="0"/>
              <a:t>(sites[0].name</a:t>
            </a:r>
          </a:p>
        </p:txBody>
      </p:sp>
      <p:sp>
        <p:nvSpPr>
          <p:cNvPr id="7" name="Text Placeholder 5"/>
          <p:cNvSpPr>
            <a:spLocks noGrp="1"/>
          </p:cNvSpPr>
          <p:nvPr>
            <p:ph type="body" sz="quarter" idx="18" hasCustomPrompt="1"/>
          </p:nvPr>
        </p:nvSpPr>
        <p:spPr>
          <a:xfrm>
            <a:off x="9410499" y="556591"/>
            <a:ext cx="8476488" cy="9181768"/>
          </a:xfrm>
          <a:prstGeom prst="rect">
            <a:avLst/>
          </a:prstGeom>
        </p:spPr>
        <p:txBody>
          <a:bodyPr>
            <a:noAutofit/>
          </a:bodyPr>
          <a:lstStyle>
            <a:lvl1pPr marL="358775" indent="-358775">
              <a:lnSpc>
                <a:spcPct val="100000"/>
              </a:lnSpc>
              <a:spcBef>
                <a:spcPts val="0"/>
              </a:spcBef>
              <a:buSzPct val="70000"/>
              <a:buFont typeface="Wingdings 3" panose="05040102010807070707" pitchFamily="18" charset="2"/>
              <a:buChar char="t"/>
              <a:tabLst/>
              <a:defRPr sz="2800" b="0" i="0" baseline="0">
                <a:solidFill>
                  <a:schemeClr val="bg1"/>
                </a:solidFill>
                <a:latin typeface="+mn-lt"/>
                <a:ea typeface="PS TT Commons Light" charset="0"/>
                <a:cs typeface="PS TT Commons Light" charset="0"/>
              </a:defRPr>
            </a:lvl1pPr>
            <a:lvl2pPr marL="568326" indent="0">
              <a:lnSpc>
                <a:spcPts val="4000"/>
              </a:lnSpc>
              <a:buFontTx/>
              <a:buNone/>
              <a:defRPr/>
            </a:lvl2pPr>
            <a:lvl3pPr marL="568326" indent="0">
              <a:buFontTx/>
              <a:buNone/>
              <a:defRPr/>
            </a:lvl3pPr>
            <a:lvl4pPr marL="568326" indent="0">
              <a:buFontTx/>
              <a:buNone/>
              <a:defRPr/>
            </a:lvl4pPr>
            <a:lvl5pPr marL="568326" indent="0">
              <a:buFontTx/>
              <a:buNone/>
              <a:defRPr/>
            </a:lvl5pPr>
          </a:lstStyle>
          <a:p>
            <a:pPr marL="267335">
              <a:lnSpc>
                <a:spcPct val="120000"/>
              </a:lnSpc>
            </a:pPr>
            <a:r>
              <a:rPr lang="en-US" dirty="0"/>
              <a:t>Line up with these notes</a:t>
            </a:r>
          </a:p>
          <a:p>
            <a:pPr marL="267335">
              <a:lnSpc>
                <a:spcPct val="120000"/>
              </a:lnSpc>
            </a:pPr>
            <a:endParaRPr lang="en-US" dirty="0"/>
          </a:p>
          <a:p>
            <a:pPr marL="267335">
              <a:lnSpc>
                <a:spcPct val="120000"/>
              </a:lnSpc>
            </a:pPr>
            <a:r>
              <a:rPr lang="en-US" dirty="0"/>
              <a:t>Create an object</a:t>
            </a:r>
            <a:br>
              <a:rPr lang="en-US" dirty="0"/>
            </a:br>
            <a:br>
              <a:rPr lang="en-US" dirty="0"/>
            </a:br>
            <a:br>
              <a:rPr lang="en-US" dirty="0"/>
            </a:br>
            <a:endParaRPr lang="en-US" dirty="0"/>
          </a:p>
          <a:p>
            <a:pPr marL="267335">
              <a:lnSpc>
                <a:spcPct val="120000"/>
              </a:lnSpc>
            </a:pPr>
            <a:r>
              <a:rPr lang="en-US" dirty="0"/>
              <a:t>Define a function</a:t>
            </a:r>
            <a:br>
              <a:rPr lang="en-US" dirty="0"/>
            </a:br>
            <a:endParaRPr lang="en-US" dirty="0"/>
          </a:p>
          <a:p>
            <a:pPr marL="267335">
              <a:lnSpc>
                <a:spcPct val="120000"/>
              </a:lnSpc>
            </a:pPr>
            <a:r>
              <a:rPr lang="en-US" dirty="0"/>
              <a:t>Add the object to an array</a:t>
            </a:r>
          </a:p>
          <a:p>
            <a:pPr marL="267335">
              <a:lnSpc>
                <a:spcPct val="120000"/>
              </a:lnSpc>
            </a:pPr>
            <a:endParaRPr lang="en-US" dirty="0"/>
          </a:p>
          <a:p>
            <a:pPr marL="267335">
              <a:lnSpc>
                <a:spcPct val="120000"/>
              </a:lnSpc>
            </a:pPr>
            <a:r>
              <a:rPr lang="en-US" dirty="0"/>
              <a:t>Log the site name to the console</a:t>
            </a:r>
          </a:p>
        </p:txBody>
      </p:sp>
      <p:sp>
        <p:nvSpPr>
          <p:cNvPr id="3" name="Rectangle 2">
            <a:extLst>
              <a:ext uri="{FF2B5EF4-FFF2-40B4-BE49-F238E27FC236}">
                <a16:creationId xmlns:a16="http://schemas.microsoft.com/office/drawing/2014/main" id="{C5378034-FD84-6F9C-31AA-8F5FF86A3992}"/>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BEBEB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BEBEB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rgbClr val="BEBEB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BEBEB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6" end="6"/>
                                            </p:txEl>
                                          </p:spTgt>
                                        </p:tgtEl>
                                        <p:attrNameLst>
                                          <p:attrName>ppt_c</p:attrName>
                                        </p:attrNameLst>
                                      </p:cBhvr>
                                      <p:to>
                                        <a:srgbClr val="BEBE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BEBEBE"/>
                      </p:to>
                    </p:animClr>
                  </p:sub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Left | Title/Image Right">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72A13A1B-2BBB-394B-FE91-B2E90BC2A369}"/>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7" name="Text Placeholder 16"/>
          <p:cNvSpPr>
            <a:spLocks noGrp="1"/>
          </p:cNvSpPr>
          <p:nvPr>
            <p:ph type="body" sz="quarter" idx="12" hasCustomPrompt="1"/>
          </p:nvPr>
        </p:nvSpPr>
        <p:spPr>
          <a:xfrm>
            <a:off x="947059" y="703581"/>
            <a:ext cx="5618334" cy="8907108"/>
          </a:xfrm>
          <a:prstGeom prst="rect">
            <a:avLst/>
          </a:prstGeom>
        </p:spPr>
        <p:txBody>
          <a:bodyPr anchor="ctr">
            <a:noAutofit/>
          </a:bodyPr>
          <a:lstStyle>
            <a:lvl1pPr algn="r">
              <a:defRPr sz="3400" b="0" i="0">
                <a:solidFill>
                  <a:schemeClr val="accent1"/>
                </a:solidFill>
                <a:latin typeface="+mn-lt"/>
                <a:ea typeface="PS TT Commons DemiBold" charset="0"/>
                <a:cs typeface="PS TT Commons DemiBold" charset="0"/>
              </a:defRPr>
            </a:lvl1pPr>
            <a:lvl2pPr marL="1172006" indent="-577860" algn="r">
              <a:buFont typeface="Myriad Pro" panose="020B0503030403020204" pitchFamily="34" charset="0"/>
              <a:buChar char=" "/>
              <a:defRPr sz="3400" b="0" i="0">
                <a:solidFill>
                  <a:schemeClr val="accent1"/>
                </a:solidFill>
                <a:latin typeface="PS TT Commons" charset="0"/>
                <a:ea typeface="PS TT Commons" charset="0"/>
                <a:cs typeface="PS TT Commons" charset="0"/>
              </a:defRPr>
            </a:lvl2pPr>
            <a:lvl3pPr marL="1766148" indent="-573796" algn="r">
              <a:buFont typeface="Myriad Pro" panose="020B0503030403020204" pitchFamily="34" charset="0"/>
              <a:buChar char=" "/>
              <a:defRPr sz="3400" b="0" i="0">
                <a:solidFill>
                  <a:schemeClr val="accent1"/>
                </a:solidFill>
                <a:latin typeface="PS TT Commons" charset="0"/>
                <a:ea typeface="PS TT Commons" charset="0"/>
                <a:cs typeface="PS TT Commons" charset="0"/>
              </a:defRPr>
            </a:lvl3pPr>
            <a:lvl4pPr marL="2193448" indent="-427296" algn="r">
              <a:buFont typeface="Myriad Pro" panose="020B0503030403020204" pitchFamily="34" charset="0"/>
              <a:buChar char=" "/>
              <a:defRPr sz="3400" b="0" i="0">
                <a:solidFill>
                  <a:schemeClr val="accent1"/>
                </a:solidFill>
                <a:latin typeface="PS TT Commons" charset="0"/>
                <a:ea typeface="PS TT Commons" charset="0"/>
                <a:cs typeface="PS TT Commons" charset="0"/>
              </a:defRPr>
            </a:lvl4pPr>
            <a:lvl5pPr marL="2193444" indent="0" algn="r">
              <a:buFont typeface="Myriad Pro" panose="020B0503030403020204" pitchFamily="34" charset="0"/>
              <a:buNone/>
              <a:defRPr sz="3400" b="0" i="0">
                <a:solidFill>
                  <a:schemeClr val="accent1"/>
                </a:solidFill>
                <a:latin typeface="PS TT Commons" charset="0"/>
                <a:ea typeface="PS TT Commons" charset="0"/>
                <a:cs typeface="PS TT Commons" charset="0"/>
              </a:defRPr>
            </a:lvl5pPr>
          </a:lstStyle>
          <a:p>
            <a:pPr lvl="0"/>
            <a:r>
              <a:rPr lang="en-US" dirty="0"/>
              <a:t>Click to add short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4" hasCustomPrompt="1"/>
          </p:nvPr>
        </p:nvSpPr>
        <p:spPr>
          <a:xfrm>
            <a:off x="7579363" y="1511110"/>
            <a:ext cx="9855198" cy="7292050"/>
          </a:xfrm>
          <a:prstGeom prst="rect">
            <a:avLst/>
          </a:prstGeom>
        </p:spPr>
        <p:txBody>
          <a:bodyPr anchor="ctr">
            <a:noAutofit/>
          </a:bodyPr>
          <a:lstStyle>
            <a:lvl1pPr marL="0" indent="0">
              <a:lnSpc>
                <a:spcPct val="100000"/>
              </a:lnSpc>
              <a:buNone/>
              <a:defRPr sz="4800" b="1" i="0">
                <a:latin typeface="+mj-lt"/>
                <a:ea typeface="PS TT Commons" panose="02000506040000020004" pitchFamily="2" charset="77"/>
                <a:cs typeface="PS TT Commons" panose="02000506040000020004" pitchFamily="2" charset="77"/>
              </a:defRPr>
            </a:lvl1pPr>
          </a:lstStyle>
          <a:p>
            <a:pPr lvl="0"/>
            <a:r>
              <a:rPr lang="en-US" dirty="0"/>
              <a:t>Click to Add Title or Click </a:t>
            </a:r>
            <a:br>
              <a:rPr lang="en-US" dirty="0"/>
            </a:br>
            <a:r>
              <a:rPr lang="en-US" dirty="0"/>
              <a:t>Icon to Add Graphic</a:t>
            </a:r>
          </a:p>
        </p:txBody>
      </p:sp>
      <p:cxnSp>
        <p:nvCxnSpPr>
          <p:cNvPr id="11" name="Straight Connector 10">
            <a:extLst>
              <a:ext uri="{FF2B5EF4-FFF2-40B4-BE49-F238E27FC236}">
                <a16:creationId xmlns:a16="http://schemas.microsoft.com/office/drawing/2014/main" id="{2C5407A7-25B3-1948-A055-738500EB4510}"/>
              </a:ext>
            </a:extLst>
          </p:cNvPr>
          <p:cNvCxnSpPr>
            <a:cxnSpLocks/>
          </p:cNvCxnSpPr>
          <p:nvPr userDrawn="1"/>
        </p:nvCxnSpPr>
        <p:spPr>
          <a:xfrm>
            <a:off x="7072376" y="717214"/>
            <a:ext cx="0" cy="8879842"/>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BE2BB908-1D45-0086-4C2A-C74E0FB8127F}"/>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389084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1B183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1B183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1B1834"/>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rgbClr val="1B1834"/>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1B183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r Image Left | Content Right">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810F88DA-BC99-E7AC-3188-1295368AA649}"/>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9" name="Content Placeholder 2"/>
          <p:cNvSpPr>
            <a:spLocks noGrp="1"/>
          </p:cNvSpPr>
          <p:nvPr>
            <p:ph sz="quarter" idx="14" hasCustomPrompt="1"/>
          </p:nvPr>
        </p:nvSpPr>
        <p:spPr>
          <a:xfrm>
            <a:off x="833120" y="703581"/>
            <a:ext cx="5701777" cy="8879842"/>
          </a:xfrm>
          <a:prstGeom prst="rect">
            <a:avLst/>
          </a:prstGeom>
        </p:spPr>
        <p:txBody>
          <a:bodyPr anchor="ctr">
            <a:noAutofit/>
          </a:bodyPr>
          <a:lstStyle>
            <a:lvl1pPr algn="r">
              <a:lnSpc>
                <a:spcPct val="100000"/>
              </a:lnSpc>
              <a:defRPr sz="4800" b="1" i="0">
                <a:latin typeface="+mj-lt"/>
                <a:ea typeface="PS TT Commons" panose="02000506040000020004" pitchFamily="2" charset="77"/>
                <a:cs typeface="PS TT Commons" panose="02000506040000020004" pitchFamily="2" charset="77"/>
              </a:defRPr>
            </a:lvl1pPr>
          </a:lstStyle>
          <a:p>
            <a:pPr lvl="0"/>
            <a:r>
              <a:rPr lang="en-US" dirty="0"/>
              <a:t>Click to Add Title or Click Icon to Add Graphic</a:t>
            </a:r>
          </a:p>
        </p:txBody>
      </p:sp>
      <p:sp>
        <p:nvSpPr>
          <p:cNvPr id="6" name="Text Placeholder 7"/>
          <p:cNvSpPr>
            <a:spLocks noGrp="1"/>
          </p:cNvSpPr>
          <p:nvPr>
            <p:ph type="body" sz="quarter" idx="10" hasCustomPrompt="1"/>
          </p:nvPr>
        </p:nvSpPr>
        <p:spPr>
          <a:xfrm>
            <a:off x="7609840" y="703581"/>
            <a:ext cx="9763760" cy="8879842"/>
          </a:xfrm>
          <a:prstGeom prst="rect">
            <a:avLst/>
          </a:prstGeom>
        </p:spPr>
        <p:txBody>
          <a:bodyPr lIns="0" anchor="ctr">
            <a:noAutofit/>
          </a:bodyPr>
          <a:lstStyle>
            <a:lvl1pPr algn="l">
              <a:defRPr sz="3400" b="0" i="0" baseline="0">
                <a:solidFill>
                  <a:schemeClr val="accent1"/>
                </a:solidFill>
                <a:latin typeface="+mn-lt"/>
                <a:ea typeface="PS TT Commons DemiBold" charset="0"/>
                <a:cs typeface="PS TT Commons DemiBold" charset="0"/>
              </a:defRPr>
            </a:lvl1pPr>
            <a:lvl2pPr algn="l">
              <a:buSzPct val="100000"/>
              <a:defRPr sz="3400" b="0" i="0">
                <a:solidFill>
                  <a:schemeClr val="accent1"/>
                </a:solidFill>
                <a:latin typeface="PS TT Commons" charset="0"/>
                <a:ea typeface="PS TT Commons" charset="0"/>
                <a:cs typeface="PS TT Commons" charset="0"/>
              </a:defRPr>
            </a:lvl2pPr>
            <a:lvl3pPr marL="1206500" indent="-312738" algn="l">
              <a:tabLst/>
              <a:defRPr sz="3400" b="0" i="0">
                <a:solidFill>
                  <a:schemeClr val="accent1"/>
                </a:solidFill>
                <a:latin typeface="PS TT Commons" charset="0"/>
                <a:ea typeface="PS TT Commons" charset="0"/>
                <a:cs typeface="PS TT Commons" charset="0"/>
              </a:defRPr>
            </a:lvl3pPr>
            <a:lvl4pPr marL="1608138" indent="-284163" algn="l">
              <a:tabLst/>
              <a:defRPr sz="3400" b="0" i="0">
                <a:solidFill>
                  <a:schemeClr val="accent1"/>
                </a:solidFill>
                <a:latin typeface="PS TT Commons" charset="0"/>
                <a:ea typeface="PS TT Commons" charset="0"/>
                <a:cs typeface="PS TT Commons" charset="0"/>
              </a:defRPr>
            </a:lvl4pPr>
            <a:lvl5pPr marL="1905000" indent="-260350" algn="l">
              <a:tabLst/>
              <a:defRPr sz="3400" b="0" i="0">
                <a:solidFill>
                  <a:schemeClr val="accent1"/>
                </a:solidFill>
                <a:latin typeface="PS TT Commons" charset="0"/>
                <a:ea typeface="PS TT Commons" charset="0"/>
                <a:cs typeface="PS TT Commons"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EF333DE1-5695-C84C-941E-F354BB5137D1}"/>
              </a:ext>
            </a:extLst>
          </p:cNvPr>
          <p:cNvCxnSpPr>
            <a:cxnSpLocks/>
          </p:cNvCxnSpPr>
          <p:nvPr userDrawn="1"/>
        </p:nvCxnSpPr>
        <p:spPr>
          <a:xfrm>
            <a:off x="7072376" y="717214"/>
            <a:ext cx="0" cy="8879842"/>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84B38577-E9CD-06B4-3EE6-32D760FEF8D0}"/>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7259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1B183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1B183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1B1834"/>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1B1834"/>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1B183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1B1834"/>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1B1834"/>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1B1834"/>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1B1834"/>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1B1834"/>
                      </p:to>
                    </p:animClr>
                  </p:sub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Title or Image Left | Content Right">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DFDEF51A-298D-D168-189C-3FFE59F0C95B}"/>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Content Placeholder 2">
            <a:extLst>
              <a:ext uri="{FF2B5EF4-FFF2-40B4-BE49-F238E27FC236}">
                <a16:creationId xmlns:a16="http://schemas.microsoft.com/office/drawing/2014/main" id="{7AE5B6AF-0944-49FB-913E-31C7E9779510}"/>
              </a:ext>
            </a:extLst>
          </p:cNvPr>
          <p:cNvSpPr>
            <a:spLocks noGrp="1"/>
          </p:cNvSpPr>
          <p:nvPr>
            <p:ph sz="half" idx="1" hasCustomPrompt="1"/>
          </p:nvPr>
        </p:nvSpPr>
        <p:spPr>
          <a:xfrm>
            <a:off x="959902" y="2438401"/>
            <a:ext cx="5245102" cy="6827046"/>
          </a:xfrm>
          <a:prstGeom prst="rect">
            <a:avLst/>
          </a:prstGeom>
        </p:spPr>
        <p:txBody>
          <a:bodyPr anchor="ctr">
            <a:noAutofit/>
          </a:bodyPr>
          <a:lstStyle>
            <a:lvl1pPr algn="r">
              <a:defRPr sz="4800" b="1" i="0" baseline="0">
                <a:latin typeface="PS TT Commons" panose="02000506040000020004" pitchFamily="2" charset="77"/>
              </a:defRPr>
            </a:lvl1pPr>
          </a:lstStyle>
          <a:p>
            <a:pPr lvl="0"/>
            <a:r>
              <a:rPr lang="en-US"/>
              <a:t>Click to add title or click icon to add graphic</a:t>
            </a:r>
          </a:p>
        </p:txBody>
      </p:sp>
      <p:cxnSp>
        <p:nvCxnSpPr>
          <p:cNvPr id="8" name="Straight Connector 7"/>
          <p:cNvCxnSpPr>
            <a:cxnSpLocks/>
          </p:cNvCxnSpPr>
          <p:nvPr/>
        </p:nvCxnSpPr>
        <p:spPr>
          <a:xfrm>
            <a:off x="6912317" y="2438401"/>
            <a:ext cx="0" cy="6827046"/>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 Placeholder 7"/>
          <p:cNvSpPr>
            <a:spLocks noGrp="1"/>
          </p:cNvSpPr>
          <p:nvPr>
            <p:ph type="body" sz="quarter" idx="10" hasCustomPrompt="1"/>
          </p:nvPr>
        </p:nvSpPr>
        <p:spPr>
          <a:xfrm>
            <a:off x="7609840" y="2438401"/>
            <a:ext cx="9763760" cy="6827046"/>
          </a:xfrm>
          <a:prstGeom prst="rect">
            <a:avLst/>
          </a:prstGeom>
        </p:spPr>
        <p:txBody>
          <a:bodyPr lIns="0" anchor="ctr">
            <a:noAutofit/>
          </a:bodyPr>
          <a:lstStyle>
            <a:lvl1pPr algn="l">
              <a:defRPr sz="3400" b="0" i="0" baseline="0">
                <a:solidFill>
                  <a:schemeClr val="accent1"/>
                </a:solidFill>
                <a:latin typeface="+mn-lt"/>
                <a:ea typeface="PS TT Commons DemiBold" charset="0"/>
                <a:cs typeface="PS TT Commons DemiBold" charset="0"/>
              </a:defRPr>
            </a:lvl1pPr>
            <a:lvl2pPr algn="l">
              <a:buSzPct val="100000"/>
              <a:defRPr sz="3400" b="0" i="0">
                <a:solidFill>
                  <a:schemeClr val="accent1"/>
                </a:solidFill>
                <a:latin typeface="PS TT Commons" charset="0"/>
                <a:ea typeface="PS TT Commons" charset="0"/>
                <a:cs typeface="PS TT Commons" charset="0"/>
              </a:defRPr>
            </a:lvl2pPr>
            <a:lvl3pPr marL="1206500" indent="-312738" algn="l">
              <a:tabLst/>
              <a:defRPr sz="3400" b="0" i="0">
                <a:solidFill>
                  <a:schemeClr val="accent1"/>
                </a:solidFill>
                <a:latin typeface="PS TT Commons" charset="0"/>
                <a:ea typeface="PS TT Commons" charset="0"/>
                <a:cs typeface="PS TT Commons" charset="0"/>
              </a:defRPr>
            </a:lvl3pPr>
            <a:lvl4pPr marL="1608138" indent="-284163" algn="l">
              <a:tabLst/>
              <a:defRPr sz="3400" b="0" i="0">
                <a:solidFill>
                  <a:schemeClr val="accent1"/>
                </a:solidFill>
                <a:latin typeface="PS TT Commons" charset="0"/>
                <a:ea typeface="PS TT Commons" charset="0"/>
                <a:cs typeface="PS TT Commons" charset="0"/>
              </a:defRPr>
            </a:lvl4pPr>
            <a:lvl5pPr marL="1905000" indent="-260350" algn="l">
              <a:tabLst/>
              <a:defRPr sz="3400" b="0" i="0">
                <a:solidFill>
                  <a:schemeClr val="accent1"/>
                </a:solidFill>
                <a:latin typeface="PS TT Commons" charset="0"/>
                <a:ea typeface="PS TT Commons" charset="0"/>
                <a:cs typeface="PS TT Commons"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1740896" y="7150608"/>
            <a:ext cx="9144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9" name="Title 1">
            <a:extLst>
              <a:ext uri="{FF2B5EF4-FFF2-40B4-BE49-F238E27FC236}">
                <a16:creationId xmlns:a16="http://schemas.microsoft.com/office/drawing/2014/main" id="{1077F39E-8079-7E45-A07C-C8EA05AC6B42}"/>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2" name="Rectangle 1">
            <a:extLst>
              <a:ext uri="{FF2B5EF4-FFF2-40B4-BE49-F238E27FC236}">
                <a16:creationId xmlns:a16="http://schemas.microsoft.com/office/drawing/2014/main" id="{38171721-82AB-8831-BDAD-EA7920CBEF25}"/>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21973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1B183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1B183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1B1834"/>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rgbClr val="1B1834"/>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1B183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1B1834"/>
                      </p:to>
                    </p:animClr>
                  </p:sub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itle or Image Right | Content Left">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8C5A4BFE-2E2E-35F1-B56D-4451D0B2F14B}"/>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Content Placeholder 2">
            <a:extLst>
              <a:ext uri="{FF2B5EF4-FFF2-40B4-BE49-F238E27FC236}">
                <a16:creationId xmlns:a16="http://schemas.microsoft.com/office/drawing/2014/main" id="{7AE5B6AF-0944-49FB-913E-31C7E9779510}"/>
              </a:ext>
            </a:extLst>
          </p:cNvPr>
          <p:cNvSpPr>
            <a:spLocks noGrp="1"/>
          </p:cNvSpPr>
          <p:nvPr>
            <p:ph sz="half" idx="1" hasCustomPrompt="1"/>
          </p:nvPr>
        </p:nvSpPr>
        <p:spPr>
          <a:xfrm>
            <a:off x="11069439" y="2438401"/>
            <a:ext cx="6301361" cy="6827046"/>
          </a:xfrm>
          <a:prstGeom prst="rect">
            <a:avLst/>
          </a:prstGeom>
        </p:spPr>
        <p:txBody>
          <a:bodyPr anchor="ctr">
            <a:noAutofit/>
          </a:bodyPr>
          <a:lstStyle>
            <a:lvl1pPr algn="l">
              <a:defRPr sz="4800" b="1" i="0" baseline="0">
                <a:latin typeface="PS TT Commons" panose="02000506040000020004" pitchFamily="2" charset="77"/>
              </a:defRPr>
            </a:lvl1pPr>
          </a:lstStyle>
          <a:p>
            <a:pPr lvl="0"/>
            <a:r>
              <a:rPr lang="en-US"/>
              <a:t>Click to add title or click icon to add graphic</a:t>
            </a:r>
          </a:p>
        </p:txBody>
      </p:sp>
      <p:sp>
        <p:nvSpPr>
          <p:cNvPr id="9" name="Text Placeholder 7"/>
          <p:cNvSpPr>
            <a:spLocks noGrp="1"/>
          </p:cNvSpPr>
          <p:nvPr>
            <p:ph type="body" sz="quarter" idx="10" hasCustomPrompt="1"/>
          </p:nvPr>
        </p:nvSpPr>
        <p:spPr>
          <a:xfrm>
            <a:off x="917190" y="2438401"/>
            <a:ext cx="9396391" cy="6827046"/>
          </a:xfrm>
          <a:prstGeom prst="rect">
            <a:avLst/>
          </a:prstGeom>
        </p:spPr>
        <p:txBody>
          <a:bodyPr lIns="0" anchor="ctr">
            <a:noAutofit/>
          </a:bodyPr>
          <a:lstStyle>
            <a:lvl1pPr marL="0" indent="0" algn="r">
              <a:buNone/>
              <a:defRPr sz="3400" b="0" i="0" baseline="0">
                <a:solidFill>
                  <a:schemeClr val="accent1"/>
                </a:solidFill>
                <a:latin typeface="+mn-lt"/>
                <a:ea typeface="PS TT Commons DemiBold" charset="0"/>
                <a:cs typeface="PS TT Commons DemiBold" charset="0"/>
              </a:defRPr>
            </a:lvl1pPr>
            <a:lvl2pPr marL="445598" indent="0" algn="r">
              <a:buSzPct val="100000"/>
              <a:buNone/>
              <a:defRPr sz="3400" b="0" i="0">
                <a:solidFill>
                  <a:schemeClr val="accent1"/>
                </a:solidFill>
                <a:latin typeface="PS TT Commons" charset="0"/>
                <a:ea typeface="PS TT Commons" charset="0"/>
                <a:cs typeface="PS TT Commons" charset="0"/>
              </a:defRPr>
            </a:lvl2pPr>
            <a:lvl3pPr marL="894244" indent="0" algn="r">
              <a:buNone/>
              <a:defRPr sz="3400" b="0" i="0">
                <a:solidFill>
                  <a:schemeClr val="accent1"/>
                </a:solidFill>
                <a:latin typeface="PS TT Commons" charset="0"/>
                <a:ea typeface="PS TT Commons" charset="0"/>
                <a:cs typeface="PS TT Commons" charset="0"/>
              </a:defRPr>
            </a:lvl3pPr>
            <a:lvl4pPr marL="1323944" indent="0" algn="r">
              <a:buNone/>
              <a:defRPr sz="3400" b="0" i="0">
                <a:solidFill>
                  <a:schemeClr val="accent1"/>
                </a:solidFill>
                <a:latin typeface="PS TT Commons" charset="0"/>
                <a:ea typeface="PS TT Commons" charset="0"/>
                <a:cs typeface="PS TT Commons" charset="0"/>
              </a:defRPr>
            </a:lvl4pPr>
            <a:lvl5pPr marL="1645402" indent="0" algn="r">
              <a:buNone/>
              <a:defRPr sz="3400" b="0" i="0">
                <a:solidFill>
                  <a:schemeClr val="accent1"/>
                </a:solidFill>
                <a:latin typeface="PS TT Commons" charset="0"/>
                <a:ea typeface="PS TT Commons" charset="0"/>
                <a:cs typeface="PS TT Commons"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7EC1671-F4D8-9D45-95E7-5F32601A6B44}"/>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cxnSp>
        <p:nvCxnSpPr>
          <p:cNvPr id="13" name="Straight Connector 12">
            <a:extLst>
              <a:ext uri="{FF2B5EF4-FFF2-40B4-BE49-F238E27FC236}">
                <a16:creationId xmlns:a16="http://schemas.microsoft.com/office/drawing/2014/main" id="{FFD72190-2377-F94C-855B-70280CAC149E}"/>
              </a:ext>
            </a:extLst>
          </p:cNvPr>
          <p:cNvCxnSpPr>
            <a:cxnSpLocks/>
          </p:cNvCxnSpPr>
          <p:nvPr userDrawn="1"/>
        </p:nvCxnSpPr>
        <p:spPr>
          <a:xfrm>
            <a:off x="10705722" y="2438401"/>
            <a:ext cx="0" cy="6827046"/>
          </a:xfrm>
          <a:prstGeom prst="line">
            <a:avLst/>
          </a:prstGeom>
          <a:ln w="57150">
            <a:solidFill>
              <a:schemeClr val="bg1">
                <a:lumMod val="8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2C4B9A3B-C11F-A6C6-98BB-C79271E1EF49}"/>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14215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rgbClr val="1B183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1B183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1B1834"/>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1B1834"/>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4" end="4"/>
                                            </p:txEl>
                                          </p:spTgt>
                                        </p:tgtEl>
                                        <p:attrNameLst>
                                          <p:attrName>ppt_c</p:attrName>
                                        </p:attrNameLst>
                                      </p:cBhvr>
                                      <p:to>
                                        <a:srgbClr val="1B183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1B1834"/>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1B1834"/>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1B1834"/>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1B1834"/>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1B1834"/>
                      </p:to>
                    </p:animClr>
                  </p:sub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Edge Bleed Image Left | Content Right">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DADBEA0C-3C69-69B4-DE97-645CDE03BD80}"/>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Text Placeholder 16"/>
          <p:cNvSpPr>
            <a:spLocks noGrp="1"/>
          </p:cNvSpPr>
          <p:nvPr>
            <p:ph type="body" sz="quarter" idx="12" hasCustomPrompt="1"/>
          </p:nvPr>
        </p:nvSpPr>
        <p:spPr>
          <a:xfrm>
            <a:off x="8046720" y="723900"/>
            <a:ext cx="9509760" cy="9041201"/>
          </a:xfrm>
          <a:prstGeom prst="rect">
            <a:avLst/>
          </a:prstGeom>
        </p:spPr>
        <p:txBody>
          <a:bodyPr anchor="ctr">
            <a:noAutofit/>
          </a:bodyPr>
          <a:lstStyle>
            <a:lvl1pPr algn="l">
              <a:lnSpc>
                <a:spcPct val="100000"/>
              </a:lnSpc>
              <a:defRPr sz="3400" b="0" i="0" baseline="0">
                <a:solidFill>
                  <a:schemeClr val="accent1"/>
                </a:solidFill>
                <a:latin typeface="+mn-lt"/>
                <a:ea typeface="PS TT Commons DemiBold" charset="0"/>
                <a:cs typeface="PS TT Commons DemiBold" charset="0"/>
              </a:defRPr>
            </a:lvl1pPr>
            <a:lvl2pPr algn="l">
              <a:buSzPct val="100000"/>
              <a:defRPr sz="3400" b="0" i="0">
                <a:solidFill>
                  <a:schemeClr val="accent1"/>
                </a:solidFill>
                <a:latin typeface="PS TT Commons" charset="0"/>
                <a:ea typeface="PS TT Commons" charset="0"/>
                <a:cs typeface="PS TT Commons" charset="0"/>
              </a:defRPr>
            </a:lvl2pPr>
            <a:lvl3pPr marL="1206500" indent="-312738" algn="l">
              <a:tabLst/>
              <a:defRPr sz="3400" b="0" i="0">
                <a:solidFill>
                  <a:schemeClr val="accent1"/>
                </a:solidFill>
                <a:latin typeface="PS TT Commons" charset="0"/>
                <a:ea typeface="PS TT Commons" charset="0"/>
                <a:cs typeface="PS TT Commons" charset="0"/>
              </a:defRPr>
            </a:lvl3pPr>
            <a:lvl4pPr marL="1671638" indent="-347663" algn="l">
              <a:tabLst/>
              <a:defRPr sz="3400" b="0" i="0">
                <a:solidFill>
                  <a:schemeClr val="accent1"/>
                </a:solidFill>
                <a:latin typeface="PS TT Commons" charset="0"/>
                <a:ea typeface="PS TT Commons" charset="0"/>
                <a:cs typeface="PS TT Commons" charset="0"/>
              </a:defRPr>
            </a:lvl4pPr>
            <a:lvl5pPr marL="1946275" indent="-301625" algn="l">
              <a:tabLst/>
              <a:defRPr sz="3400" b="0" i="0">
                <a:solidFill>
                  <a:schemeClr val="accent1"/>
                </a:solidFill>
                <a:latin typeface="PS TT Commons" charset="0"/>
                <a:ea typeface="PS TT Commons" charset="0"/>
                <a:cs typeface="PS TT Commons"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p:cNvSpPr>
            <a:spLocks noGrp="1"/>
          </p:cNvSpPr>
          <p:nvPr>
            <p:ph type="pic" sz="quarter" idx="13" hasCustomPrompt="1"/>
          </p:nvPr>
        </p:nvSpPr>
        <p:spPr>
          <a:xfrm>
            <a:off x="1" y="0"/>
            <a:ext cx="7233918" cy="10287000"/>
          </a:xfrm>
          <a:prstGeom prst="rect">
            <a:avLst/>
          </a:prstGeom>
          <a:solidFill>
            <a:schemeClr val="bg1"/>
          </a:solidFill>
        </p:spPr>
        <p:txBody>
          <a:bodyPr anchor="ctr">
            <a:noAutofit/>
          </a:bodyPr>
          <a:lstStyle>
            <a:lvl1pPr algn="ctr">
              <a:defRPr sz="4800" b="1" i="0">
                <a:latin typeface="+mj-lt"/>
                <a:ea typeface="PS TT Commons" panose="02000506040000020004" pitchFamily="2" charset="77"/>
                <a:cs typeface="PS TT Commons" panose="02000506040000020004" pitchFamily="2" charset="77"/>
              </a:defRPr>
            </a:lvl1pPr>
          </a:lstStyle>
          <a:p>
            <a:pPr lvl="0"/>
            <a:r>
              <a:rPr lang="en-US" dirty="0"/>
              <a:t>Click Icon</a:t>
            </a:r>
            <a:br>
              <a:rPr lang="en-US" dirty="0"/>
            </a:br>
            <a:r>
              <a:rPr lang="en-US" dirty="0"/>
              <a:t>to Add Graphic</a:t>
            </a:r>
          </a:p>
        </p:txBody>
      </p:sp>
      <p:sp>
        <p:nvSpPr>
          <p:cNvPr id="2" name="Rectangle 1">
            <a:extLst>
              <a:ext uri="{FF2B5EF4-FFF2-40B4-BE49-F238E27FC236}">
                <a16:creationId xmlns:a16="http://schemas.microsoft.com/office/drawing/2014/main" id="{A10CF193-1835-9B30-752A-C8AC75774E56}"/>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109065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B183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B183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B1834"/>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1B1834"/>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1B183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Three Edge Bleed Image Left | Content Right">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51AAD495-36C0-7404-9FA0-9730878AD581}"/>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Text Placeholder 16"/>
          <p:cNvSpPr>
            <a:spLocks noGrp="1"/>
          </p:cNvSpPr>
          <p:nvPr>
            <p:ph type="body" sz="quarter" idx="12" hasCustomPrompt="1"/>
          </p:nvPr>
        </p:nvSpPr>
        <p:spPr>
          <a:xfrm>
            <a:off x="8046720" y="2208361"/>
            <a:ext cx="9509760" cy="7556741"/>
          </a:xfrm>
          <a:prstGeom prst="rect">
            <a:avLst/>
          </a:prstGeom>
        </p:spPr>
        <p:txBody>
          <a:bodyPr anchor="ctr">
            <a:noAutofit/>
          </a:bodyPr>
          <a:lstStyle>
            <a:lvl1pPr algn="l">
              <a:lnSpc>
                <a:spcPct val="100000"/>
              </a:lnSpc>
              <a:defRPr sz="3400" b="0" i="0" baseline="0">
                <a:solidFill>
                  <a:schemeClr val="accent1"/>
                </a:solidFill>
                <a:latin typeface="+mn-lt"/>
                <a:ea typeface="PS TT Commons DemiBold" charset="0"/>
                <a:cs typeface="PS TT Commons DemiBold" charset="0"/>
              </a:defRPr>
            </a:lvl1pPr>
            <a:lvl2pPr algn="l">
              <a:buSzPct val="100000"/>
              <a:defRPr sz="3400" b="0" i="0">
                <a:solidFill>
                  <a:schemeClr val="accent1"/>
                </a:solidFill>
                <a:latin typeface="PS TT Commons" charset="0"/>
                <a:ea typeface="PS TT Commons" charset="0"/>
                <a:cs typeface="PS TT Commons" charset="0"/>
              </a:defRPr>
            </a:lvl2pPr>
            <a:lvl3pPr marL="1206500" indent="-312738" algn="l">
              <a:tabLst/>
              <a:defRPr sz="3400" b="0" i="0">
                <a:solidFill>
                  <a:schemeClr val="accent1"/>
                </a:solidFill>
                <a:latin typeface="PS TT Commons" charset="0"/>
                <a:ea typeface="PS TT Commons" charset="0"/>
                <a:cs typeface="PS TT Commons" charset="0"/>
              </a:defRPr>
            </a:lvl3pPr>
            <a:lvl4pPr marL="1671638" indent="-347663" algn="l">
              <a:tabLst/>
              <a:defRPr sz="3400" b="0" i="0">
                <a:solidFill>
                  <a:schemeClr val="accent1"/>
                </a:solidFill>
                <a:latin typeface="PS TT Commons" charset="0"/>
                <a:ea typeface="PS TT Commons" charset="0"/>
                <a:cs typeface="PS TT Commons" charset="0"/>
              </a:defRPr>
            </a:lvl4pPr>
            <a:lvl5pPr marL="1946275" indent="-301625" algn="l">
              <a:tabLst/>
              <a:defRPr sz="3400" b="0" i="0">
                <a:solidFill>
                  <a:schemeClr val="accent1"/>
                </a:solidFill>
                <a:latin typeface="PS TT Commons" charset="0"/>
                <a:ea typeface="PS TT Commons" charset="0"/>
                <a:cs typeface="PS TT Commons"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p:cNvSpPr>
            <a:spLocks noGrp="1"/>
          </p:cNvSpPr>
          <p:nvPr>
            <p:ph type="pic" sz="quarter" idx="13" hasCustomPrompt="1"/>
          </p:nvPr>
        </p:nvSpPr>
        <p:spPr>
          <a:xfrm>
            <a:off x="1" y="0"/>
            <a:ext cx="7233918" cy="10287000"/>
          </a:xfrm>
          <a:prstGeom prst="rect">
            <a:avLst/>
          </a:prstGeom>
          <a:solidFill>
            <a:schemeClr val="bg1"/>
          </a:solidFill>
        </p:spPr>
        <p:txBody>
          <a:bodyPr anchor="ctr">
            <a:noAutofit/>
          </a:bodyPr>
          <a:lstStyle>
            <a:lvl1pPr algn="ctr">
              <a:defRPr sz="4800" b="1" i="0">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Click Icon</a:t>
            </a:r>
            <a:br>
              <a:rPr lang="en-US" dirty="0"/>
            </a:br>
            <a:r>
              <a:rPr lang="en-US" dirty="0"/>
              <a:t>to Add Graphic</a:t>
            </a:r>
          </a:p>
        </p:txBody>
      </p:sp>
      <p:sp>
        <p:nvSpPr>
          <p:cNvPr id="7" name="Title 1">
            <a:extLst>
              <a:ext uri="{FF2B5EF4-FFF2-40B4-BE49-F238E27FC236}">
                <a16:creationId xmlns:a16="http://schemas.microsoft.com/office/drawing/2014/main" id="{C7695B71-A813-2448-BD37-8F907888C950}"/>
              </a:ext>
            </a:extLst>
          </p:cNvPr>
          <p:cNvSpPr>
            <a:spLocks noGrp="1"/>
          </p:cNvSpPr>
          <p:nvPr>
            <p:ph type="title" hasCustomPrompt="1"/>
          </p:nvPr>
        </p:nvSpPr>
        <p:spPr>
          <a:xfrm>
            <a:off x="8046721" y="856298"/>
            <a:ext cx="9509760" cy="815748"/>
          </a:xfrm>
          <a:prstGeom prst="rect">
            <a:avLst/>
          </a:prstGeom>
        </p:spPr>
        <p:txBody>
          <a:bodyPr/>
          <a:lstStyle>
            <a:lvl1pPr algn="l">
              <a:defRPr sz="4800" b="1" i="0">
                <a:latin typeface="+mj-lt"/>
              </a:defRPr>
            </a:lvl1pPr>
          </a:lstStyle>
          <a:p>
            <a:r>
              <a:rPr lang="en-US"/>
              <a:t>Click to Add Title in Title Case</a:t>
            </a:r>
          </a:p>
        </p:txBody>
      </p:sp>
      <p:sp>
        <p:nvSpPr>
          <p:cNvPr id="8" name="Rectangle 7">
            <a:extLst>
              <a:ext uri="{FF2B5EF4-FFF2-40B4-BE49-F238E27FC236}">
                <a16:creationId xmlns:a16="http://schemas.microsoft.com/office/drawing/2014/main" id="{F3891F17-A683-421B-70FA-5A619CCF579D}"/>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90724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B183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B183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B1834"/>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1B1834"/>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1B183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B1834"/>
                      </p:to>
                    </p:animClr>
                  </p:sub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p N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F5871-3C53-F302-517C-5CE683309EEB}"/>
              </a:ext>
            </a:extLst>
          </p:cNvPr>
          <p:cNvPicPr>
            <a:picLocks noChangeAspect="1"/>
          </p:cNvPicPr>
          <p:nvPr userDrawn="1"/>
        </p:nvPicPr>
        <p:blipFill>
          <a:blip r:embed="rId2">
            <a:alphaModFix amt="50000"/>
          </a:blip>
          <a:srcRect/>
          <a:stretch/>
        </p:blipFill>
        <p:spPr>
          <a:xfrm>
            <a:off x="0" y="-1"/>
            <a:ext cx="18287999" cy="10296939"/>
          </a:xfrm>
          <a:prstGeom prst="rect">
            <a:avLst/>
          </a:prstGeom>
        </p:spPr>
      </p:pic>
      <p:sp>
        <p:nvSpPr>
          <p:cNvPr id="4" name="Text Placeholder 4"/>
          <p:cNvSpPr>
            <a:spLocks noGrp="1"/>
          </p:cNvSpPr>
          <p:nvPr>
            <p:ph type="body" sz="quarter" idx="10" hasCustomPrompt="1"/>
          </p:nvPr>
        </p:nvSpPr>
        <p:spPr>
          <a:xfrm>
            <a:off x="1067547" y="2565400"/>
            <a:ext cx="15054790" cy="2819399"/>
          </a:xfrm>
          <a:prstGeom prst="rect">
            <a:avLst/>
          </a:prstGeom>
        </p:spPr>
        <p:txBody>
          <a:bodyPr lIns="91440" anchor="b">
            <a:noAutofit/>
          </a:bodyPr>
          <a:lstStyle>
            <a:lvl1pPr marL="0" indent="0">
              <a:lnSpc>
                <a:spcPct val="90000"/>
              </a:lnSpc>
              <a:spcBef>
                <a:spcPts val="1500"/>
              </a:spcBef>
              <a:buNone/>
              <a:defRPr sz="6000" b="1" i="0" spc="0" baseline="0">
                <a:latin typeface="+mj-lt"/>
              </a:defRPr>
            </a:lvl1pPr>
          </a:lstStyle>
          <a:p>
            <a:pPr lvl="0"/>
            <a:r>
              <a:rPr lang="en-US" dirty="0"/>
              <a:t>Title of Upcoming Module</a:t>
            </a:r>
          </a:p>
        </p:txBody>
      </p:sp>
      <p:cxnSp>
        <p:nvCxnSpPr>
          <p:cNvPr id="11" name="Straight Connector 10">
            <a:extLst>
              <a:ext uri="{FF2B5EF4-FFF2-40B4-BE49-F238E27FC236}">
                <a16:creationId xmlns:a16="http://schemas.microsoft.com/office/drawing/2014/main" id="{AF81E709-2019-3B46-8E50-C88F0522BBA3}"/>
              </a:ext>
            </a:extLst>
          </p:cNvPr>
          <p:cNvCxnSpPr>
            <a:cxnSpLocks/>
          </p:cNvCxnSpPr>
          <p:nvPr userDrawn="1"/>
        </p:nvCxnSpPr>
        <p:spPr>
          <a:xfrm>
            <a:off x="1041774" y="5723158"/>
            <a:ext cx="16204453" cy="0"/>
          </a:xfrm>
          <a:prstGeom prst="line">
            <a:avLst/>
          </a:prstGeom>
          <a:noFill/>
          <a:ln w="190500" cap="flat" cmpd="sng" algn="ctr">
            <a:solidFill>
              <a:schemeClr val="accent1"/>
            </a:solidFill>
            <a:prstDash val="solid"/>
            <a:headEnd type="none"/>
            <a:tailEnd type="none"/>
          </a:ln>
          <a:effectLst/>
        </p:spPr>
      </p:cxnSp>
      <p:sp>
        <p:nvSpPr>
          <p:cNvPr id="7" name="TextBox 6">
            <a:extLst>
              <a:ext uri="{FF2B5EF4-FFF2-40B4-BE49-F238E27FC236}">
                <a16:creationId xmlns:a16="http://schemas.microsoft.com/office/drawing/2014/main" id="{DE52C622-EDB5-DE4A-12BC-366354358728}"/>
              </a:ext>
            </a:extLst>
          </p:cNvPr>
          <p:cNvSpPr txBox="1"/>
          <p:nvPr userDrawn="1"/>
        </p:nvSpPr>
        <p:spPr>
          <a:xfrm>
            <a:off x="1067547" y="1803399"/>
            <a:ext cx="11053482" cy="646331"/>
          </a:xfrm>
          <a:prstGeom prst="rect">
            <a:avLst/>
          </a:prstGeom>
          <a:noFill/>
        </p:spPr>
        <p:txBody>
          <a:bodyPr wrap="square">
            <a:spAutoFit/>
          </a:bodyPr>
          <a:lstStyle/>
          <a:p>
            <a:pPr lvl="0"/>
            <a:r>
              <a:rPr lang="en-US" sz="3600" dirty="0">
                <a:solidFill>
                  <a:srgbClr val="130F25"/>
                </a:solidFill>
              </a:rPr>
              <a:t>Up Next:</a:t>
            </a:r>
          </a:p>
        </p:txBody>
      </p:sp>
      <p:grpSp>
        <p:nvGrpSpPr>
          <p:cNvPr id="10" name="Group 9">
            <a:extLst>
              <a:ext uri="{FF2B5EF4-FFF2-40B4-BE49-F238E27FC236}">
                <a16:creationId xmlns:a16="http://schemas.microsoft.com/office/drawing/2014/main" id="{1C6DC8D9-3751-1DF0-AE37-2F745E4E03A0}"/>
              </a:ext>
            </a:extLst>
          </p:cNvPr>
          <p:cNvGrpSpPr/>
          <p:nvPr userDrawn="1"/>
        </p:nvGrpSpPr>
        <p:grpSpPr>
          <a:xfrm>
            <a:off x="0" y="-1699793"/>
            <a:ext cx="13157200" cy="1307592"/>
            <a:chOff x="0" y="-1699793"/>
            <a:chExt cx="13157200" cy="1307592"/>
          </a:xfrm>
        </p:grpSpPr>
        <p:grpSp>
          <p:nvGrpSpPr>
            <p:cNvPr id="5" name="Group 4">
              <a:extLst>
                <a:ext uri="{FF2B5EF4-FFF2-40B4-BE49-F238E27FC236}">
                  <a16:creationId xmlns:a16="http://schemas.microsoft.com/office/drawing/2014/main" id="{1D7A1423-FA16-EE88-934C-32EDEC513386}"/>
                </a:ext>
              </a:extLst>
            </p:cNvPr>
            <p:cNvGrpSpPr/>
            <p:nvPr userDrawn="1"/>
          </p:nvGrpSpPr>
          <p:grpSpPr>
            <a:xfrm>
              <a:off x="0" y="-1699793"/>
              <a:ext cx="13157200" cy="1307592"/>
              <a:chOff x="0" y="-1572769"/>
              <a:chExt cx="13157200" cy="1307592"/>
            </a:xfrm>
          </p:grpSpPr>
          <p:sp>
            <p:nvSpPr>
              <p:cNvPr id="13" name="Rectangle 12">
                <a:extLst>
                  <a:ext uri="{FF2B5EF4-FFF2-40B4-BE49-F238E27FC236}">
                    <a16:creationId xmlns:a16="http://schemas.microsoft.com/office/drawing/2014/main" id="{1018A1F4-641D-E389-2592-F5A8E66AF0FC}"/>
                  </a:ext>
                </a:extLst>
              </p:cNvPr>
              <p:cNvSpPr/>
              <p:nvPr userDrawn="1"/>
            </p:nvSpPr>
            <p:spPr>
              <a:xfrm>
                <a:off x="3803904" y="-1572769"/>
                <a:ext cx="9353296" cy="130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AAAC7A40-BCEA-934C-5412-77BEA29395C2}"/>
                  </a:ext>
                </a:extLst>
              </p:cNvPr>
              <p:cNvSpPr/>
              <p:nvPr userDrawn="1"/>
            </p:nvSpPr>
            <p:spPr>
              <a:xfrm>
                <a:off x="0" y="-1572769"/>
                <a:ext cx="3792754" cy="1307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8AAFA76-E41D-F44C-6F61-F9D4B86E6800}"/>
                  </a:ext>
                </a:extLst>
              </p:cNvPr>
              <p:cNvSpPr txBox="1"/>
              <p:nvPr userDrawn="1"/>
            </p:nvSpPr>
            <p:spPr>
              <a:xfrm>
                <a:off x="210315" y="-1226305"/>
                <a:ext cx="3207442" cy="640080"/>
              </a:xfrm>
              <a:prstGeom prst="rect">
                <a:avLst/>
              </a:prstGeom>
            </p:spPr>
            <p:txBody>
              <a:bodyPr vert="horz" wrap="none" lIns="0" tIns="32970" rIns="65939" bIns="32970" rtlCol="0" anchor="ctr" anchorCtr="0">
                <a:noAutofit/>
              </a:bodyPr>
              <a:lstStyle/>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mn-lt"/>
                    <a:ea typeface="PS TT Commons" charset="0"/>
                    <a:cs typeface="PS TT Commons" charset="0"/>
                  </a:rPr>
                  <a:t>Font check</a:t>
                </a:r>
              </a:p>
              <a:p>
                <a:pPr marL="0" marR="0" indent="0" algn="r" defTabSz="439502"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Do they match?</a:t>
                </a:r>
              </a:p>
            </p:txBody>
          </p:sp>
        </p:grpSp>
        <p:pic>
          <p:nvPicPr>
            <p:cNvPr id="9" name="Picture 8">
              <a:extLst>
                <a:ext uri="{FF2B5EF4-FFF2-40B4-BE49-F238E27FC236}">
                  <a16:creationId xmlns:a16="http://schemas.microsoft.com/office/drawing/2014/main" id="{0FA23C09-0495-1ACE-76A4-F7B2B746D229}"/>
                </a:ext>
              </a:extLst>
            </p:cNvPr>
            <p:cNvPicPr>
              <a:picLocks noChangeAspect="1"/>
            </p:cNvPicPr>
            <p:nvPr userDrawn="1"/>
          </p:nvPicPr>
          <p:blipFill>
            <a:blip r:embed="rId3"/>
            <a:stretch>
              <a:fillRect/>
            </a:stretch>
          </p:blipFill>
          <p:spPr>
            <a:xfrm>
              <a:off x="4003069" y="-1556248"/>
              <a:ext cx="9001863" cy="1076024"/>
            </a:xfrm>
            <a:prstGeom prst="rect">
              <a:avLst/>
            </a:prstGeom>
          </p:spPr>
        </p:pic>
      </p:grpSp>
    </p:spTree>
    <p:extLst>
      <p:ext uri="{BB962C8B-B14F-4D97-AF65-F5344CB8AC3E}">
        <p14:creationId xmlns:p14="http://schemas.microsoft.com/office/powerpoint/2010/main" val="700341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ircle Image Left | Title and Content Right">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DE9FF476-2DF7-6576-0D6E-40542393C156}"/>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2" name="Title 1"/>
          <p:cNvSpPr>
            <a:spLocks noGrp="1"/>
          </p:cNvSpPr>
          <p:nvPr>
            <p:ph type="title" hasCustomPrompt="1"/>
          </p:nvPr>
        </p:nvSpPr>
        <p:spPr>
          <a:xfrm>
            <a:off x="6784848" y="2971300"/>
            <a:ext cx="10168128" cy="1118808"/>
          </a:xfrm>
          <a:prstGeom prst="rect">
            <a:avLst/>
          </a:prstGeom>
        </p:spPr>
        <p:txBody>
          <a:bodyPr anchor="b">
            <a:noAutofit/>
          </a:bodyPr>
          <a:lstStyle>
            <a:lvl1pPr algn="l">
              <a:defRPr sz="4800" b="1" i="0">
                <a:latin typeface="+mj-lt"/>
              </a:defRPr>
            </a:lvl1pPr>
          </a:lstStyle>
          <a:p>
            <a:r>
              <a:rPr lang="en-US"/>
              <a:t>Add Slide Title in Title Case</a:t>
            </a:r>
          </a:p>
        </p:txBody>
      </p:sp>
      <p:sp>
        <p:nvSpPr>
          <p:cNvPr id="3" name="Picture Placeholder 2"/>
          <p:cNvSpPr>
            <a:spLocks noGrp="1"/>
          </p:cNvSpPr>
          <p:nvPr>
            <p:ph type="pic" sz="quarter" idx="15" hasCustomPrompt="1"/>
          </p:nvPr>
        </p:nvSpPr>
        <p:spPr>
          <a:xfrm>
            <a:off x="1431929" y="2978171"/>
            <a:ext cx="4330658" cy="4330658"/>
          </a:xfrm>
          <a:prstGeom prst="ellipse">
            <a:avLst/>
          </a:prstGeom>
          <a:noFill/>
          <a:ln>
            <a:solidFill>
              <a:schemeClr val="bg1">
                <a:lumMod val="95000"/>
              </a:schemeClr>
            </a:solidFill>
          </a:ln>
        </p:spPr>
        <p:txBody>
          <a:bodyPr anchor="ctr"/>
          <a:lstStyle>
            <a:lvl1pPr algn="ctr">
              <a:defRPr sz="4000" b="0" i="0">
                <a:latin typeface="PS TT Commons Light" charset="0"/>
                <a:ea typeface="PS TT Commons Light" charset="0"/>
                <a:cs typeface="PS TT Commons Light" charset="0"/>
              </a:defRPr>
            </a:lvl1pPr>
          </a:lstStyle>
          <a:p>
            <a:r>
              <a:rPr lang="en-US" dirty="0"/>
              <a:t>Click to </a:t>
            </a:r>
            <a:br>
              <a:rPr lang="en-US" dirty="0"/>
            </a:br>
            <a:r>
              <a:rPr lang="en-US" dirty="0"/>
              <a:t>add photo</a:t>
            </a:r>
          </a:p>
        </p:txBody>
      </p:sp>
      <p:sp>
        <p:nvSpPr>
          <p:cNvPr id="4" name="Text Placeholder 16"/>
          <p:cNvSpPr>
            <a:spLocks noGrp="1"/>
          </p:cNvSpPr>
          <p:nvPr>
            <p:ph type="body" sz="quarter" idx="12" hasCustomPrompt="1"/>
          </p:nvPr>
        </p:nvSpPr>
        <p:spPr>
          <a:xfrm>
            <a:off x="6784848" y="4474155"/>
            <a:ext cx="10168128" cy="3815830"/>
          </a:xfrm>
          <a:prstGeom prst="rect">
            <a:avLst/>
          </a:prstGeom>
        </p:spPr>
        <p:txBody>
          <a:bodyPr anchor="t">
            <a:noAutofit/>
          </a:bodyPr>
          <a:lstStyle>
            <a:lvl1pPr marL="0" indent="0" algn="l">
              <a:lnSpc>
                <a:spcPct val="100000"/>
              </a:lnSpc>
              <a:buNone/>
              <a:defRPr sz="3400" b="0" i="0" baseline="0">
                <a:solidFill>
                  <a:schemeClr val="accent1"/>
                </a:solidFill>
                <a:latin typeface="+mn-lt"/>
                <a:ea typeface="PS TT Commons DemiBold" charset="0"/>
                <a:cs typeface="PS TT Commons DemiBold" charset="0"/>
              </a:defRPr>
            </a:lvl1pPr>
            <a:lvl2pPr algn="l">
              <a:buSzPct val="100000"/>
              <a:defRPr sz="3400" b="0" i="0">
                <a:solidFill>
                  <a:schemeClr val="accent1"/>
                </a:solidFill>
                <a:latin typeface="PS TT Commons" charset="0"/>
                <a:ea typeface="PS TT Commons" charset="0"/>
                <a:cs typeface="PS TT Commons" charset="0"/>
              </a:defRPr>
            </a:lvl2pPr>
            <a:lvl3pPr algn="l">
              <a:defRPr sz="3600" b="0" i="0">
                <a:solidFill>
                  <a:schemeClr val="accent1"/>
                </a:solidFill>
                <a:latin typeface="PS TT Commons" charset="0"/>
                <a:ea typeface="PS TT Commons" charset="0"/>
                <a:cs typeface="PS TT Commons" charset="0"/>
              </a:defRPr>
            </a:lvl3pPr>
            <a:lvl4pPr algn="l">
              <a:defRPr sz="3600" b="0" i="0">
                <a:solidFill>
                  <a:schemeClr val="accent1"/>
                </a:solidFill>
                <a:latin typeface="PS TT Commons" charset="0"/>
                <a:ea typeface="PS TT Commons" charset="0"/>
                <a:cs typeface="PS TT Commons" charset="0"/>
              </a:defRPr>
            </a:lvl4pPr>
            <a:lvl5pPr algn="l">
              <a:defRPr sz="3600" b="0" i="0">
                <a:solidFill>
                  <a:schemeClr val="accent1"/>
                </a:solidFill>
                <a:latin typeface="PS TT Commons" charset="0"/>
                <a:ea typeface="PS TT Commons" charset="0"/>
                <a:cs typeface="PS TT Commons"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p:txBody>
      </p:sp>
      <p:sp>
        <p:nvSpPr>
          <p:cNvPr id="5" name="Rectangle 4">
            <a:extLst>
              <a:ext uri="{FF2B5EF4-FFF2-40B4-BE49-F238E27FC236}">
                <a16:creationId xmlns:a16="http://schemas.microsoft.com/office/drawing/2014/main" id="{5C519343-942F-0FC8-6E97-AD80548A5191}"/>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277902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1B183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1B183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1B1834"/>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1B1834"/>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tx2"/>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tx2"/>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tx2"/>
                      </p:to>
                    </p:animClr>
                  </p:sub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oint-by-Point">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D0C299C-AC37-73CD-F2F7-C8D32FA7903D}"/>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16" name="Content Placeholder 2">
            <a:extLst>
              <a:ext uri="{FF2B5EF4-FFF2-40B4-BE49-F238E27FC236}">
                <a16:creationId xmlns:a16="http://schemas.microsoft.com/office/drawing/2014/main" id="{80E06CBE-D1A3-C14C-922F-06B2DC42C0F9}"/>
              </a:ext>
            </a:extLst>
          </p:cNvPr>
          <p:cNvSpPr>
            <a:spLocks noGrp="1"/>
          </p:cNvSpPr>
          <p:nvPr>
            <p:ph sz="quarter" idx="22" hasCustomPrompt="1"/>
          </p:nvPr>
        </p:nvSpPr>
        <p:spPr>
          <a:xfrm>
            <a:off x="917174" y="2519087"/>
            <a:ext cx="7886167" cy="1138513"/>
          </a:xfrm>
          <a:prstGeom prst="roundRect">
            <a:avLst>
              <a:gd name="adj" fmla="val 13535"/>
            </a:avLst>
          </a:prstGeom>
          <a:solidFill>
            <a:schemeClr val="bg2">
              <a:lumMod val="90000"/>
            </a:schemeClr>
          </a:solidFill>
          <a:ln w="57150">
            <a:solidFill>
              <a:schemeClr val="bg2">
                <a:lumMod val="90000"/>
              </a:schemeClr>
            </a:solidFill>
          </a:ln>
        </p:spPr>
        <p:txBody>
          <a:bodyPr anchor="t"/>
          <a:lstStyle>
            <a:lvl1pPr algn="ctr">
              <a:defRPr sz="3400" b="1" i="0">
                <a:solidFill>
                  <a:schemeClr val="tx1"/>
                </a:solidFill>
                <a:latin typeface="PS TT Commons" panose="02000506040000020004" pitchFamily="2" charset="77"/>
              </a:defRPr>
            </a:lvl1pPr>
          </a:lstStyle>
          <a:p>
            <a:r>
              <a:rPr lang="en-US" dirty="0"/>
              <a:t>Add text</a:t>
            </a:r>
          </a:p>
        </p:txBody>
      </p:sp>
      <p:sp>
        <p:nvSpPr>
          <p:cNvPr id="10" name="Title 1">
            <a:extLst>
              <a:ext uri="{FF2B5EF4-FFF2-40B4-BE49-F238E27FC236}">
                <a16:creationId xmlns:a16="http://schemas.microsoft.com/office/drawing/2014/main" id="{F42C6A29-E574-D647-BC8D-0C0D804947F6}"/>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
        <p:nvSpPr>
          <p:cNvPr id="20" name="Text Placeholder 3">
            <a:extLst>
              <a:ext uri="{FF2B5EF4-FFF2-40B4-BE49-F238E27FC236}">
                <a16:creationId xmlns:a16="http://schemas.microsoft.com/office/drawing/2014/main" id="{4C23872E-052A-D346-B0B7-56413F0BCE3C}"/>
              </a:ext>
            </a:extLst>
          </p:cNvPr>
          <p:cNvSpPr>
            <a:spLocks noGrp="1"/>
          </p:cNvSpPr>
          <p:nvPr>
            <p:ph type="body" sz="quarter" idx="19" hasCustomPrompt="1"/>
          </p:nvPr>
        </p:nvSpPr>
        <p:spPr>
          <a:xfrm>
            <a:off x="917191" y="3208406"/>
            <a:ext cx="7886150" cy="5933523"/>
          </a:xfrm>
          <a:prstGeom prst="roundRect">
            <a:avLst>
              <a:gd name="adj" fmla="val 3142"/>
            </a:avLst>
          </a:prstGeom>
          <a:solidFill>
            <a:schemeClr val="bg1"/>
          </a:solidFill>
          <a:ln w="57150">
            <a:solidFill>
              <a:schemeClr val="bg2">
                <a:lumMod val="90000"/>
              </a:schemeClr>
            </a:solidFill>
          </a:ln>
        </p:spPr>
        <p:txBody>
          <a:bodyPr lIns="365760" tIns="365760" rIns="365760" bIns="365760">
            <a:noAutofit/>
          </a:bodyPr>
          <a:lstStyle>
            <a:lvl1pPr marL="0" marR="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400" b="0" i="0" baseline="0">
                <a:latin typeface="+mn-lt"/>
                <a:ea typeface="PS TT Commons Light" charset="0"/>
                <a:cs typeface="PS TT Commons Light" charset="0"/>
              </a:defRPr>
            </a:lvl1pPr>
          </a:lstStyle>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1</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2</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3</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4</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5</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endParaRPr lang="en-US" dirty="0"/>
          </a:p>
          <a:p>
            <a:pPr lvl="0"/>
            <a:endParaRPr lang="en-US" dirty="0"/>
          </a:p>
        </p:txBody>
      </p:sp>
      <p:sp>
        <p:nvSpPr>
          <p:cNvPr id="14" name="Content Placeholder 2">
            <a:extLst>
              <a:ext uri="{FF2B5EF4-FFF2-40B4-BE49-F238E27FC236}">
                <a16:creationId xmlns:a16="http://schemas.microsoft.com/office/drawing/2014/main" id="{689EABD0-A1DA-1B45-BDD0-B91E253F574C}"/>
              </a:ext>
            </a:extLst>
          </p:cNvPr>
          <p:cNvSpPr>
            <a:spLocks noGrp="1"/>
          </p:cNvSpPr>
          <p:nvPr>
            <p:ph sz="quarter" idx="20" hasCustomPrompt="1"/>
          </p:nvPr>
        </p:nvSpPr>
        <p:spPr>
          <a:xfrm>
            <a:off x="9484657" y="2519087"/>
            <a:ext cx="7886167" cy="1138513"/>
          </a:xfrm>
          <a:prstGeom prst="roundRect">
            <a:avLst>
              <a:gd name="adj" fmla="val 13535"/>
            </a:avLst>
          </a:prstGeom>
          <a:solidFill>
            <a:schemeClr val="bg2">
              <a:lumMod val="90000"/>
            </a:schemeClr>
          </a:solidFill>
          <a:ln w="57150">
            <a:solidFill>
              <a:schemeClr val="bg2">
                <a:lumMod val="90000"/>
              </a:schemeClr>
            </a:solidFill>
          </a:ln>
        </p:spPr>
        <p:txBody>
          <a:bodyPr anchor="t"/>
          <a:lstStyle>
            <a:lvl1pPr algn="ctr">
              <a:defRPr sz="3400" b="1" i="0">
                <a:solidFill>
                  <a:schemeClr val="tx1"/>
                </a:solidFill>
                <a:latin typeface="PS TT Commons" panose="02000506040000020004" pitchFamily="2" charset="77"/>
              </a:defRPr>
            </a:lvl1pPr>
          </a:lstStyle>
          <a:p>
            <a:r>
              <a:rPr lang="en-US" dirty="0"/>
              <a:t>Add text</a:t>
            </a:r>
          </a:p>
        </p:txBody>
      </p:sp>
      <p:sp>
        <p:nvSpPr>
          <p:cNvPr id="15" name="Text Placeholder 3">
            <a:extLst>
              <a:ext uri="{FF2B5EF4-FFF2-40B4-BE49-F238E27FC236}">
                <a16:creationId xmlns:a16="http://schemas.microsoft.com/office/drawing/2014/main" id="{534B9C85-95C1-E942-A4C5-98F4890D8DA9}"/>
              </a:ext>
            </a:extLst>
          </p:cNvPr>
          <p:cNvSpPr>
            <a:spLocks noGrp="1"/>
          </p:cNvSpPr>
          <p:nvPr>
            <p:ph type="body" sz="quarter" idx="21" hasCustomPrompt="1"/>
          </p:nvPr>
        </p:nvSpPr>
        <p:spPr>
          <a:xfrm>
            <a:off x="9484659" y="3208406"/>
            <a:ext cx="7886150" cy="5933523"/>
          </a:xfrm>
          <a:prstGeom prst="roundRect">
            <a:avLst>
              <a:gd name="adj" fmla="val 3142"/>
            </a:avLst>
          </a:prstGeom>
          <a:solidFill>
            <a:schemeClr val="bg1"/>
          </a:solidFill>
          <a:ln w="57150">
            <a:solidFill>
              <a:schemeClr val="bg2">
                <a:lumMod val="90000"/>
              </a:schemeClr>
            </a:solidFill>
          </a:ln>
        </p:spPr>
        <p:txBody>
          <a:bodyPr lIns="365760" tIns="365760" rIns="365760" bIns="365760">
            <a:noAutofit/>
          </a:bodyPr>
          <a:lstStyle>
            <a:lvl1pPr marL="0" marR="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400" b="0" i="0" baseline="0">
                <a:latin typeface="+mn-lt"/>
                <a:ea typeface="PS TT Commons Light" charset="0"/>
                <a:cs typeface="PS TT Commons Light" charset="0"/>
              </a:defRPr>
            </a:lvl1pPr>
          </a:lstStyle>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1</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2</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3</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4</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5</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endParaRPr lang="en-US" dirty="0"/>
          </a:p>
          <a:p>
            <a:pPr lvl="0"/>
            <a:endParaRPr lang="en-US" dirty="0"/>
          </a:p>
        </p:txBody>
      </p:sp>
      <p:sp>
        <p:nvSpPr>
          <p:cNvPr id="17" name="Content Placeholder 2">
            <a:extLst>
              <a:ext uri="{FF2B5EF4-FFF2-40B4-BE49-F238E27FC236}">
                <a16:creationId xmlns:a16="http://schemas.microsoft.com/office/drawing/2014/main" id="{EFCB73FD-3CC5-3144-9363-459FDF06ED2A}"/>
              </a:ext>
            </a:extLst>
          </p:cNvPr>
          <p:cNvSpPr>
            <a:spLocks noGrp="1" noChangeAspect="1"/>
          </p:cNvSpPr>
          <p:nvPr>
            <p:ph sz="quarter" idx="23" hasCustomPrompt="1"/>
          </p:nvPr>
        </p:nvSpPr>
        <p:spPr>
          <a:xfrm>
            <a:off x="8541481" y="2277749"/>
            <a:ext cx="1205037" cy="1200307"/>
          </a:xfrm>
          <a:prstGeom prst="ellipse">
            <a:avLst/>
          </a:prstGeom>
          <a:solidFill>
            <a:schemeClr val="tx1"/>
          </a:solidFill>
          <a:ln w="57150">
            <a:noFill/>
          </a:ln>
        </p:spPr>
        <p:txBody>
          <a:bodyPr anchor="ctr"/>
          <a:lstStyle>
            <a:lvl1pPr marL="0" indent="0" algn="ctr">
              <a:buNone/>
              <a:defRPr sz="3400" b="1" i="0">
                <a:solidFill>
                  <a:schemeClr val="bg1"/>
                </a:solidFill>
                <a:latin typeface="PS TT Commons" panose="02000506040000020004" pitchFamily="2" charset="77"/>
              </a:defRPr>
            </a:lvl1pPr>
          </a:lstStyle>
          <a:p>
            <a:r>
              <a:rPr lang="en-US" dirty="0"/>
              <a:t>VS</a:t>
            </a:r>
          </a:p>
        </p:txBody>
      </p:sp>
      <p:sp>
        <p:nvSpPr>
          <p:cNvPr id="2" name="Rectangle 1">
            <a:extLst>
              <a:ext uri="{FF2B5EF4-FFF2-40B4-BE49-F238E27FC236}">
                <a16:creationId xmlns:a16="http://schemas.microsoft.com/office/drawing/2014/main" id="{E30665C7-6C53-66D1-718A-876FE9F55A66}"/>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324065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tmplLst>
          <p:tmpl lvl="1">
            <p:tnLst>
              <p:par>
                <p:cTn presetID="1"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childTnLst>
                </p:cTn>
              </p:par>
            </p:tnLst>
          </p:tmpl>
        </p:tmplLst>
      </p:bldP>
      <p:bldP spid="15" grpId="0" build="p">
        <p:tmplLst>
          <p:tmpl lvl="1">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by Item">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5ADC492F-EDFC-B1BD-C41B-35675C3BFF45}"/>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16" name="Content Placeholder 2">
            <a:extLst>
              <a:ext uri="{FF2B5EF4-FFF2-40B4-BE49-F238E27FC236}">
                <a16:creationId xmlns:a16="http://schemas.microsoft.com/office/drawing/2014/main" id="{80E06CBE-D1A3-C14C-922F-06B2DC42C0F9}"/>
              </a:ext>
            </a:extLst>
          </p:cNvPr>
          <p:cNvSpPr>
            <a:spLocks noGrp="1"/>
          </p:cNvSpPr>
          <p:nvPr>
            <p:ph sz="quarter" idx="22" hasCustomPrompt="1"/>
          </p:nvPr>
        </p:nvSpPr>
        <p:spPr>
          <a:xfrm>
            <a:off x="917174" y="2519087"/>
            <a:ext cx="7886167" cy="1138513"/>
          </a:xfrm>
          <a:prstGeom prst="roundRect">
            <a:avLst>
              <a:gd name="adj" fmla="val 13535"/>
            </a:avLst>
          </a:prstGeom>
          <a:solidFill>
            <a:schemeClr val="bg2">
              <a:lumMod val="90000"/>
            </a:schemeClr>
          </a:solidFill>
          <a:ln w="57150">
            <a:solidFill>
              <a:schemeClr val="bg2">
                <a:lumMod val="90000"/>
              </a:schemeClr>
            </a:solidFill>
          </a:ln>
        </p:spPr>
        <p:txBody>
          <a:bodyPr anchor="t"/>
          <a:lstStyle>
            <a:lvl1pPr algn="ctr">
              <a:defRPr sz="3400" b="1" i="0">
                <a:solidFill>
                  <a:schemeClr val="tx1"/>
                </a:solidFill>
                <a:latin typeface="PS TT Commons" panose="02000506040000020004" pitchFamily="2" charset="77"/>
              </a:defRPr>
            </a:lvl1pPr>
          </a:lstStyle>
          <a:p>
            <a:r>
              <a:rPr lang="en-US" dirty="0"/>
              <a:t>Add text</a:t>
            </a:r>
          </a:p>
        </p:txBody>
      </p:sp>
      <p:sp>
        <p:nvSpPr>
          <p:cNvPr id="10" name="Title 1">
            <a:extLst>
              <a:ext uri="{FF2B5EF4-FFF2-40B4-BE49-F238E27FC236}">
                <a16:creationId xmlns:a16="http://schemas.microsoft.com/office/drawing/2014/main" id="{F42C6A29-E574-D647-BC8D-0C0D804947F6}"/>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20" name="Text Placeholder 3">
            <a:extLst>
              <a:ext uri="{FF2B5EF4-FFF2-40B4-BE49-F238E27FC236}">
                <a16:creationId xmlns:a16="http://schemas.microsoft.com/office/drawing/2014/main" id="{4C23872E-052A-D346-B0B7-56413F0BCE3C}"/>
              </a:ext>
            </a:extLst>
          </p:cNvPr>
          <p:cNvSpPr>
            <a:spLocks noGrp="1"/>
          </p:cNvSpPr>
          <p:nvPr>
            <p:ph type="body" sz="quarter" idx="19" hasCustomPrompt="1"/>
          </p:nvPr>
        </p:nvSpPr>
        <p:spPr>
          <a:xfrm>
            <a:off x="917191" y="3208406"/>
            <a:ext cx="7886150" cy="5933523"/>
          </a:xfrm>
          <a:prstGeom prst="roundRect">
            <a:avLst>
              <a:gd name="adj" fmla="val 3142"/>
            </a:avLst>
          </a:prstGeom>
          <a:solidFill>
            <a:schemeClr val="bg1"/>
          </a:solidFill>
          <a:ln w="57150">
            <a:solidFill>
              <a:schemeClr val="bg2">
                <a:lumMod val="90000"/>
              </a:schemeClr>
            </a:solidFill>
          </a:ln>
        </p:spPr>
        <p:txBody>
          <a:bodyPr lIns="365760" tIns="365760" rIns="365760" bIns="365760">
            <a:noAutofit/>
          </a:bodyPr>
          <a:lstStyle>
            <a:lvl1pPr marL="0" marR="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400" b="0" i="0" baseline="0">
                <a:latin typeface="+mn-lt"/>
                <a:ea typeface="PS TT Commons Light" charset="0"/>
                <a:cs typeface="PS TT Commons Light" charset="0"/>
              </a:defRPr>
            </a:lvl1pPr>
          </a:lstStyle>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1</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2</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3</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4</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5</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endParaRPr lang="en-US" dirty="0"/>
          </a:p>
          <a:p>
            <a:pPr lvl="0"/>
            <a:endParaRPr lang="en-US" dirty="0"/>
          </a:p>
        </p:txBody>
      </p:sp>
      <p:sp>
        <p:nvSpPr>
          <p:cNvPr id="14" name="Content Placeholder 2">
            <a:extLst>
              <a:ext uri="{FF2B5EF4-FFF2-40B4-BE49-F238E27FC236}">
                <a16:creationId xmlns:a16="http://schemas.microsoft.com/office/drawing/2014/main" id="{689EABD0-A1DA-1B45-BDD0-B91E253F574C}"/>
              </a:ext>
            </a:extLst>
          </p:cNvPr>
          <p:cNvSpPr>
            <a:spLocks noGrp="1"/>
          </p:cNvSpPr>
          <p:nvPr>
            <p:ph sz="quarter" idx="20" hasCustomPrompt="1"/>
          </p:nvPr>
        </p:nvSpPr>
        <p:spPr>
          <a:xfrm>
            <a:off x="9484657" y="2519087"/>
            <a:ext cx="7886167" cy="1138513"/>
          </a:xfrm>
          <a:prstGeom prst="roundRect">
            <a:avLst>
              <a:gd name="adj" fmla="val 13535"/>
            </a:avLst>
          </a:prstGeom>
          <a:solidFill>
            <a:schemeClr val="bg2">
              <a:lumMod val="90000"/>
            </a:schemeClr>
          </a:solidFill>
          <a:ln w="57150">
            <a:solidFill>
              <a:schemeClr val="bg2">
                <a:lumMod val="90000"/>
              </a:schemeClr>
            </a:solidFill>
          </a:ln>
        </p:spPr>
        <p:txBody>
          <a:bodyPr anchor="t"/>
          <a:lstStyle>
            <a:lvl1pPr algn="ctr">
              <a:defRPr sz="3400" b="1" i="0">
                <a:solidFill>
                  <a:schemeClr val="tx1"/>
                </a:solidFill>
                <a:latin typeface="PS TT Commons" panose="02000506040000020004" pitchFamily="2" charset="77"/>
              </a:defRPr>
            </a:lvl1pPr>
          </a:lstStyle>
          <a:p>
            <a:r>
              <a:rPr lang="en-US" dirty="0"/>
              <a:t>Add text</a:t>
            </a:r>
          </a:p>
        </p:txBody>
      </p:sp>
      <p:sp>
        <p:nvSpPr>
          <p:cNvPr id="15" name="Text Placeholder 3">
            <a:extLst>
              <a:ext uri="{FF2B5EF4-FFF2-40B4-BE49-F238E27FC236}">
                <a16:creationId xmlns:a16="http://schemas.microsoft.com/office/drawing/2014/main" id="{534B9C85-95C1-E942-A4C5-98F4890D8DA9}"/>
              </a:ext>
            </a:extLst>
          </p:cNvPr>
          <p:cNvSpPr>
            <a:spLocks noGrp="1"/>
          </p:cNvSpPr>
          <p:nvPr>
            <p:ph type="body" sz="quarter" idx="21" hasCustomPrompt="1"/>
          </p:nvPr>
        </p:nvSpPr>
        <p:spPr>
          <a:xfrm>
            <a:off x="9484659" y="3208406"/>
            <a:ext cx="7886150" cy="5933523"/>
          </a:xfrm>
          <a:prstGeom prst="roundRect">
            <a:avLst>
              <a:gd name="adj" fmla="val 3142"/>
            </a:avLst>
          </a:prstGeom>
          <a:solidFill>
            <a:schemeClr val="bg1"/>
          </a:solidFill>
          <a:ln w="57150">
            <a:solidFill>
              <a:schemeClr val="bg2">
                <a:lumMod val="90000"/>
              </a:schemeClr>
            </a:solidFill>
          </a:ln>
        </p:spPr>
        <p:txBody>
          <a:bodyPr lIns="365760" tIns="365760" rIns="365760" bIns="365760">
            <a:noAutofit/>
          </a:bodyPr>
          <a:lstStyle>
            <a:lvl1pPr marL="0" marR="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400" b="0" i="0" baseline="0">
                <a:latin typeface="+mn-lt"/>
                <a:ea typeface="PS TT Commons Light" charset="0"/>
                <a:cs typeface="PS TT Commons Light" charset="0"/>
              </a:defRPr>
            </a:lvl1pPr>
          </a:lstStyle>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1</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2</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3</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4</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5</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endParaRPr lang="en-US" dirty="0"/>
          </a:p>
          <a:p>
            <a:pPr lvl="0"/>
            <a:endParaRPr lang="en-US" dirty="0"/>
          </a:p>
        </p:txBody>
      </p:sp>
      <p:sp>
        <p:nvSpPr>
          <p:cNvPr id="12" name="Content Placeholder 2">
            <a:extLst>
              <a:ext uri="{FF2B5EF4-FFF2-40B4-BE49-F238E27FC236}">
                <a16:creationId xmlns:a16="http://schemas.microsoft.com/office/drawing/2014/main" id="{582F26DB-1249-DB49-9C7D-6F7F0D83ADCA}"/>
              </a:ext>
            </a:extLst>
          </p:cNvPr>
          <p:cNvSpPr>
            <a:spLocks noGrp="1" noChangeAspect="1"/>
          </p:cNvSpPr>
          <p:nvPr>
            <p:ph sz="quarter" idx="23" hasCustomPrompt="1"/>
          </p:nvPr>
        </p:nvSpPr>
        <p:spPr>
          <a:xfrm>
            <a:off x="8541481" y="2277749"/>
            <a:ext cx="1205037" cy="1200307"/>
          </a:xfrm>
          <a:prstGeom prst="ellipse">
            <a:avLst/>
          </a:prstGeom>
          <a:solidFill>
            <a:schemeClr val="tx1"/>
          </a:solidFill>
          <a:ln w="57150">
            <a:noFill/>
          </a:ln>
        </p:spPr>
        <p:txBody>
          <a:bodyPr anchor="ctr"/>
          <a:lstStyle>
            <a:lvl1pPr marL="0" indent="0" algn="ctr">
              <a:buNone/>
              <a:defRPr sz="3400" b="1" i="0">
                <a:solidFill>
                  <a:schemeClr val="bg1"/>
                </a:solidFill>
                <a:latin typeface="PS TT Commons" panose="02000506040000020004" pitchFamily="2" charset="77"/>
              </a:defRPr>
            </a:lvl1pPr>
          </a:lstStyle>
          <a:p>
            <a:r>
              <a:rPr lang="en-US" dirty="0"/>
              <a:t>VS</a:t>
            </a:r>
          </a:p>
        </p:txBody>
      </p:sp>
      <p:sp>
        <p:nvSpPr>
          <p:cNvPr id="2" name="Rectangle 1">
            <a:extLst>
              <a:ext uri="{FF2B5EF4-FFF2-40B4-BE49-F238E27FC236}">
                <a16:creationId xmlns:a16="http://schemas.microsoft.com/office/drawing/2014/main" id="{9907AAA2-78C4-B96D-2100-9267B03AC5B7}"/>
              </a:ext>
            </a:extLst>
          </p:cNvPr>
          <p:cNvSpPr/>
          <p:nvPr userDrawn="1"/>
        </p:nvSpPr>
        <p:spPr>
          <a:xfrm>
            <a:off x="0" y="-1280160"/>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376358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tmplLst>
          <p:tmpl lvl="1">
            <p:tnLst>
              <p:par>
                <p:cTn presetID="1"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childTnLst>
                </p:cTn>
              </p:par>
            </p:tnLst>
          </p:tmpl>
        </p:tmplLst>
      </p:bldP>
      <p:bldP spid="15" grpId="0" uiExpand="1" build="p">
        <p:tmplLst>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mportant Statemen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9BCA4-7945-2DDA-2653-D5974D370774}"/>
              </a:ext>
            </a:extLst>
          </p:cNvPr>
          <p:cNvPicPr>
            <a:picLocks noChangeAspect="1"/>
          </p:cNvPicPr>
          <p:nvPr userDrawn="1"/>
        </p:nvPicPr>
        <p:blipFill>
          <a:blip r:embed="rId2">
            <a:alphaModFix amt="20000"/>
          </a:blip>
          <a:srcRect t="7036" b="7036"/>
          <a:stretch/>
        </p:blipFill>
        <p:spPr>
          <a:xfrm>
            <a:off x="-5135" y="0"/>
            <a:ext cx="18293136" cy="10287000"/>
          </a:xfrm>
          <a:prstGeom prst="rect">
            <a:avLst/>
          </a:prstGeom>
        </p:spPr>
      </p:pic>
      <p:sp>
        <p:nvSpPr>
          <p:cNvPr id="2" name="Title 1"/>
          <p:cNvSpPr>
            <a:spLocks noGrp="1"/>
          </p:cNvSpPr>
          <p:nvPr>
            <p:ph type="title" hasCustomPrompt="1"/>
          </p:nvPr>
        </p:nvSpPr>
        <p:spPr>
          <a:xfrm>
            <a:off x="1457325" y="1700784"/>
            <a:ext cx="14178915" cy="5499704"/>
          </a:xfrm>
          <a:prstGeom prst="rect">
            <a:avLst/>
          </a:prstGeom>
        </p:spPr>
        <p:txBody>
          <a:bodyPr anchor="t"/>
          <a:lstStyle>
            <a:lvl1pPr algn="l">
              <a:lnSpc>
                <a:spcPct val="100000"/>
              </a:lnSpc>
              <a:defRPr sz="8000" b="1" i="0" baseline="0">
                <a:solidFill>
                  <a:schemeClr val="bg1"/>
                </a:solidFill>
                <a:latin typeface="PS TT Commons" panose="02000506040000020004" pitchFamily="2" charset="77"/>
              </a:defRPr>
            </a:lvl1pPr>
          </a:lstStyle>
          <a:p>
            <a:r>
              <a:rPr lang="en-US" dirty="0"/>
              <a:t>This is a short, important statement to bring attention to something.</a:t>
            </a:r>
          </a:p>
        </p:txBody>
      </p:sp>
    </p:spTree>
    <p:extLst>
      <p:ext uri="{BB962C8B-B14F-4D97-AF65-F5344CB8AC3E}">
        <p14:creationId xmlns:p14="http://schemas.microsoft.com/office/powerpoint/2010/main" val="49156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mportant Statement - blue">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F6F3DC-6C52-D654-6EFF-A5B3BC04556E}"/>
              </a:ext>
            </a:extLst>
          </p:cNvPr>
          <p:cNvPicPr>
            <a:picLocks noChangeAspect="1"/>
          </p:cNvPicPr>
          <p:nvPr userDrawn="1"/>
        </p:nvPicPr>
        <p:blipFill>
          <a:blip r:embed="rId2">
            <a:alphaModFix amt="8000"/>
          </a:blip>
          <a:stretch>
            <a:fillRect/>
          </a:stretch>
        </p:blipFill>
        <p:spPr>
          <a:xfrm>
            <a:off x="0" y="-1"/>
            <a:ext cx="18288000" cy="10288089"/>
          </a:xfrm>
          <a:prstGeom prst="rect">
            <a:avLst/>
          </a:prstGeom>
        </p:spPr>
      </p:pic>
      <p:sp>
        <p:nvSpPr>
          <p:cNvPr id="2" name="Title 1"/>
          <p:cNvSpPr>
            <a:spLocks noGrp="1"/>
          </p:cNvSpPr>
          <p:nvPr>
            <p:ph type="title" hasCustomPrompt="1"/>
          </p:nvPr>
        </p:nvSpPr>
        <p:spPr>
          <a:xfrm>
            <a:off x="1457325" y="1700784"/>
            <a:ext cx="14178915" cy="5499704"/>
          </a:xfrm>
          <a:prstGeom prst="rect">
            <a:avLst/>
          </a:prstGeom>
        </p:spPr>
        <p:txBody>
          <a:bodyPr anchor="t"/>
          <a:lstStyle>
            <a:lvl1pPr algn="l">
              <a:lnSpc>
                <a:spcPct val="100000"/>
              </a:lnSpc>
              <a:defRPr sz="8000" b="1" i="0" baseline="0">
                <a:solidFill>
                  <a:schemeClr val="bg1"/>
                </a:solidFill>
                <a:latin typeface="PS TT Commons" panose="02000506040000020004" pitchFamily="2" charset="77"/>
              </a:defRPr>
            </a:lvl1pPr>
          </a:lstStyle>
          <a:p>
            <a:r>
              <a:rPr lang="en-US" dirty="0"/>
              <a:t>This is a short, important statement to bring attention to something.</a:t>
            </a:r>
          </a:p>
        </p:txBody>
      </p:sp>
    </p:spTree>
    <p:extLst>
      <p:ext uri="{BB962C8B-B14F-4D97-AF65-F5344CB8AC3E}">
        <p14:creationId xmlns:p14="http://schemas.microsoft.com/office/powerpoint/2010/main" val="3004527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EA574-E87E-AB68-928A-F9E6BAE62F59}"/>
              </a:ext>
            </a:extLst>
          </p:cNvPr>
          <p:cNvPicPr>
            <a:picLocks noChangeAspect="1"/>
          </p:cNvPicPr>
          <p:nvPr userDrawn="1"/>
        </p:nvPicPr>
        <p:blipFill>
          <a:blip r:embed="rId2">
            <a:alphaModFix amt="20000"/>
          </a:blip>
          <a:srcRect t="7036" b="7036"/>
          <a:stretch/>
        </p:blipFill>
        <p:spPr>
          <a:xfrm>
            <a:off x="-5135" y="0"/>
            <a:ext cx="18293136" cy="10287000"/>
          </a:xfrm>
          <a:prstGeom prst="rect">
            <a:avLst/>
          </a:prstGeom>
        </p:spPr>
      </p:pic>
      <p:sp>
        <p:nvSpPr>
          <p:cNvPr id="3" name="Title 12"/>
          <p:cNvSpPr>
            <a:spLocks noGrp="1"/>
          </p:cNvSpPr>
          <p:nvPr>
            <p:ph type="title" hasCustomPrompt="1"/>
          </p:nvPr>
        </p:nvSpPr>
        <p:spPr>
          <a:xfrm>
            <a:off x="1615440" y="2733807"/>
            <a:ext cx="15057120" cy="5989818"/>
          </a:xfrm>
          <a:prstGeom prst="rect">
            <a:avLst/>
          </a:prstGeom>
        </p:spPr>
        <p:txBody>
          <a:bodyPr anchor="t">
            <a:no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8000" b="1" i="0" baseline="0" smtClean="0">
                <a:solidFill>
                  <a:schemeClr val="bg1"/>
                </a:solidFill>
                <a:effectLst/>
                <a:latin typeface="PS TT Commons" panose="02000506040000020004" pitchFamily="2" charset="77"/>
                <a:ea typeface="PS TT Commons" panose="02000506040000020004" pitchFamily="2" charset="77"/>
                <a:cs typeface="PS TT Commons" panose="02000506040000020004" pitchFamily="2" charset="77"/>
              </a:defRPr>
            </a:lvl1pPr>
          </a:lstStyle>
          <a:p>
            <a:r>
              <a:rPr lang="en-US" dirty="0"/>
              <a:t>“Insert a long or short quote right here.”</a:t>
            </a:r>
          </a:p>
        </p:txBody>
      </p:sp>
      <p:sp>
        <p:nvSpPr>
          <p:cNvPr id="4" name="Text Placeholder 4"/>
          <p:cNvSpPr>
            <a:spLocks noGrp="1"/>
          </p:cNvSpPr>
          <p:nvPr>
            <p:ph type="body" sz="quarter" idx="10" hasCustomPrompt="1"/>
          </p:nvPr>
        </p:nvSpPr>
        <p:spPr>
          <a:xfrm>
            <a:off x="1615440" y="1563375"/>
            <a:ext cx="15057120" cy="816608"/>
          </a:xfrm>
          <a:prstGeom prst="rect">
            <a:avLst/>
          </a:prstGeom>
        </p:spPr>
        <p:txBody>
          <a:bodyPr>
            <a:noAutofit/>
          </a:bodyPr>
          <a:lstStyle>
            <a:lvl1pPr marL="0" indent="0">
              <a:buNone/>
              <a:defRPr sz="3000" b="0" i="0" baseline="0">
                <a:solidFill>
                  <a:schemeClr val="bg1"/>
                </a:solidFill>
                <a:latin typeface="+mn-lt"/>
                <a:ea typeface="PS TT Commons DemiBold" charset="0"/>
                <a:cs typeface="PS TT Commons DemiBold" charset="0"/>
              </a:defRPr>
            </a:lvl1pPr>
          </a:lstStyle>
          <a:p>
            <a:pPr lvl="0"/>
            <a:r>
              <a:rPr lang="en-US" dirty="0"/>
              <a:t>Quote credit</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2E03A6-4222-9CD7-10E5-EF4A11A22E5F}"/>
              </a:ext>
            </a:extLst>
          </p:cNvPr>
          <p:cNvPicPr>
            <a:picLocks noChangeAspect="1"/>
          </p:cNvPicPr>
          <p:nvPr userDrawn="1"/>
        </p:nvPicPr>
        <p:blipFill>
          <a:blip r:embed="rId2">
            <a:alphaModFix amt="8000"/>
          </a:blip>
          <a:stretch>
            <a:fillRect/>
          </a:stretch>
        </p:blipFill>
        <p:spPr>
          <a:xfrm>
            <a:off x="0" y="-1"/>
            <a:ext cx="18288000" cy="10288089"/>
          </a:xfrm>
          <a:prstGeom prst="rect">
            <a:avLst/>
          </a:prstGeom>
        </p:spPr>
      </p:pic>
      <p:sp>
        <p:nvSpPr>
          <p:cNvPr id="3" name="Title 12"/>
          <p:cNvSpPr>
            <a:spLocks noGrp="1"/>
          </p:cNvSpPr>
          <p:nvPr>
            <p:ph type="title" hasCustomPrompt="1"/>
          </p:nvPr>
        </p:nvSpPr>
        <p:spPr>
          <a:xfrm>
            <a:off x="1615440" y="2733807"/>
            <a:ext cx="15057120" cy="5989818"/>
          </a:xfrm>
          <a:prstGeom prst="rect">
            <a:avLst/>
          </a:prstGeom>
        </p:spPr>
        <p:txBody>
          <a:bodyPr anchor="t">
            <a:no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8000" b="1" i="0" baseline="0" smtClean="0">
                <a:solidFill>
                  <a:schemeClr val="bg1"/>
                </a:solidFill>
                <a:effectLst/>
                <a:latin typeface="PS TT Commons" panose="02000506040000020004" pitchFamily="2" charset="77"/>
                <a:ea typeface="PS TT Commons" panose="02000506040000020004" pitchFamily="2" charset="77"/>
                <a:cs typeface="PS TT Commons" panose="02000506040000020004" pitchFamily="2" charset="77"/>
              </a:defRPr>
            </a:lvl1pPr>
          </a:lstStyle>
          <a:p>
            <a:r>
              <a:rPr lang="en-US" dirty="0"/>
              <a:t>“Insert a long or short quote right here.”</a:t>
            </a:r>
          </a:p>
        </p:txBody>
      </p:sp>
      <p:sp>
        <p:nvSpPr>
          <p:cNvPr id="4" name="Text Placeholder 4"/>
          <p:cNvSpPr>
            <a:spLocks noGrp="1"/>
          </p:cNvSpPr>
          <p:nvPr>
            <p:ph type="body" sz="quarter" idx="10" hasCustomPrompt="1"/>
          </p:nvPr>
        </p:nvSpPr>
        <p:spPr>
          <a:xfrm>
            <a:off x="1615440" y="1563375"/>
            <a:ext cx="15057120" cy="816608"/>
          </a:xfrm>
          <a:prstGeom prst="rect">
            <a:avLst/>
          </a:prstGeom>
        </p:spPr>
        <p:txBody>
          <a:bodyPr>
            <a:noAutofit/>
          </a:bodyPr>
          <a:lstStyle>
            <a:lvl1pPr marL="0" indent="0">
              <a:buNone/>
              <a:defRPr sz="3000" b="0" i="0" baseline="0">
                <a:solidFill>
                  <a:schemeClr val="bg1"/>
                </a:solidFill>
                <a:latin typeface="+mn-lt"/>
                <a:ea typeface="PS TT Commons DemiBold" charset="0"/>
                <a:cs typeface="PS TT Commons DemiBold" charset="0"/>
              </a:defRPr>
            </a:lvl1pPr>
          </a:lstStyle>
          <a:p>
            <a:pPr lvl="0"/>
            <a:r>
              <a:rPr lang="en-US" dirty="0"/>
              <a:t>Quote credit</a:t>
            </a:r>
          </a:p>
        </p:txBody>
      </p:sp>
    </p:spTree>
    <p:extLst>
      <p:ext uri="{BB962C8B-B14F-4D97-AF65-F5344CB8AC3E}">
        <p14:creationId xmlns:p14="http://schemas.microsoft.com/office/powerpoint/2010/main" val="2128780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fini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7325" y="1700784"/>
            <a:ext cx="15331059" cy="1207008"/>
          </a:xfrm>
          <a:prstGeom prst="rect">
            <a:avLst/>
          </a:prstGeom>
        </p:spPr>
        <p:txBody>
          <a:bodyPr anchor="ctr"/>
          <a:lstStyle>
            <a:lvl1pPr algn="l">
              <a:lnSpc>
                <a:spcPct val="100000"/>
              </a:lnSpc>
              <a:defRPr sz="7000" b="1" i="0" baseline="0">
                <a:solidFill>
                  <a:schemeClr val="bg1"/>
                </a:solidFill>
                <a:latin typeface="+mj-lt"/>
              </a:defRPr>
            </a:lvl1pPr>
          </a:lstStyle>
          <a:p>
            <a:r>
              <a:rPr lang="en-US" dirty="0"/>
              <a:t>Word to define</a:t>
            </a:r>
          </a:p>
        </p:txBody>
      </p:sp>
      <p:sp>
        <p:nvSpPr>
          <p:cNvPr id="5" name="Text Placeholder 4">
            <a:extLst>
              <a:ext uri="{FF2B5EF4-FFF2-40B4-BE49-F238E27FC236}">
                <a16:creationId xmlns:a16="http://schemas.microsoft.com/office/drawing/2014/main" id="{8B9A89B0-30DA-2D48-BD14-516F9C176E99}"/>
              </a:ext>
            </a:extLst>
          </p:cNvPr>
          <p:cNvSpPr>
            <a:spLocks noGrp="1"/>
          </p:cNvSpPr>
          <p:nvPr>
            <p:ph type="body" sz="quarter" idx="10" hasCustomPrompt="1"/>
          </p:nvPr>
        </p:nvSpPr>
        <p:spPr>
          <a:xfrm>
            <a:off x="1457325" y="3302256"/>
            <a:ext cx="15331059" cy="4323839"/>
          </a:xfrm>
          <a:prstGeom prst="rect">
            <a:avLst/>
          </a:prstGeom>
        </p:spPr>
        <p:txBody>
          <a:bodyPr>
            <a:noAutofit/>
          </a:bodyPr>
          <a:lstStyle>
            <a:lvl1pPr marL="0" indent="0">
              <a:buNone/>
              <a:defRPr sz="3400" b="0" i="0" spc="0" baseline="0">
                <a:solidFill>
                  <a:schemeClr val="bg1"/>
                </a:solidFill>
                <a:latin typeface="+mn-lt"/>
                <a:ea typeface="PS TT Commons" charset="0"/>
                <a:cs typeface="PS TT Commons" charset="0"/>
              </a:defRPr>
            </a:lvl1pPr>
          </a:lstStyle>
          <a:p>
            <a:pPr lvl="0"/>
            <a:r>
              <a:rPr lang="en-US"/>
              <a:t>Add definition here</a:t>
            </a:r>
            <a:endParaRPr lang="en-US" dirty="0"/>
          </a:p>
        </p:txBody>
      </p:sp>
      <p:sp>
        <p:nvSpPr>
          <p:cNvPr id="7" name="Text Placeholder 7">
            <a:extLst>
              <a:ext uri="{FF2B5EF4-FFF2-40B4-BE49-F238E27FC236}">
                <a16:creationId xmlns:a16="http://schemas.microsoft.com/office/drawing/2014/main" id="{7D58BABF-B9D1-DF41-94D6-671A2B437A5A}"/>
              </a:ext>
            </a:extLst>
          </p:cNvPr>
          <p:cNvSpPr>
            <a:spLocks noGrp="1"/>
          </p:cNvSpPr>
          <p:nvPr>
            <p:ph type="body" sz="quarter" idx="12" hasCustomPrompt="1"/>
          </p:nvPr>
        </p:nvSpPr>
        <p:spPr>
          <a:xfrm>
            <a:off x="1292733" y="9383760"/>
            <a:ext cx="15495651" cy="638175"/>
          </a:xfrm>
          <a:prstGeom prst="rect">
            <a:avLst/>
          </a:prstGeom>
        </p:spPr>
        <p:txBody>
          <a:bodyPr anchor="ctr">
            <a:noAutofit/>
          </a:bodyPr>
          <a:lstStyle>
            <a:lvl1pPr>
              <a:defRPr sz="2400" b="0" i="0" baseline="0">
                <a:solidFill>
                  <a:schemeClr val="bg1"/>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Citation: Author/Source, Title, Link/Short </a:t>
            </a:r>
            <a:r>
              <a:rPr lang="en-US" dirty="0" err="1"/>
              <a:t>Url</a:t>
            </a:r>
            <a:endParaRPr lang="en-US" dirty="0"/>
          </a:p>
        </p:txBody>
      </p:sp>
    </p:spTree>
    <p:extLst>
      <p:ext uri="{BB962C8B-B14F-4D97-AF65-F5344CB8AC3E}">
        <p14:creationId xmlns:p14="http://schemas.microsoft.com/office/powerpoint/2010/main" val="3877278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finition -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7325" y="1700784"/>
            <a:ext cx="15331059" cy="1207008"/>
          </a:xfrm>
          <a:prstGeom prst="rect">
            <a:avLst/>
          </a:prstGeom>
        </p:spPr>
        <p:txBody>
          <a:bodyPr anchor="ctr"/>
          <a:lstStyle>
            <a:lvl1pPr algn="l">
              <a:lnSpc>
                <a:spcPct val="100000"/>
              </a:lnSpc>
              <a:defRPr sz="7000" b="1" i="0" baseline="0">
                <a:solidFill>
                  <a:schemeClr val="accent1"/>
                </a:solidFill>
                <a:latin typeface="+mj-lt"/>
              </a:defRPr>
            </a:lvl1pPr>
          </a:lstStyle>
          <a:p>
            <a:r>
              <a:rPr lang="en-US" dirty="0"/>
              <a:t>Word to define</a:t>
            </a:r>
          </a:p>
        </p:txBody>
      </p:sp>
      <p:sp>
        <p:nvSpPr>
          <p:cNvPr id="5" name="Text Placeholder 4">
            <a:extLst>
              <a:ext uri="{FF2B5EF4-FFF2-40B4-BE49-F238E27FC236}">
                <a16:creationId xmlns:a16="http://schemas.microsoft.com/office/drawing/2014/main" id="{8B9A89B0-30DA-2D48-BD14-516F9C176E99}"/>
              </a:ext>
            </a:extLst>
          </p:cNvPr>
          <p:cNvSpPr>
            <a:spLocks noGrp="1"/>
          </p:cNvSpPr>
          <p:nvPr>
            <p:ph type="body" sz="quarter" idx="10" hasCustomPrompt="1"/>
          </p:nvPr>
        </p:nvSpPr>
        <p:spPr>
          <a:xfrm>
            <a:off x="1457325" y="3302256"/>
            <a:ext cx="15331059" cy="4323839"/>
          </a:xfrm>
          <a:prstGeom prst="rect">
            <a:avLst/>
          </a:prstGeom>
        </p:spPr>
        <p:txBody>
          <a:bodyPr>
            <a:noAutofit/>
          </a:bodyPr>
          <a:lstStyle>
            <a:lvl1pPr marL="0" indent="0">
              <a:buNone/>
              <a:defRPr sz="3400" b="0" i="0" spc="0" baseline="0">
                <a:solidFill>
                  <a:srgbClr val="130F25"/>
                </a:solidFill>
                <a:latin typeface="+mn-lt"/>
                <a:ea typeface="PS TT Commons" charset="0"/>
                <a:cs typeface="PS TT Commons" charset="0"/>
              </a:defRPr>
            </a:lvl1pPr>
          </a:lstStyle>
          <a:p>
            <a:pPr lvl="0"/>
            <a:r>
              <a:rPr lang="en-US"/>
              <a:t>Add definition here</a:t>
            </a:r>
            <a:endParaRPr lang="en-US" dirty="0"/>
          </a:p>
        </p:txBody>
      </p:sp>
      <p:sp>
        <p:nvSpPr>
          <p:cNvPr id="9" name="Text Placeholder 7">
            <a:extLst>
              <a:ext uri="{FF2B5EF4-FFF2-40B4-BE49-F238E27FC236}">
                <a16:creationId xmlns:a16="http://schemas.microsoft.com/office/drawing/2014/main" id="{846FD5D5-7A37-494D-B97C-377C0E34308E}"/>
              </a:ext>
            </a:extLst>
          </p:cNvPr>
          <p:cNvSpPr>
            <a:spLocks noGrp="1"/>
          </p:cNvSpPr>
          <p:nvPr>
            <p:ph type="body" sz="quarter" idx="12" hasCustomPrompt="1"/>
          </p:nvPr>
        </p:nvSpPr>
        <p:spPr>
          <a:xfrm>
            <a:off x="1292733" y="9383760"/>
            <a:ext cx="15495651" cy="638175"/>
          </a:xfrm>
          <a:prstGeom prst="rect">
            <a:avLst/>
          </a:prstGeom>
        </p:spPr>
        <p:txBody>
          <a:bodyPr anchor="ctr">
            <a:noAutofit/>
          </a:bodyPr>
          <a:lstStyle>
            <a:lvl1pPr>
              <a:defRPr sz="2400" b="0" i="0" baseline="0">
                <a:solidFill>
                  <a:schemeClr val="bg2">
                    <a:lumMod val="75000"/>
                  </a:schemeClr>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Citation: Author/Source, Title, Link/Short </a:t>
            </a:r>
            <a:r>
              <a:rPr lang="en-US" dirty="0" err="1"/>
              <a:t>Url</a:t>
            </a:r>
            <a:endParaRPr lang="en-US" dirty="0"/>
          </a:p>
        </p:txBody>
      </p:sp>
    </p:spTree>
    <p:extLst>
      <p:ext uri="{BB962C8B-B14F-4D97-AF65-F5344CB8AC3E}">
        <p14:creationId xmlns:p14="http://schemas.microsoft.com/office/powerpoint/2010/main" val="187866152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itation 1">
    <p:bg>
      <p:bgRef idx="1001">
        <a:schemeClr val="bg1"/>
      </p:bgRef>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E0C4FD8-D708-6C4F-9B69-FACD3A6D7765}"/>
              </a:ext>
            </a:extLst>
          </p:cNvPr>
          <p:cNvCxnSpPr>
            <a:cxnSpLocks/>
          </p:cNvCxnSpPr>
          <p:nvPr userDrawn="1"/>
        </p:nvCxnSpPr>
        <p:spPr>
          <a:xfrm>
            <a:off x="1457325" y="9125712"/>
            <a:ext cx="1533105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7">
            <a:extLst>
              <a:ext uri="{FF2B5EF4-FFF2-40B4-BE49-F238E27FC236}">
                <a16:creationId xmlns:a16="http://schemas.microsoft.com/office/drawing/2014/main" id="{7D58BABF-B9D1-DF41-94D6-671A2B437A5A}"/>
              </a:ext>
            </a:extLst>
          </p:cNvPr>
          <p:cNvSpPr>
            <a:spLocks noGrp="1"/>
          </p:cNvSpPr>
          <p:nvPr>
            <p:ph type="body" sz="quarter" idx="12" hasCustomPrompt="1"/>
          </p:nvPr>
        </p:nvSpPr>
        <p:spPr>
          <a:xfrm>
            <a:off x="1292733" y="9383760"/>
            <a:ext cx="15495651" cy="638175"/>
          </a:xfrm>
          <a:prstGeom prst="rect">
            <a:avLst/>
          </a:prstGeom>
        </p:spPr>
        <p:txBody>
          <a:bodyPr anchor="ctr">
            <a:noAutofit/>
          </a:bodyPr>
          <a:lstStyle>
            <a:lvl1pPr>
              <a:defRPr sz="2400" b="0" i="0" baseline="0">
                <a:solidFill>
                  <a:schemeClr val="bg2">
                    <a:lumMod val="75000"/>
                  </a:schemeClr>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Citation: Author/Source, Title, Link/Short </a:t>
            </a:r>
            <a:r>
              <a:rPr lang="en-US" dirty="0" err="1"/>
              <a:t>Url</a:t>
            </a:r>
            <a:endParaRPr lang="en-US" dirty="0"/>
          </a:p>
        </p:txBody>
      </p:sp>
      <p:sp>
        <p:nvSpPr>
          <p:cNvPr id="8" name="Title 1">
            <a:extLst>
              <a:ext uri="{FF2B5EF4-FFF2-40B4-BE49-F238E27FC236}">
                <a16:creationId xmlns:a16="http://schemas.microsoft.com/office/drawing/2014/main" id="{AF17E2F5-FFBF-964C-A572-C75F3F7488F0}"/>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Tree>
    <p:extLst>
      <p:ext uri="{BB962C8B-B14F-4D97-AF65-F5344CB8AC3E}">
        <p14:creationId xmlns:p14="http://schemas.microsoft.com/office/powerpoint/2010/main" val="237188741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Overview/Summary">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B8F0C09F-C2A7-7F2B-2697-4E4AA639FFA6}"/>
              </a:ext>
            </a:extLst>
          </p:cNvPr>
          <p:cNvPicPr>
            <a:picLocks noChangeAspect="1"/>
          </p:cNvPicPr>
          <p:nvPr userDrawn="1"/>
        </p:nvPicPr>
        <p:blipFill>
          <a:blip r:embed="rId2"/>
          <a:stretch>
            <a:fillRect/>
          </a:stretch>
        </p:blipFill>
        <p:spPr>
          <a:xfrm>
            <a:off x="0" y="0"/>
            <a:ext cx="6991350" cy="10287000"/>
          </a:xfrm>
          <a:prstGeom prst="rect">
            <a:avLst/>
          </a:prstGeom>
        </p:spPr>
      </p:pic>
      <p:sp>
        <p:nvSpPr>
          <p:cNvPr id="3" name="Text Placeholder 2"/>
          <p:cNvSpPr>
            <a:spLocks noGrp="1"/>
          </p:cNvSpPr>
          <p:nvPr>
            <p:ph type="body" sz="quarter" idx="14" hasCustomPrompt="1"/>
          </p:nvPr>
        </p:nvSpPr>
        <p:spPr>
          <a:xfrm>
            <a:off x="7772400" y="813816"/>
            <a:ext cx="9692640" cy="8668512"/>
          </a:xfrm>
        </p:spPr>
        <p:txBody>
          <a:bodyPr anchor="ctr"/>
          <a:lstStyle>
            <a:lvl1pPr>
              <a:spcBef>
                <a:spcPts val="2700"/>
              </a:spcBef>
              <a:defRPr sz="3600">
                <a:solidFill>
                  <a:schemeClr val="accent1"/>
                </a:solidFill>
                <a:latin typeface="+mn-lt"/>
              </a:defRPr>
            </a:lvl1pPr>
            <a:lvl2pPr>
              <a:defRPr sz="3600" b="0" i="0">
                <a:solidFill>
                  <a:schemeClr val="accent1"/>
                </a:solidFill>
                <a:latin typeface="PS TT Commons" charset="0"/>
                <a:ea typeface="PS TT Commons" charset="0"/>
                <a:cs typeface="PS TT Commons" charset="0"/>
              </a:defRPr>
            </a:lvl2pPr>
            <a:lvl3pPr>
              <a:defRPr sz="3600" b="0" i="0">
                <a:solidFill>
                  <a:schemeClr val="accent1"/>
                </a:solidFill>
                <a:latin typeface="PS TT Commons" charset="0"/>
                <a:ea typeface="PS TT Commons" charset="0"/>
                <a:cs typeface="PS TT Commons" charset="0"/>
              </a:defRPr>
            </a:lvl3pPr>
            <a:lvl4pPr>
              <a:defRPr sz="3600" b="0" i="0">
                <a:solidFill>
                  <a:schemeClr val="accent1"/>
                </a:solidFill>
                <a:latin typeface="PS TT Commons" charset="0"/>
                <a:ea typeface="PS TT Commons" charset="0"/>
                <a:cs typeface="PS TT Commons" charset="0"/>
              </a:defRPr>
            </a:lvl4pPr>
          </a:lstStyle>
          <a:p>
            <a:pPr lvl="0"/>
            <a:r>
              <a:rPr lang="en-US" dirty="0"/>
              <a:t>Click to add text</a:t>
            </a:r>
          </a:p>
          <a:p>
            <a:pPr lvl="0"/>
            <a:r>
              <a:rPr lang="en-US" dirty="0"/>
              <a:t>Click to add text</a:t>
            </a:r>
          </a:p>
          <a:p>
            <a:pPr lvl="1"/>
            <a:r>
              <a:rPr lang="en-US" dirty="0"/>
              <a:t>Second level</a:t>
            </a:r>
          </a:p>
          <a:p>
            <a:pPr lvl="2"/>
            <a:r>
              <a:rPr lang="en-US" dirty="0"/>
              <a:t>Third level</a:t>
            </a:r>
          </a:p>
          <a:p>
            <a:pPr lvl="3"/>
            <a:r>
              <a:rPr lang="en-US" dirty="0"/>
              <a:t>Fourth level</a:t>
            </a:r>
          </a:p>
        </p:txBody>
      </p:sp>
      <p:pic>
        <p:nvPicPr>
          <p:cNvPr id="6" name="Picture 5">
            <a:extLst>
              <a:ext uri="{FF2B5EF4-FFF2-40B4-BE49-F238E27FC236}">
                <a16:creationId xmlns:a16="http://schemas.microsoft.com/office/drawing/2014/main" id="{D85BF1AE-2A60-E6A9-2261-9B8120D95BAE}"/>
              </a:ext>
            </a:extLst>
          </p:cNvPr>
          <p:cNvPicPr>
            <a:picLocks noChangeAspect="1"/>
          </p:cNvPicPr>
          <p:nvPr userDrawn="1"/>
        </p:nvPicPr>
        <p:blipFill>
          <a:blip r:embed="rId3"/>
          <a:stretch>
            <a:fillRect/>
          </a:stretch>
        </p:blipFill>
        <p:spPr>
          <a:xfrm>
            <a:off x="0" y="0"/>
            <a:ext cx="6991350" cy="10287000"/>
          </a:xfrm>
          <a:prstGeom prst="rect">
            <a:avLst/>
          </a:prstGeom>
        </p:spPr>
      </p:pic>
      <p:pic>
        <p:nvPicPr>
          <p:cNvPr id="11" name="Picture 10" descr="Background pattern&#10;&#10;Description automatically generated">
            <a:extLst>
              <a:ext uri="{FF2B5EF4-FFF2-40B4-BE49-F238E27FC236}">
                <a16:creationId xmlns:a16="http://schemas.microsoft.com/office/drawing/2014/main" id="{0D727C1A-C0DD-3123-84E3-3C9906D34C23}"/>
              </a:ext>
            </a:extLst>
          </p:cNvPr>
          <p:cNvPicPr>
            <a:picLocks noChangeAspect="1"/>
          </p:cNvPicPr>
          <p:nvPr userDrawn="1"/>
        </p:nvPicPr>
        <p:blipFill>
          <a:blip r:embed="rId4"/>
          <a:stretch>
            <a:fillRect/>
          </a:stretch>
        </p:blipFill>
        <p:spPr>
          <a:xfrm>
            <a:off x="0" y="0"/>
            <a:ext cx="6991350" cy="10287000"/>
          </a:xfrm>
          <a:prstGeom prst="rect">
            <a:avLst/>
          </a:prstGeom>
        </p:spPr>
      </p:pic>
      <p:sp>
        <p:nvSpPr>
          <p:cNvPr id="10" name="Text Placeholder 9"/>
          <p:cNvSpPr>
            <a:spLocks noGrp="1"/>
          </p:cNvSpPr>
          <p:nvPr>
            <p:ph type="body" sz="quarter" idx="13" hasCustomPrompt="1"/>
          </p:nvPr>
        </p:nvSpPr>
        <p:spPr>
          <a:xfrm>
            <a:off x="1115674" y="2286000"/>
            <a:ext cx="4721900" cy="1458169"/>
          </a:xfrm>
          <a:prstGeom prst="rect">
            <a:avLst/>
          </a:prstGeom>
        </p:spPr>
        <p:txBody>
          <a:bodyPr anchor="b" anchorCtr="0">
            <a:noAutofit/>
          </a:bodyPr>
          <a:lstStyle>
            <a:lvl1pPr marL="0" marR="0" indent="0" algn="ctr" defTabSz="878982" rtl="0" eaLnBrk="1" fontAlgn="auto" latinLnBrk="0" hangingPunct="1">
              <a:lnSpc>
                <a:spcPct val="100000"/>
              </a:lnSpc>
              <a:spcBef>
                <a:spcPts val="2700"/>
              </a:spcBef>
              <a:spcAft>
                <a:spcPts val="0"/>
              </a:spcAft>
              <a:buClrTx/>
              <a:buSzPct val="75000"/>
              <a:buFont typeface="Myriad Pro" panose="020B0503030403020204" pitchFamily="34" charset="0"/>
              <a:buNone/>
              <a:tabLst/>
              <a:defRPr sz="4500" b="1" i="0" baseline="0">
                <a:solidFill>
                  <a:schemeClr val="bg1"/>
                </a:solidFill>
                <a:latin typeface="PS TT Commons" panose="02000506040000020004" pitchFamily="2" charset="77"/>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marL="0" marR="0" lvl="0" indent="0" algn="ctr" defTabSz="878982" rtl="0" eaLnBrk="1" fontAlgn="auto" latinLnBrk="0" hangingPunct="1">
              <a:lnSpc>
                <a:spcPct val="100000"/>
              </a:lnSpc>
              <a:spcBef>
                <a:spcPts val="2700"/>
              </a:spcBef>
              <a:spcAft>
                <a:spcPts val="0"/>
              </a:spcAft>
              <a:buClrTx/>
              <a:buSzPct val="75000"/>
              <a:buFont typeface="Myriad Pro" panose="020B0503030403020204" pitchFamily="34" charset="0"/>
              <a:buNone/>
              <a:tabLst/>
              <a:defRPr/>
            </a:pPr>
            <a:r>
              <a:rPr lang="en-US" dirty="0"/>
              <a:t>Overview/</a:t>
            </a:r>
            <a:br>
              <a:rPr lang="en-US" dirty="0"/>
            </a:br>
            <a:r>
              <a:rPr lang="en-US" dirty="0"/>
              <a:t>Summary</a:t>
            </a:r>
          </a:p>
        </p:txBody>
      </p:sp>
      <p:sp>
        <p:nvSpPr>
          <p:cNvPr id="4" name="Rectangle 3">
            <a:extLst>
              <a:ext uri="{FF2B5EF4-FFF2-40B4-BE49-F238E27FC236}">
                <a16:creationId xmlns:a16="http://schemas.microsoft.com/office/drawing/2014/main" id="{DC8D509A-F5B6-A248-2248-3B80996F8EF0}"/>
              </a:ext>
            </a:extLst>
          </p:cNvPr>
          <p:cNvSpPr/>
          <p:nvPr userDrawn="1"/>
        </p:nvSpPr>
        <p:spPr>
          <a:xfrm>
            <a:off x="6947017" y="-1277203"/>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378319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50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130F25"/>
                                      </p:to>
                                    </p:animClr>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130F25"/>
                                      </p:to>
                                    </p:animClr>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130F25"/>
                                      </p:to>
                                    </p:animClr>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130F25"/>
                                      </p:to>
                                    </p:animClr>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130F25"/>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30F25"/>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30F25"/>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30F25"/>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130F25"/>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itation 2">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9BCA4-7945-2DDA-2653-D5974D370774}"/>
              </a:ext>
            </a:extLst>
          </p:cNvPr>
          <p:cNvPicPr>
            <a:picLocks noChangeAspect="1"/>
          </p:cNvPicPr>
          <p:nvPr userDrawn="1"/>
        </p:nvPicPr>
        <p:blipFill>
          <a:blip r:embed="rId2">
            <a:alphaModFix amt="20000"/>
          </a:blip>
          <a:srcRect t="7036" b="7036"/>
          <a:stretch/>
        </p:blipFill>
        <p:spPr>
          <a:xfrm>
            <a:off x="-5135" y="0"/>
            <a:ext cx="18293136" cy="10287000"/>
          </a:xfrm>
          <a:prstGeom prst="rect">
            <a:avLst/>
          </a:prstGeom>
        </p:spPr>
      </p:pic>
      <p:sp>
        <p:nvSpPr>
          <p:cNvPr id="2" name="Title 1"/>
          <p:cNvSpPr>
            <a:spLocks noGrp="1"/>
          </p:cNvSpPr>
          <p:nvPr>
            <p:ph type="title" hasCustomPrompt="1"/>
          </p:nvPr>
        </p:nvSpPr>
        <p:spPr>
          <a:xfrm>
            <a:off x="1457325" y="1700784"/>
            <a:ext cx="14178915" cy="5499704"/>
          </a:xfrm>
          <a:prstGeom prst="rect">
            <a:avLst/>
          </a:prstGeom>
        </p:spPr>
        <p:txBody>
          <a:bodyPr anchor="t"/>
          <a:lstStyle>
            <a:lvl1pPr algn="l">
              <a:lnSpc>
                <a:spcPct val="100000"/>
              </a:lnSpc>
              <a:defRPr sz="8000" b="1" i="0" baseline="0">
                <a:solidFill>
                  <a:schemeClr val="bg1"/>
                </a:solidFill>
                <a:latin typeface="PS TT Commons" panose="02000506040000020004" pitchFamily="2" charset="77"/>
              </a:defRPr>
            </a:lvl1pPr>
          </a:lstStyle>
          <a:p>
            <a:r>
              <a:rPr lang="en-US" dirty="0"/>
              <a:t>This is a short, important statement to bring attention to something.</a:t>
            </a:r>
          </a:p>
        </p:txBody>
      </p:sp>
      <p:cxnSp>
        <p:nvCxnSpPr>
          <p:cNvPr id="4" name="Straight Connector 3">
            <a:extLst>
              <a:ext uri="{FF2B5EF4-FFF2-40B4-BE49-F238E27FC236}">
                <a16:creationId xmlns:a16="http://schemas.microsoft.com/office/drawing/2014/main" id="{03E24098-49DD-3E54-0B84-DD01A8BB6A0D}"/>
              </a:ext>
            </a:extLst>
          </p:cNvPr>
          <p:cNvCxnSpPr>
            <a:cxnSpLocks/>
          </p:cNvCxnSpPr>
          <p:nvPr userDrawn="1"/>
        </p:nvCxnSpPr>
        <p:spPr>
          <a:xfrm>
            <a:off x="1457325" y="9125712"/>
            <a:ext cx="153310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3262BF2D-8850-BE24-03C8-12DEA0F38B30}"/>
              </a:ext>
            </a:extLst>
          </p:cNvPr>
          <p:cNvSpPr>
            <a:spLocks noGrp="1"/>
          </p:cNvSpPr>
          <p:nvPr>
            <p:ph type="body" sz="quarter" idx="12" hasCustomPrompt="1"/>
          </p:nvPr>
        </p:nvSpPr>
        <p:spPr>
          <a:xfrm>
            <a:off x="1292733" y="9383760"/>
            <a:ext cx="15495651" cy="638175"/>
          </a:xfrm>
          <a:prstGeom prst="rect">
            <a:avLst/>
          </a:prstGeom>
        </p:spPr>
        <p:txBody>
          <a:bodyPr anchor="ctr">
            <a:noAutofit/>
          </a:bodyPr>
          <a:lstStyle>
            <a:lvl1pPr>
              <a:defRPr sz="2400" b="0" i="0" baseline="0">
                <a:solidFill>
                  <a:schemeClr val="bg1"/>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Citation: Author/Source, Title, Link/Short </a:t>
            </a:r>
            <a:r>
              <a:rPr lang="en-US" dirty="0" err="1"/>
              <a:t>Url</a:t>
            </a:r>
            <a:endParaRPr lang="en-US" dirty="0"/>
          </a:p>
        </p:txBody>
      </p:sp>
    </p:spTree>
    <p:extLst>
      <p:ext uri="{BB962C8B-B14F-4D97-AF65-F5344CB8AC3E}">
        <p14:creationId xmlns:p14="http://schemas.microsoft.com/office/powerpoint/2010/main" val="19681273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itation 3">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F6F3DC-6C52-D654-6EFF-A5B3BC04556E}"/>
              </a:ext>
            </a:extLst>
          </p:cNvPr>
          <p:cNvPicPr>
            <a:picLocks noChangeAspect="1"/>
          </p:cNvPicPr>
          <p:nvPr userDrawn="1"/>
        </p:nvPicPr>
        <p:blipFill>
          <a:blip r:embed="rId2">
            <a:alphaModFix amt="8000"/>
          </a:blip>
          <a:stretch>
            <a:fillRect/>
          </a:stretch>
        </p:blipFill>
        <p:spPr>
          <a:xfrm>
            <a:off x="0" y="-1"/>
            <a:ext cx="18288000" cy="10288089"/>
          </a:xfrm>
          <a:prstGeom prst="rect">
            <a:avLst/>
          </a:prstGeom>
        </p:spPr>
      </p:pic>
      <p:sp>
        <p:nvSpPr>
          <p:cNvPr id="2" name="Title 1"/>
          <p:cNvSpPr>
            <a:spLocks noGrp="1"/>
          </p:cNvSpPr>
          <p:nvPr>
            <p:ph type="title" hasCustomPrompt="1"/>
          </p:nvPr>
        </p:nvSpPr>
        <p:spPr>
          <a:xfrm>
            <a:off x="1457325" y="1700784"/>
            <a:ext cx="14178915" cy="5499704"/>
          </a:xfrm>
          <a:prstGeom prst="rect">
            <a:avLst/>
          </a:prstGeom>
        </p:spPr>
        <p:txBody>
          <a:bodyPr anchor="t"/>
          <a:lstStyle>
            <a:lvl1pPr algn="l">
              <a:lnSpc>
                <a:spcPct val="100000"/>
              </a:lnSpc>
              <a:defRPr sz="8000" b="1" i="0" baseline="0">
                <a:solidFill>
                  <a:schemeClr val="bg1"/>
                </a:solidFill>
                <a:latin typeface="PS TT Commons" panose="02000506040000020004" pitchFamily="2" charset="77"/>
              </a:defRPr>
            </a:lvl1pPr>
          </a:lstStyle>
          <a:p>
            <a:r>
              <a:rPr lang="en-US" dirty="0"/>
              <a:t>This is a short, important statement to bring attention to something.</a:t>
            </a:r>
          </a:p>
        </p:txBody>
      </p:sp>
      <p:cxnSp>
        <p:nvCxnSpPr>
          <p:cNvPr id="3" name="Straight Connector 2">
            <a:extLst>
              <a:ext uri="{FF2B5EF4-FFF2-40B4-BE49-F238E27FC236}">
                <a16:creationId xmlns:a16="http://schemas.microsoft.com/office/drawing/2014/main" id="{82932CEF-38A7-73F7-4B3E-20BFB2F0C5B7}"/>
              </a:ext>
            </a:extLst>
          </p:cNvPr>
          <p:cNvCxnSpPr>
            <a:cxnSpLocks/>
          </p:cNvCxnSpPr>
          <p:nvPr userDrawn="1"/>
        </p:nvCxnSpPr>
        <p:spPr>
          <a:xfrm>
            <a:off x="1457325" y="9125712"/>
            <a:ext cx="153310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088F8F4C-7CBF-636A-8F70-6FACC0FBFE50}"/>
              </a:ext>
            </a:extLst>
          </p:cNvPr>
          <p:cNvSpPr>
            <a:spLocks noGrp="1"/>
          </p:cNvSpPr>
          <p:nvPr>
            <p:ph type="body" sz="quarter" idx="12" hasCustomPrompt="1"/>
          </p:nvPr>
        </p:nvSpPr>
        <p:spPr>
          <a:xfrm>
            <a:off x="1292733" y="9383760"/>
            <a:ext cx="15495651" cy="638175"/>
          </a:xfrm>
          <a:prstGeom prst="rect">
            <a:avLst/>
          </a:prstGeom>
        </p:spPr>
        <p:txBody>
          <a:bodyPr anchor="ctr">
            <a:noAutofit/>
          </a:bodyPr>
          <a:lstStyle>
            <a:lvl1pPr>
              <a:defRPr sz="2400" b="0" i="0" baseline="0">
                <a:solidFill>
                  <a:schemeClr val="bg1"/>
                </a:solidFill>
                <a:latin typeface="PS TT Commons" panose="02000506040000020004" pitchFamily="2" charset="77"/>
                <a:ea typeface="PS TT Commons" panose="02000506040000020004" pitchFamily="2" charset="77"/>
                <a:cs typeface="PS TT Commons" panose="02000506040000020004" pitchFamily="2" charset="77"/>
              </a:defRPr>
            </a:lvl1pPr>
          </a:lstStyle>
          <a:p>
            <a:pPr lvl="0"/>
            <a:r>
              <a:rPr lang="en-US" dirty="0"/>
              <a:t>Citation: Author/Source, Title, Link/Short </a:t>
            </a:r>
            <a:r>
              <a:rPr lang="en-US" dirty="0" err="1"/>
              <a:t>Url</a:t>
            </a:r>
            <a:endParaRPr lang="en-US" dirty="0"/>
          </a:p>
        </p:txBody>
      </p:sp>
    </p:spTree>
    <p:extLst>
      <p:ext uri="{BB962C8B-B14F-4D97-AF65-F5344CB8AC3E}">
        <p14:creationId xmlns:p14="http://schemas.microsoft.com/office/powerpoint/2010/main" val="668328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ore information">
    <p:spTree>
      <p:nvGrpSpPr>
        <p:cNvPr id="1" name=""/>
        <p:cNvGrpSpPr/>
        <p:nvPr/>
      </p:nvGrpSpPr>
      <p:grpSpPr>
        <a:xfrm>
          <a:off x="0" y="0"/>
          <a:ext cx="0" cy="0"/>
          <a:chOff x="0" y="0"/>
          <a:chExt cx="0" cy="0"/>
        </a:xfrm>
      </p:grpSpPr>
      <p:sp>
        <p:nvSpPr>
          <p:cNvPr id="9" name="Rectangle 8"/>
          <p:cNvSpPr/>
          <p:nvPr userDrawn="1"/>
        </p:nvSpPr>
        <p:spPr>
          <a:xfrm>
            <a:off x="0" y="0"/>
            <a:ext cx="3857625"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E92C7E-0CE9-6BC5-EE40-ACFD9B529707}"/>
              </a:ext>
            </a:extLst>
          </p:cNvPr>
          <p:cNvPicPr>
            <a:picLocks noChangeAspect="1"/>
          </p:cNvPicPr>
          <p:nvPr userDrawn="1"/>
        </p:nvPicPr>
        <p:blipFill rotWithShape="1">
          <a:blip r:embed="rId2">
            <a:alphaModFix amt="50000"/>
          </a:blip>
          <a:srcRect l="34931" r="40539"/>
          <a:stretch/>
        </p:blipFill>
        <p:spPr>
          <a:xfrm>
            <a:off x="0" y="-5064"/>
            <a:ext cx="3857625" cy="10292064"/>
          </a:xfrm>
          <a:prstGeom prst="rect">
            <a:avLst/>
          </a:prstGeom>
          <a:noFill/>
        </p:spPr>
      </p:pic>
      <p:sp>
        <p:nvSpPr>
          <p:cNvPr id="11" name="Rounded Rectangle 10"/>
          <p:cNvSpPr/>
          <p:nvPr userDrawn="1"/>
        </p:nvSpPr>
        <p:spPr>
          <a:xfrm>
            <a:off x="2314575" y="3813592"/>
            <a:ext cx="3429000" cy="2875588"/>
          </a:xfrm>
          <a:prstGeom prst="roundRect">
            <a:avLst>
              <a:gd name="adj" fmla="val 10667"/>
            </a:avLst>
          </a:prstGeom>
          <a:solidFill>
            <a:schemeClr val="bg1"/>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549176" y="3813592"/>
            <a:ext cx="9165745" cy="1036297"/>
          </a:xfrm>
          <a:prstGeom prst="rect">
            <a:avLst/>
          </a:prstGeom>
        </p:spPr>
        <p:txBody>
          <a:bodyPr anchor="b">
            <a:noAutofit/>
          </a:bodyPr>
          <a:lstStyle>
            <a:lvl1pPr algn="l">
              <a:defRPr sz="4800" b="1" i="0" baseline="0">
                <a:solidFill>
                  <a:srgbClr val="130F25"/>
                </a:solidFill>
                <a:latin typeface="+mj-lt"/>
              </a:defRPr>
            </a:lvl1pPr>
          </a:lstStyle>
          <a:p>
            <a:r>
              <a:rPr lang="en-US"/>
              <a:t>Place Title Here</a:t>
            </a:r>
          </a:p>
        </p:txBody>
      </p:sp>
      <p:sp>
        <p:nvSpPr>
          <p:cNvPr id="4" name="Text Placeholder 16"/>
          <p:cNvSpPr>
            <a:spLocks noGrp="1"/>
          </p:cNvSpPr>
          <p:nvPr>
            <p:ph type="body" sz="quarter" idx="12" hasCustomPrompt="1"/>
          </p:nvPr>
        </p:nvSpPr>
        <p:spPr>
          <a:xfrm>
            <a:off x="6549174" y="5007007"/>
            <a:ext cx="7367452" cy="953556"/>
          </a:xfrm>
          <a:prstGeom prst="rect">
            <a:avLst/>
          </a:prstGeom>
        </p:spPr>
        <p:txBody>
          <a:bodyPr lIns="0" tIns="45720" rIns="91440" bIns="91440" anchor="b" anchorCtr="0">
            <a:noAutofit/>
          </a:bodyPr>
          <a:lstStyle>
            <a:lvl1pPr>
              <a:defRPr sz="3600" b="1" i="0" spc="0" baseline="0">
                <a:solidFill>
                  <a:schemeClr val="accent1"/>
                </a:solidFill>
                <a:latin typeface="+mj-lt"/>
                <a:ea typeface="PS TT Commons" panose="02000506040000020004" pitchFamily="2" charset="77"/>
                <a:cs typeface="PS TT Commons" panose="02000506040000020004" pitchFamily="2" charset="77"/>
              </a:defRPr>
            </a:lvl1pPr>
          </a:lstStyle>
          <a:p>
            <a:pPr lvl="0"/>
            <a:r>
              <a:rPr lang="en-US"/>
              <a:t>Title of Pluralsight Course</a:t>
            </a:r>
          </a:p>
        </p:txBody>
      </p:sp>
      <p:sp>
        <p:nvSpPr>
          <p:cNvPr id="5" name="Text Placeholder 18"/>
          <p:cNvSpPr>
            <a:spLocks noGrp="1"/>
          </p:cNvSpPr>
          <p:nvPr>
            <p:ph type="body" sz="quarter" idx="13" hasCustomPrompt="1"/>
          </p:nvPr>
        </p:nvSpPr>
        <p:spPr>
          <a:xfrm>
            <a:off x="6549176" y="5976834"/>
            <a:ext cx="7367450" cy="712346"/>
          </a:xfrm>
          <a:prstGeom prst="rect">
            <a:avLst/>
          </a:prstGeom>
        </p:spPr>
        <p:txBody>
          <a:bodyPr lIns="0" tIns="45720" bIns="91440" anchor="ctr">
            <a:noAutofit/>
          </a:bodyPr>
          <a:lstStyle>
            <a:lvl1pPr>
              <a:defRPr sz="3200" b="1" i="0" spc="0" baseline="0">
                <a:latin typeface="+mn-lt"/>
                <a:ea typeface="PS TT Commons DemiBold" panose="02000506040000020004" pitchFamily="2" charset="77"/>
                <a:cs typeface="PS TT Commons DemiBold" panose="02000506040000020004" pitchFamily="2" charset="77"/>
              </a:defRPr>
            </a:lvl1pPr>
          </a:lstStyle>
          <a:p>
            <a:pPr lvl="0"/>
            <a:r>
              <a:rPr lang="en-US" dirty="0"/>
              <a:t>Author Name</a:t>
            </a:r>
          </a:p>
        </p:txBody>
      </p:sp>
      <p:pic>
        <p:nvPicPr>
          <p:cNvPr id="10" name="Picture 9">
            <a:extLst>
              <a:ext uri="{FF2B5EF4-FFF2-40B4-BE49-F238E27FC236}">
                <a16:creationId xmlns:a16="http://schemas.microsoft.com/office/drawing/2014/main" id="{E54D58D0-A76F-3649-A7D3-401F4584C006}"/>
              </a:ext>
            </a:extLst>
          </p:cNvPr>
          <p:cNvPicPr>
            <a:picLocks noChangeAspect="1"/>
          </p:cNvPicPr>
          <p:nvPr userDrawn="1"/>
        </p:nvPicPr>
        <p:blipFill>
          <a:blip r:embed="rId3"/>
          <a:srcRect/>
          <a:stretch/>
        </p:blipFill>
        <p:spPr>
          <a:xfrm>
            <a:off x="3049220" y="4501861"/>
            <a:ext cx="1959710" cy="1499050"/>
          </a:xfrm>
          <a:prstGeom prst="rect">
            <a:avLst/>
          </a:prstGeom>
        </p:spPr>
      </p:pic>
    </p:spTree>
    <p:extLst>
      <p:ext uri="{BB962C8B-B14F-4D97-AF65-F5344CB8AC3E}">
        <p14:creationId xmlns:p14="http://schemas.microsoft.com/office/powerpoint/2010/main" val="910808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ferences-4 Items">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C41201CA-2178-29A3-8B0A-A0A3CB35B998}"/>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Text Placeholder 3"/>
          <p:cNvSpPr>
            <a:spLocks noGrp="1"/>
          </p:cNvSpPr>
          <p:nvPr>
            <p:ph type="body" sz="quarter" idx="15" hasCustomPrompt="1"/>
          </p:nvPr>
        </p:nvSpPr>
        <p:spPr>
          <a:xfrm>
            <a:off x="1527403" y="2155346"/>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18" name="Straight Connector 17">
            <a:extLst>
              <a:ext uri="{FF2B5EF4-FFF2-40B4-BE49-F238E27FC236}">
                <a16:creationId xmlns:a16="http://schemas.microsoft.com/office/drawing/2014/main" id="{69EFFE38-51A9-D943-BB1D-901DF3E22EFD}"/>
              </a:ext>
            </a:extLst>
          </p:cNvPr>
          <p:cNvCxnSpPr>
            <a:cxnSpLocks/>
          </p:cNvCxnSpPr>
          <p:nvPr userDrawn="1"/>
        </p:nvCxnSpPr>
        <p:spPr>
          <a:xfrm>
            <a:off x="1090658" y="2148019"/>
            <a:ext cx="0" cy="1642710"/>
          </a:xfrm>
          <a:prstGeom prst="line">
            <a:avLst/>
          </a:prstGeom>
          <a:noFill/>
          <a:ln w="190500" cap="flat" cmpd="sng" algn="ctr">
            <a:solidFill>
              <a:schemeClr val="accent1"/>
            </a:solidFill>
            <a:prstDash val="solid"/>
            <a:headEnd type="none"/>
            <a:tailEnd type="none"/>
          </a:ln>
          <a:effectLst/>
        </p:spPr>
      </p:cxnSp>
      <p:sp>
        <p:nvSpPr>
          <p:cNvPr id="19" name="Title 1">
            <a:extLst>
              <a:ext uri="{FF2B5EF4-FFF2-40B4-BE49-F238E27FC236}">
                <a16:creationId xmlns:a16="http://schemas.microsoft.com/office/drawing/2014/main" id="{25126890-4E36-534D-8C90-F2C59B83AA75}"/>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27" name="Text Placeholder 3">
            <a:extLst>
              <a:ext uri="{FF2B5EF4-FFF2-40B4-BE49-F238E27FC236}">
                <a16:creationId xmlns:a16="http://schemas.microsoft.com/office/drawing/2014/main" id="{5FEDFF1E-59FA-4145-9629-4D1B1D143BE2}"/>
              </a:ext>
            </a:extLst>
          </p:cNvPr>
          <p:cNvSpPr>
            <a:spLocks noGrp="1"/>
          </p:cNvSpPr>
          <p:nvPr>
            <p:ph type="body" sz="quarter" idx="22" hasCustomPrompt="1"/>
          </p:nvPr>
        </p:nvSpPr>
        <p:spPr>
          <a:xfrm>
            <a:off x="1527403" y="4123178"/>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28" name="Straight Connector 27">
            <a:extLst>
              <a:ext uri="{FF2B5EF4-FFF2-40B4-BE49-F238E27FC236}">
                <a16:creationId xmlns:a16="http://schemas.microsoft.com/office/drawing/2014/main" id="{C392A208-1ABD-2242-B087-AC3977BF5545}"/>
              </a:ext>
            </a:extLst>
          </p:cNvPr>
          <p:cNvCxnSpPr>
            <a:cxnSpLocks/>
          </p:cNvCxnSpPr>
          <p:nvPr userDrawn="1"/>
        </p:nvCxnSpPr>
        <p:spPr>
          <a:xfrm>
            <a:off x="1090658" y="4115851"/>
            <a:ext cx="0" cy="1642710"/>
          </a:xfrm>
          <a:prstGeom prst="line">
            <a:avLst/>
          </a:prstGeom>
          <a:noFill/>
          <a:ln w="190500" cap="flat" cmpd="sng" algn="ctr">
            <a:solidFill>
              <a:schemeClr val="accent1"/>
            </a:solidFill>
            <a:prstDash val="solid"/>
            <a:headEnd type="none"/>
            <a:tailEnd type="none"/>
          </a:ln>
          <a:effectLst/>
        </p:spPr>
      </p:cxnSp>
      <p:sp>
        <p:nvSpPr>
          <p:cNvPr id="31" name="Text Placeholder 3">
            <a:extLst>
              <a:ext uri="{FF2B5EF4-FFF2-40B4-BE49-F238E27FC236}">
                <a16:creationId xmlns:a16="http://schemas.microsoft.com/office/drawing/2014/main" id="{59445304-E4D9-6E44-BC27-4F61F3BA231A}"/>
              </a:ext>
            </a:extLst>
          </p:cNvPr>
          <p:cNvSpPr>
            <a:spLocks noGrp="1"/>
          </p:cNvSpPr>
          <p:nvPr>
            <p:ph type="body" sz="quarter" idx="23" hasCustomPrompt="1"/>
          </p:nvPr>
        </p:nvSpPr>
        <p:spPr>
          <a:xfrm>
            <a:off x="1527403" y="6091010"/>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32" name="Straight Connector 31">
            <a:extLst>
              <a:ext uri="{FF2B5EF4-FFF2-40B4-BE49-F238E27FC236}">
                <a16:creationId xmlns:a16="http://schemas.microsoft.com/office/drawing/2014/main" id="{04C662FF-CC86-6E44-82E0-7E03654E3744}"/>
              </a:ext>
            </a:extLst>
          </p:cNvPr>
          <p:cNvCxnSpPr>
            <a:cxnSpLocks/>
          </p:cNvCxnSpPr>
          <p:nvPr userDrawn="1"/>
        </p:nvCxnSpPr>
        <p:spPr>
          <a:xfrm>
            <a:off x="1090658" y="6083683"/>
            <a:ext cx="0" cy="1642710"/>
          </a:xfrm>
          <a:prstGeom prst="line">
            <a:avLst/>
          </a:prstGeom>
          <a:noFill/>
          <a:ln w="190500" cap="flat" cmpd="sng" algn="ctr">
            <a:solidFill>
              <a:schemeClr val="accent1"/>
            </a:solidFill>
            <a:prstDash val="solid"/>
            <a:headEnd type="none"/>
            <a:tailEnd type="none"/>
          </a:ln>
          <a:effectLst/>
        </p:spPr>
      </p:cxnSp>
      <p:sp>
        <p:nvSpPr>
          <p:cNvPr id="35" name="Text Placeholder 3">
            <a:extLst>
              <a:ext uri="{FF2B5EF4-FFF2-40B4-BE49-F238E27FC236}">
                <a16:creationId xmlns:a16="http://schemas.microsoft.com/office/drawing/2014/main" id="{5D2F3088-CDCC-F542-9398-F97AC100AE23}"/>
              </a:ext>
            </a:extLst>
          </p:cNvPr>
          <p:cNvSpPr>
            <a:spLocks noGrp="1"/>
          </p:cNvSpPr>
          <p:nvPr>
            <p:ph type="body" sz="quarter" idx="24" hasCustomPrompt="1"/>
          </p:nvPr>
        </p:nvSpPr>
        <p:spPr>
          <a:xfrm>
            <a:off x="1527403" y="8058841"/>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36" name="Straight Connector 35">
            <a:extLst>
              <a:ext uri="{FF2B5EF4-FFF2-40B4-BE49-F238E27FC236}">
                <a16:creationId xmlns:a16="http://schemas.microsoft.com/office/drawing/2014/main" id="{9A8D254F-B733-F841-B184-2D271C5DAA9C}"/>
              </a:ext>
            </a:extLst>
          </p:cNvPr>
          <p:cNvCxnSpPr>
            <a:cxnSpLocks/>
          </p:cNvCxnSpPr>
          <p:nvPr userDrawn="1"/>
        </p:nvCxnSpPr>
        <p:spPr>
          <a:xfrm>
            <a:off x="1090658" y="8051514"/>
            <a:ext cx="0" cy="1642710"/>
          </a:xfrm>
          <a:prstGeom prst="line">
            <a:avLst/>
          </a:prstGeom>
          <a:noFill/>
          <a:ln w="190500" cap="flat" cmpd="sng" algn="ctr">
            <a:solidFill>
              <a:schemeClr val="accent1"/>
            </a:solidFill>
            <a:prstDash val="solid"/>
            <a:headEnd type="none"/>
            <a:tailEnd type="none"/>
          </a:ln>
          <a:effectLst/>
        </p:spPr>
      </p:cxnSp>
    </p:spTree>
    <p:extLst>
      <p:ext uri="{BB962C8B-B14F-4D97-AF65-F5344CB8AC3E}">
        <p14:creationId xmlns:p14="http://schemas.microsoft.com/office/powerpoint/2010/main" val="3950279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ferences-3 Items">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B3502550-511B-F224-1F2A-82120F57FC6D}"/>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Text Placeholder 3"/>
          <p:cNvSpPr>
            <a:spLocks noGrp="1"/>
          </p:cNvSpPr>
          <p:nvPr>
            <p:ph type="body" sz="quarter" idx="15" hasCustomPrompt="1"/>
          </p:nvPr>
        </p:nvSpPr>
        <p:spPr>
          <a:xfrm>
            <a:off x="1527403" y="3053704"/>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18" name="Straight Connector 17">
            <a:extLst>
              <a:ext uri="{FF2B5EF4-FFF2-40B4-BE49-F238E27FC236}">
                <a16:creationId xmlns:a16="http://schemas.microsoft.com/office/drawing/2014/main" id="{69EFFE38-51A9-D943-BB1D-901DF3E22EFD}"/>
              </a:ext>
            </a:extLst>
          </p:cNvPr>
          <p:cNvCxnSpPr>
            <a:cxnSpLocks/>
          </p:cNvCxnSpPr>
          <p:nvPr userDrawn="1"/>
        </p:nvCxnSpPr>
        <p:spPr>
          <a:xfrm>
            <a:off x="1090658" y="3046377"/>
            <a:ext cx="0" cy="1642710"/>
          </a:xfrm>
          <a:prstGeom prst="line">
            <a:avLst/>
          </a:prstGeom>
          <a:noFill/>
          <a:ln w="190500" cap="flat" cmpd="sng" algn="ctr">
            <a:solidFill>
              <a:schemeClr val="accent1"/>
            </a:solidFill>
            <a:prstDash val="solid"/>
            <a:headEnd type="none"/>
            <a:tailEnd type="none"/>
          </a:ln>
          <a:effectLst/>
        </p:spPr>
      </p:cxnSp>
      <p:sp>
        <p:nvSpPr>
          <p:cNvPr id="19" name="Title 1">
            <a:extLst>
              <a:ext uri="{FF2B5EF4-FFF2-40B4-BE49-F238E27FC236}">
                <a16:creationId xmlns:a16="http://schemas.microsoft.com/office/drawing/2014/main" id="{25126890-4E36-534D-8C90-F2C59B83AA75}"/>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27" name="Text Placeholder 3">
            <a:extLst>
              <a:ext uri="{FF2B5EF4-FFF2-40B4-BE49-F238E27FC236}">
                <a16:creationId xmlns:a16="http://schemas.microsoft.com/office/drawing/2014/main" id="{5FEDFF1E-59FA-4145-9629-4D1B1D143BE2}"/>
              </a:ext>
            </a:extLst>
          </p:cNvPr>
          <p:cNvSpPr>
            <a:spLocks noGrp="1"/>
          </p:cNvSpPr>
          <p:nvPr>
            <p:ph type="body" sz="quarter" idx="22" hasCustomPrompt="1"/>
          </p:nvPr>
        </p:nvSpPr>
        <p:spPr>
          <a:xfrm>
            <a:off x="1527403" y="5021536"/>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28" name="Straight Connector 27">
            <a:extLst>
              <a:ext uri="{FF2B5EF4-FFF2-40B4-BE49-F238E27FC236}">
                <a16:creationId xmlns:a16="http://schemas.microsoft.com/office/drawing/2014/main" id="{C392A208-1ABD-2242-B087-AC3977BF5545}"/>
              </a:ext>
            </a:extLst>
          </p:cNvPr>
          <p:cNvCxnSpPr>
            <a:cxnSpLocks/>
          </p:cNvCxnSpPr>
          <p:nvPr userDrawn="1"/>
        </p:nvCxnSpPr>
        <p:spPr>
          <a:xfrm>
            <a:off x="1090658" y="5014209"/>
            <a:ext cx="0" cy="1642710"/>
          </a:xfrm>
          <a:prstGeom prst="line">
            <a:avLst/>
          </a:prstGeom>
          <a:noFill/>
          <a:ln w="190500" cap="flat" cmpd="sng" algn="ctr">
            <a:solidFill>
              <a:schemeClr val="accent1"/>
            </a:solidFill>
            <a:prstDash val="solid"/>
            <a:headEnd type="none"/>
            <a:tailEnd type="none"/>
          </a:ln>
          <a:effectLst/>
        </p:spPr>
      </p:cxnSp>
      <p:sp>
        <p:nvSpPr>
          <p:cNvPr id="31" name="Text Placeholder 3">
            <a:extLst>
              <a:ext uri="{FF2B5EF4-FFF2-40B4-BE49-F238E27FC236}">
                <a16:creationId xmlns:a16="http://schemas.microsoft.com/office/drawing/2014/main" id="{59445304-E4D9-6E44-BC27-4F61F3BA231A}"/>
              </a:ext>
            </a:extLst>
          </p:cNvPr>
          <p:cNvSpPr>
            <a:spLocks noGrp="1"/>
          </p:cNvSpPr>
          <p:nvPr>
            <p:ph type="body" sz="quarter" idx="23" hasCustomPrompt="1"/>
          </p:nvPr>
        </p:nvSpPr>
        <p:spPr>
          <a:xfrm>
            <a:off x="1527403" y="6989368"/>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32" name="Straight Connector 31">
            <a:extLst>
              <a:ext uri="{FF2B5EF4-FFF2-40B4-BE49-F238E27FC236}">
                <a16:creationId xmlns:a16="http://schemas.microsoft.com/office/drawing/2014/main" id="{04C662FF-CC86-6E44-82E0-7E03654E3744}"/>
              </a:ext>
            </a:extLst>
          </p:cNvPr>
          <p:cNvCxnSpPr>
            <a:cxnSpLocks/>
          </p:cNvCxnSpPr>
          <p:nvPr userDrawn="1"/>
        </p:nvCxnSpPr>
        <p:spPr>
          <a:xfrm>
            <a:off x="1090658" y="6982041"/>
            <a:ext cx="0" cy="1642710"/>
          </a:xfrm>
          <a:prstGeom prst="line">
            <a:avLst/>
          </a:prstGeom>
          <a:noFill/>
          <a:ln w="190500" cap="flat" cmpd="sng" algn="ctr">
            <a:solidFill>
              <a:schemeClr val="accent1"/>
            </a:solidFill>
            <a:prstDash val="solid"/>
            <a:headEnd type="none"/>
            <a:tailEnd type="none"/>
          </a:ln>
          <a:effectLst/>
        </p:spPr>
      </p:cxnSp>
    </p:spTree>
    <p:extLst>
      <p:ext uri="{BB962C8B-B14F-4D97-AF65-F5344CB8AC3E}">
        <p14:creationId xmlns:p14="http://schemas.microsoft.com/office/powerpoint/2010/main" val="24587324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ferences-2 Items">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DD6FDFA4-EE07-7E1C-5D67-A6C41FBFD308}"/>
              </a:ext>
            </a:extLst>
          </p:cNvPr>
          <p:cNvPicPr>
            <a:picLocks noChangeAspect="1"/>
          </p:cNvPicPr>
          <p:nvPr userDrawn="1"/>
        </p:nvPicPr>
        <p:blipFill rotWithShape="1">
          <a:blip r:embed="rId2">
            <a:alphaModFix amt="70000"/>
          </a:blip>
          <a:srcRect t="-6887" b="6887"/>
          <a:stretch/>
        </p:blipFill>
        <p:spPr>
          <a:xfrm>
            <a:off x="0" y="0"/>
            <a:ext cx="18288000" cy="10287000"/>
          </a:xfrm>
          <a:prstGeom prst="rect">
            <a:avLst/>
          </a:prstGeom>
        </p:spPr>
      </p:pic>
      <p:sp>
        <p:nvSpPr>
          <p:cNvPr id="3" name="Text Placeholder 3"/>
          <p:cNvSpPr>
            <a:spLocks noGrp="1"/>
          </p:cNvSpPr>
          <p:nvPr>
            <p:ph type="body" sz="quarter" idx="15" hasCustomPrompt="1"/>
          </p:nvPr>
        </p:nvSpPr>
        <p:spPr>
          <a:xfrm>
            <a:off x="1527403" y="3936020"/>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18" name="Straight Connector 17">
            <a:extLst>
              <a:ext uri="{FF2B5EF4-FFF2-40B4-BE49-F238E27FC236}">
                <a16:creationId xmlns:a16="http://schemas.microsoft.com/office/drawing/2014/main" id="{69EFFE38-51A9-D943-BB1D-901DF3E22EFD}"/>
              </a:ext>
            </a:extLst>
          </p:cNvPr>
          <p:cNvCxnSpPr>
            <a:cxnSpLocks/>
          </p:cNvCxnSpPr>
          <p:nvPr userDrawn="1"/>
        </p:nvCxnSpPr>
        <p:spPr>
          <a:xfrm>
            <a:off x="1090658" y="3928693"/>
            <a:ext cx="0" cy="1642710"/>
          </a:xfrm>
          <a:prstGeom prst="line">
            <a:avLst/>
          </a:prstGeom>
          <a:noFill/>
          <a:ln w="190500" cap="flat" cmpd="sng" algn="ctr">
            <a:solidFill>
              <a:schemeClr val="accent1"/>
            </a:solidFill>
            <a:prstDash val="solid"/>
            <a:headEnd type="none"/>
            <a:tailEnd type="none"/>
          </a:ln>
          <a:effectLst/>
        </p:spPr>
      </p:cxnSp>
      <p:sp>
        <p:nvSpPr>
          <p:cNvPr id="19" name="Title 1">
            <a:extLst>
              <a:ext uri="{FF2B5EF4-FFF2-40B4-BE49-F238E27FC236}">
                <a16:creationId xmlns:a16="http://schemas.microsoft.com/office/drawing/2014/main" id="{25126890-4E36-534D-8C90-F2C59B83AA75}"/>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a:t>Click to Add Title in Title Case</a:t>
            </a:r>
          </a:p>
        </p:txBody>
      </p:sp>
      <p:sp>
        <p:nvSpPr>
          <p:cNvPr id="27" name="Text Placeholder 3">
            <a:extLst>
              <a:ext uri="{FF2B5EF4-FFF2-40B4-BE49-F238E27FC236}">
                <a16:creationId xmlns:a16="http://schemas.microsoft.com/office/drawing/2014/main" id="{5FEDFF1E-59FA-4145-9629-4D1B1D143BE2}"/>
              </a:ext>
            </a:extLst>
          </p:cNvPr>
          <p:cNvSpPr>
            <a:spLocks noGrp="1"/>
          </p:cNvSpPr>
          <p:nvPr>
            <p:ph type="body" sz="quarter" idx="22" hasCustomPrompt="1"/>
          </p:nvPr>
        </p:nvSpPr>
        <p:spPr>
          <a:xfrm>
            <a:off x="1527403" y="5903852"/>
            <a:ext cx="15843408" cy="1628056"/>
          </a:xfrm>
          <a:prstGeom prst="rect">
            <a:avLst/>
          </a:prstGeom>
        </p:spPr>
        <p:txBody>
          <a:bodyPr lIns="182880" tIns="0" rIns="182880" bIns="0" anchor="ctr">
            <a:noAutofit/>
          </a:bodyPr>
          <a:lstStyle>
            <a:lvl1pPr marL="0" indent="0" algn="l">
              <a:buNone/>
              <a:defRPr sz="3400" b="0" i="0">
                <a:latin typeface="+mn-lt"/>
                <a:ea typeface="PS TT Commons Light" charset="0"/>
                <a:cs typeface="PS TT Commons Light" charset="0"/>
              </a:defRPr>
            </a:lvl1pPr>
          </a:lstStyle>
          <a:p>
            <a:pPr lvl="0"/>
            <a:r>
              <a:rPr lang="en-US" dirty="0"/>
              <a:t>Add text here</a:t>
            </a:r>
          </a:p>
        </p:txBody>
      </p:sp>
      <p:cxnSp>
        <p:nvCxnSpPr>
          <p:cNvPr id="28" name="Straight Connector 27">
            <a:extLst>
              <a:ext uri="{FF2B5EF4-FFF2-40B4-BE49-F238E27FC236}">
                <a16:creationId xmlns:a16="http://schemas.microsoft.com/office/drawing/2014/main" id="{C392A208-1ABD-2242-B087-AC3977BF5545}"/>
              </a:ext>
            </a:extLst>
          </p:cNvPr>
          <p:cNvCxnSpPr>
            <a:cxnSpLocks/>
          </p:cNvCxnSpPr>
          <p:nvPr userDrawn="1"/>
        </p:nvCxnSpPr>
        <p:spPr>
          <a:xfrm>
            <a:off x="1090658" y="5896525"/>
            <a:ext cx="0" cy="1642710"/>
          </a:xfrm>
          <a:prstGeom prst="line">
            <a:avLst/>
          </a:prstGeom>
          <a:noFill/>
          <a:ln w="190500" cap="flat" cmpd="sng" algn="ctr">
            <a:solidFill>
              <a:schemeClr val="accent1"/>
            </a:solidFill>
            <a:prstDash val="solid"/>
            <a:headEnd type="none"/>
            <a:tailEnd type="none"/>
          </a:ln>
          <a:effectLst/>
        </p:spPr>
      </p:cxnSp>
    </p:spTree>
    <p:extLst>
      <p:ext uri="{BB962C8B-B14F-4D97-AF65-F5344CB8AC3E}">
        <p14:creationId xmlns:p14="http://schemas.microsoft.com/office/powerpoint/2010/main" val="3052419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pic>
        <p:nvPicPr>
          <p:cNvPr id="29" name="Picture 28" descr="Background pattern&#10;&#10;Description automatically generated">
            <a:extLst>
              <a:ext uri="{FF2B5EF4-FFF2-40B4-BE49-F238E27FC236}">
                <a16:creationId xmlns:a16="http://schemas.microsoft.com/office/drawing/2014/main" id="{3C41E128-DD3A-2BB4-83C2-840E62A70316}"/>
              </a:ext>
            </a:extLst>
          </p:cNvPr>
          <p:cNvPicPr>
            <a:picLocks noChangeAspect="1"/>
          </p:cNvPicPr>
          <p:nvPr userDrawn="1"/>
        </p:nvPicPr>
        <p:blipFill>
          <a:blip r:embed="rId2"/>
          <a:stretch>
            <a:fillRect/>
          </a:stretch>
        </p:blipFill>
        <p:spPr>
          <a:xfrm>
            <a:off x="0" y="0"/>
            <a:ext cx="6991350" cy="10287000"/>
          </a:xfrm>
          <a:prstGeom prst="rect">
            <a:avLst/>
          </a:prstGeom>
        </p:spPr>
      </p:pic>
      <p:pic>
        <p:nvPicPr>
          <p:cNvPr id="4" name="Picture 3">
            <a:extLst>
              <a:ext uri="{FF2B5EF4-FFF2-40B4-BE49-F238E27FC236}">
                <a16:creationId xmlns:a16="http://schemas.microsoft.com/office/drawing/2014/main" id="{B8BFDA1F-3277-105A-3945-8BC2E627B662}"/>
              </a:ext>
            </a:extLst>
          </p:cNvPr>
          <p:cNvPicPr>
            <a:picLocks noChangeAspect="1"/>
          </p:cNvPicPr>
          <p:nvPr userDrawn="1"/>
        </p:nvPicPr>
        <p:blipFill>
          <a:blip r:embed="rId3"/>
          <a:srcRect/>
          <a:stretch/>
        </p:blipFill>
        <p:spPr>
          <a:xfrm>
            <a:off x="0" y="0"/>
            <a:ext cx="6991350" cy="10287000"/>
          </a:xfrm>
          <a:prstGeom prst="rect">
            <a:avLst/>
          </a:prstGeom>
        </p:spPr>
      </p:pic>
      <p:pic>
        <p:nvPicPr>
          <p:cNvPr id="5" name="Picture 4" descr="Background pattern&#10;&#10;Description automatically generated with low confidence">
            <a:extLst>
              <a:ext uri="{FF2B5EF4-FFF2-40B4-BE49-F238E27FC236}">
                <a16:creationId xmlns:a16="http://schemas.microsoft.com/office/drawing/2014/main" id="{374AC49A-B78E-9077-8FB8-8FB0A9F99BD7}"/>
              </a:ext>
            </a:extLst>
          </p:cNvPr>
          <p:cNvPicPr>
            <a:picLocks noChangeAspect="1"/>
          </p:cNvPicPr>
          <p:nvPr userDrawn="1"/>
        </p:nvPicPr>
        <p:blipFill>
          <a:blip r:embed="rId4">
            <a:alphaModFix amt="50000"/>
          </a:blip>
          <a:stretch>
            <a:fillRect/>
          </a:stretch>
        </p:blipFill>
        <p:spPr>
          <a:xfrm>
            <a:off x="-1" y="0"/>
            <a:ext cx="0" cy="0"/>
          </a:xfrm>
          <a:prstGeom prst="rect">
            <a:avLst/>
          </a:prstGeom>
        </p:spPr>
      </p:pic>
      <p:sp>
        <p:nvSpPr>
          <p:cNvPr id="15" name="Text Placeholder 2"/>
          <p:cNvSpPr>
            <a:spLocks noGrp="1"/>
          </p:cNvSpPr>
          <p:nvPr>
            <p:ph type="body" sz="quarter" idx="14" hasCustomPrompt="1"/>
          </p:nvPr>
        </p:nvSpPr>
        <p:spPr>
          <a:xfrm>
            <a:off x="7772400" y="813816"/>
            <a:ext cx="9692640" cy="8668512"/>
          </a:xfrm>
        </p:spPr>
        <p:txBody>
          <a:bodyPr anchor="ctr"/>
          <a:lstStyle>
            <a:lvl1pPr>
              <a:defRPr sz="3600">
                <a:solidFill>
                  <a:schemeClr val="accent1"/>
                </a:solidFill>
              </a:defRPr>
            </a:lvl1pPr>
            <a:lvl2pPr>
              <a:defRPr sz="3600" b="0" i="0">
                <a:solidFill>
                  <a:schemeClr val="accent1"/>
                </a:solidFill>
                <a:latin typeface="PS TT Commons" charset="0"/>
                <a:ea typeface="PS TT Commons" charset="0"/>
                <a:cs typeface="PS TT Commons" charset="0"/>
              </a:defRPr>
            </a:lvl2pPr>
            <a:lvl3pPr>
              <a:defRPr sz="3600" b="0" i="0">
                <a:solidFill>
                  <a:schemeClr val="accent1"/>
                </a:solidFill>
                <a:latin typeface="PS TT Commons" charset="0"/>
                <a:ea typeface="PS TT Commons" charset="0"/>
                <a:cs typeface="PS TT Commons" charset="0"/>
              </a:defRPr>
            </a:lvl3pPr>
            <a:lvl4pPr>
              <a:defRPr sz="3600" b="0" i="0">
                <a:solidFill>
                  <a:schemeClr val="accent1"/>
                </a:solidFill>
                <a:latin typeface="PS TT Commons" charset="0"/>
                <a:ea typeface="PS TT Commons" charset="0"/>
                <a:cs typeface="PS TT Commons" charset="0"/>
              </a:defRPr>
            </a:lvl4pPr>
          </a:lstStyle>
          <a:p>
            <a:pPr lvl="0"/>
            <a:r>
              <a:rPr lang="en-US"/>
              <a:t>Click to add text</a:t>
            </a:r>
          </a:p>
          <a:p>
            <a:pPr lvl="0"/>
            <a:r>
              <a:rPr lang="en-US"/>
              <a:t>Click to add text</a:t>
            </a:r>
          </a:p>
          <a:p>
            <a:pPr lvl="1"/>
            <a:r>
              <a:rPr lang="en-US"/>
              <a:t>Second level</a:t>
            </a:r>
          </a:p>
          <a:p>
            <a:pPr lvl="2"/>
            <a:r>
              <a:rPr lang="en-US"/>
              <a:t>Third level</a:t>
            </a:r>
          </a:p>
          <a:p>
            <a:pPr lvl="3"/>
            <a:r>
              <a:rPr lang="en-US"/>
              <a:t>Fourth level</a:t>
            </a:r>
          </a:p>
        </p:txBody>
      </p:sp>
      <p:sp>
        <p:nvSpPr>
          <p:cNvPr id="2" name="TextBox 1"/>
          <p:cNvSpPr txBox="1"/>
          <p:nvPr userDrawn="1"/>
        </p:nvSpPr>
        <p:spPr>
          <a:xfrm>
            <a:off x="12307824" y="6583680"/>
            <a:ext cx="9144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pic>
        <p:nvPicPr>
          <p:cNvPr id="27" name="Picture 26" descr="Graphical user interface, application, icon&#10;&#10;Description automatically generated">
            <a:extLst>
              <a:ext uri="{FF2B5EF4-FFF2-40B4-BE49-F238E27FC236}">
                <a16:creationId xmlns:a16="http://schemas.microsoft.com/office/drawing/2014/main" id="{DD4F026E-793A-71E0-8E67-BD61256CB798}"/>
              </a:ext>
            </a:extLst>
          </p:cNvPr>
          <p:cNvPicPr>
            <a:picLocks noChangeAspect="1"/>
          </p:cNvPicPr>
          <p:nvPr userDrawn="1"/>
        </p:nvPicPr>
        <p:blipFill>
          <a:blip r:embed="rId5"/>
          <a:stretch>
            <a:fillRect/>
          </a:stretch>
        </p:blipFill>
        <p:spPr>
          <a:xfrm>
            <a:off x="0" y="0"/>
            <a:ext cx="6991350" cy="10287000"/>
          </a:xfrm>
          <a:prstGeom prst="rect">
            <a:avLst/>
          </a:prstGeom>
        </p:spPr>
      </p:pic>
      <p:sp>
        <p:nvSpPr>
          <p:cNvPr id="9" name="Text Placeholder 9">
            <a:extLst>
              <a:ext uri="{FF2B5EF4-FFF2-40B4-BE49-F238E27FC236}">
                <a16:creationId xmlns:a16="http://schemas.microsoft.com/office/drawing/2014/main" id="{5E4A34A8-C3E4-D14C-901F-4EE9B8507051}"/>
              </a:ext>
            </a:extLst>
          </p:cNvPr>
          <p:cNvSpPr>
            <a:spLocks noGrp="1"/>
          </p:cNvSpPr>
          <p:nvPr>
            <p:ph type="body" sz="quarter" idx="13" hasCustomPrompt="1"/>
          </p:nvPr>
        </p:nvSpPr>
        <p:spPr>
          <a:xfrm>
            <a:off x="1115674" y="2286000"/>
            <a:ext cx="4721900" cy="1458169"/>
          </a:xfrm>
          <a:prstGeom prst="rect">
            <a:avLst/>
          </a:prstGeom>
        </p:spPr>
        <p:txBody>
          <a:bodyPr anchor="b" anchorCtr="0">
            <a:noAutofit/>
          </a:bodyPr>
          <a:lstStyle>
            <a:lvl1pPr marL="0" indent="0" algn="ctr">
              <a:buNone/>
              <a:defRPr sz="4500" b="1" i="0" baseline="0">
                <a:solidFill>
                  <a:schemeClr val="bg1"/>
                </a:solidFill>
                <a:latin typeface="PS TT Commons" panose="02000506040000020004" pitchFamily="2" charset="77"/>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Demo</a:t>
            </a:r>
          </a:p>
        </p:txBody>
      </p:sp>
      <p:sp>
        <p:nvSpPr>
          <p:cNvPr id="3" name="Rectangle 2">
            <a:extLst>
              <a:ext uri="{FF2B5EF4-FFF2-40B4-BE49-F238E27FC236}">
                <a16:creationId xmlns:a16="http://schemas.microsoft.com/office/drawing/2014/main" id="{34C639D8-8527-D3D3-48F7-A8B1811CD618}"/>
              </a:ext>
            </a:extLst>
          </p:cNvPr>
          <p:cNvSpPr/>
          <p:nvPr userDrawn="1"/>
        </p:nvSpPr>
        <p:spPr>
          <a:xfrm>
            <a:off x="6947017" y="-1277203"/>
            <a:ext cx="7164906" cy="1135696"/>
          </a:xfrm>
          <a:prstGeom prst="rect">
            <a:avLst/>
          </a:prstGeom>
        </p:spPr>
        <p:txBody>
          <a:bodyPr wrap="square">
            <a:spAutoFit/>
          </a:bodyPr>
          <a:lstStyle/>
          <a:p>
            <a:pPr algn="l" defTabSz="1828756">
              <a:lnSpc>
                <a:spcPct val="150000"/>
              </a:lnSpc>
            </a:pPr>
            <a:r>
              <a:rPr lang="en-US" sz="2400" b="0" i="0" dirty="0">
                <a:solidFill>
                  <a:srgbClr val="130F25"/>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0" i="0" dirty="0">
                <a:solidFill>
                  <a:srgbClr val="130F25"/>
                </a:solidFill>
                <a:latin typeface="PS TT Commons" panose="02000506040000020004" pitchFamily="2" charset="77"/>
                <a:ea typeface="PS TT Commons DemiBold" charset="0"/>
                <a:cs typeface="PS TT Commons DemiBold" charset="0"/>
              </a:rPr>
              <a:t> with</a:t>
            </a:r>
            <a:r>
              <a:rPr lang="en-US" sz="2400" b="0" i="0" baseline="0" dirty="0">
                <a:solidFill>
                  <a:srgbClr val="130F25"/>
                </a:solidFill>
                <a:latin typeface="PS TT Commons" panose="02000506040000020004" pitchFamily="2" charset="77"/>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a:p>
            <a:pPr marL="0" marR="0" lvl="0" indent="0" algn="l" defTabSz="1828756" rtl="0" eaLnBrk="1" fontAlgn="auto" latinLnBrk="0" hangingPunct="1">
              <a:lnSpc>
                <a:spcPct val="150000"/>
              </a:lnSpc>
              <a:spcBef>
                <a:spcPts val="0"/>
              </a:spcBef>
              <a:spcAft>
                <a:spcPts val="0"/>
              </a:spcAft>
              <a:buClrTx/>
              <a:buSzTx/>
              <a:buFontTx/>
              <a:buNone/>
              <a:tabLst/>
              <a:defRPr/>
            </a:pPr>
            <a:r>
              <a:rPr lang="en-US" sz="2400" b="0" i="0" dirty="0">
                <a:solidFill>
                  <a:schemeClr val="bg2"/>
                </a:solidFill>
                <a:latin typeface="PS TT Commons" panose="02000506040000020004" pitchFamily="2" charset="77"/>
                <a:ea typeface="PS TT Commons DemiBold" charset="0"/>
                <a:cs typeface="PS TT Commons DemiBold" charset="0"/>
              </a:rPr>
              <a:t>This bullet list is </a:t>
            </a:r>
            <a:r>
              <a:rPr lang="en-US" sz="2400" b="1" i="0" dirty="0">
                <a:solidFill>
                  <a:schemeClr val="accent2"/>
                </a:solidFill>
                <a:latin typeface="PS TT Commons DemiBold" charset="0"/>
                <a:ea typeface="PS TT Commons DemiBold" charset="0"/>
                <a:cs typeface="PS TT Commons DemiBold" charset="0"/>
              </a:rPr>
              <a:t>preset</a:t>
            </a:r>
            <a:r>
              <a:rPr lang="en-US" sz="2400" b="1" i="0" dirty="0">
                <a:solidFill>
                  <a:srgbClr val="F05A28"/>
                </a:solidFill>
                <a:latin typeface="PS TT Commons DemiBold" charset="0"/>
                <a:ea typeface="PS TT Commons DemiBold" charset="0"/>
                <a:cs typeface="PS TT Commons DemiBold" charset="0"/>
              </a:rPr>
              <a:t> </a:t>
            </a:r>
            <a:r>
              <a:rPr lang="en-US" sz="2400" b="0" i="0" dirty="0">
                <a:solidFill>
                  <a:schemeClr val="bg2"/>
                </a:solidFill>
                <a:latin typeface="PS TT Commons" panose="02000506040000020004" pitchFamily="2" charset="77"/>
                <a:ea typeface="PS TT Commons DemiBold" charset="0"/>
                <a:cs typeface="PS TT Commons DemiBold" charset="0"/>
              </a:rPr>
              <a:t>with</a:t>
            </a:r>
            <a:r>
              <a:rPr lang="en-US" sz="2400" b="1" i="0" baseline="0" dirty="0">
                <a:solidFill>
                  <a:srgbClr val="404040"/>
                </a:solidFill>
                <a:latin typeface="PS TT Commons DemiBold" charset="0"/>
                <a:ea typeface="PS TT Commons DemiBold" charset="0"/>
                <a:cs typeface="PS TT Commons DemiBold" charset="0"/>
              </a:rPr>
              <a:t> </a:t>
            </a:r>
            <a:r>
              <a:rPr lang="en-US" sz="2400" b="1" i="0" dirty="0">
                <a:solidFill>
                  <a:schemeClr val="accent2"/>
                </a:solidFill>
                <a:latin typeface="PS TT Commons DemiBold" charset="0"/>
                <a:ea typeface="PS TT Commons DemiBold" charset="0"/>
                <a:cs typeface="PS TT Commons DemiBold" charset="0"/>
              </a:rPr>
              <a:t>animations</a:t>
            </a:r>
          </a:p>
        </p:txBody>
      </p:sp>
    </p:spTree>
    <p:extLst>
      <p:ext uri="{BB962C8B-B14F-4D97-AF65-F5344CB8AC3E}">
        <p14:creationId xmlns:p14="http://schemas.microsoft.com/office/powerpoint/2010/main" val="304011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ntr" presetSubtype="0"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5000"/>
                            </p:stCondLst>
                            <p:childTnLst>
                              <p:par>
                                <p:cTn id="12" presetID="1"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0" end="0"/>
                                            </p:txEl>
                                          </p:spTgt>
                                        </p:tgtEl>
                                        <p:attrNameLst>
                                          <p:attrName>ppt_c</p:attrName>
                                        </p:attrNameLst>
                                      </p:cBhvr>
                                      <p:to>
                                        <a:srgbClr val="1B1834"/>
                                      </p:to>
                                    </p:animClr>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1" end="1"/>
                                            </p:txEl>
                                          </p:spTgt>
                                        </p:tgtEl>
                                        <p:attrNameLst>
                                          <p:attrName>ppt_c</p:attrName>
                                        </p:attrNameLst>
                                      </p:cBhvr>
                                      <p:to>
                                        <a:srgbClr val="1B1834"/>
                                      </p:to>
                                    </p:animClr>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2" end="2"/>
                                            </p:txEl>
                                          </p:spTgt>
                                        </p:tgtEl>
                                        <p:attrNameLst>
                                          <p:attrName>ppt_c</p:attrName>
                                        </p:attrNameLst>
                                      </p:cBhvr>
                                      <p:to>
                                        <a:srgbClr val="1B1834"/>
                                      </p:to>
                                    </p:animClr>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3" end="3"/>
                                            </p:txEl>
                                          </p:spTgt>
                                        </p:tgtEl>
                                        <p:attrNameLst>
                                          <p:attrName>ppt_c</p:attrName>
                                        </p:attrNameLst>
                                      </p:cBhvr>
                                      <p:to>
                                        <a:srgbClr val="1B1834"/>
                                      </p:to>
                                    </p:animClr>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4" end="4"/>
                                            </p:txEl>
                                          </p:spTgt>
                                        </p:tgtEl>
                                        <p:attrNameLst>
                                          <p:attrName>ppt_c</p:attrName>
                                        </p:attrNameLst>
                                      </p:cBhvr>
                                      <p:to>
                                        <a:srgbClr val="1B183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bldLvl="5">
        <p:tmplLst>
          <p:tmpl lvl="1">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rgbClr val="1B1834"/>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rgbClr val="1B1834"/>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rgbClr val="1B1834"/>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rgbClr val="1B1834"/>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chemeClr val="tx1"/>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8BA545-A929-BC4F-9093-FEA0CD8FEA1D}"/>
              </a:ext>
            </a:extLst>
          </p:cNvPr>
          <p:cNvSpPr>
            <a:spLocks noGrp="1"/>
          </p:cNvSpPr>
          <p:nvPr>
            <p:ph type="title" hasCustomPrompt="1"/>
          </p:nvPr>
        </p:nvSpPr>
        <p:spPr>
          <a:xfrm>
            <a:off x="917190" y="856298"/>
            <a:ext cx="16453621" cy="815748"/>
          </a:xfrm>
          <a:prstGeom prst="rect">
            <a:avLst/>
          </a:prstGeom>
        </p:spPr>
        <p:txBody>
          <a:bodyPr/>
          <a:lstStyle>
            <a:lvl1pPr algn="l">
              <a:defRPr sz="4800" b="1" i="0">
                <a:latin typeface="+mj-lt"/>
              </a:defRPr>
            </a:lvl1pPr>
          </a:lstStyle>
          <a:p>
            <a:r>
              <a:rPr lang="en-US" dirty="0"/>
              <a:t>Click to Add Title in Title Case</a:t>
            </a:r>
          </a:p>
        </p:txBody>
      </p:sp>
    </p:spTree>
    <p:extLst>
      <p:ext uri="{BB962C8B-B14F-4D97-AF65-F5344CB8AC3E}">
        <p14:creationId xmlns:p14="http://schemas.microsoft.com/office/powerpoint/2010/main" val="268054261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microsoft.com/office/2007/relationships/hdphoto" Target="../media/hdphoto1.wdp"/><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795F9-FA16-4818-A4C7-40BE166CFE04}"/>
              </a:ext>
            </a:extLst>
          </p:cNvPr>
          <p:cNvSpPr>
            <a:spLocks noGrp="1"/>
          </p:cNvSpPr>
          <p:nvPr>
            <p:ph type="title"/>
          </p:nvPr>
        </p:nvSpPr>
        <p:spPr>
          <a:xfrm>
            <a:off x="917187" y="855215"/>
            <a:ext cx="16450056" cy="815748"/>
          </a:xfrm>
          <a:prstGeom prst="rect">
            <a:avLst/>
          </a:prstGeom>
        </p:spPr>
        <p:txBody>
          <a:bodyPr vert="horz" lIns="91440" tIns="45720" rIns="91440" bIns="45720" rtlCol="0" anchor="t">
            <a:noAutofit/>
          </a:bodyPr>
          <a:lstStyle/>
          <a:p>
            <a:r>
              <a:rPr lang="en-US" dirty="0"/>
              <a:t>Click to Add Title in Title Case</a:t>
            </a:r>
          </a:p>
        </p:txBody>
      </p:sp>
      <p:sp>
        <p:nvSpPr>
          <p:cNvPr id="5" name="Text Placeholder 4"/>
          <p:cNvSpPr>
            <a:spLocks noGrp="1"/>
          </p:cNvSpPr>
          <p:nvPr>
            <p:ph type="body" idx="1"/>
          </p:nvPr>
        </p:nvSpPr>
        <p:spPr>
          <a:xfrm>
            <a:off x="917189" y="2738438"/>
            <a:ext cx="16450054" cy="6527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6"/>
          <p:cNvSpPr txBox="1">
            <a:spLocks/>
          </p:cNvSpPr>
          <p:nvPr userDrawn="1"/>
        </p:nvSpPr>
        <p:spPr>
          <a:xfrm>
            <a:off x="12073467" y="-1280160"/>
            <a:ext cx="6214533" cy="1079444"/>
          </a:xfrm>
          <a:prstGeom prst="rect">
            <a:avLst/>
          </a:prstGeom>
        </p:spPr>
        <p:txBody>
          <a:bodyPr anchor="t"/>
          <a:lstStyle>
            <a:lvl1pPr marL="117452" indent="-117452" algn="l" defTabSz="586003" rtl="0" eaLnBrk="1" latinLnBrk="0" hangingPunct="1">
              <a:spcBef>
                <a:spcPts val="1800"/>
              </a:spcBef>
              <a:buClrTx/>
              <a:buSzPct val="100000"/>
              <a:buFont typeface="Myriad Pro" panose="020B0503030403020204" pitchFamily="34" charset="0"/>
              <a:buChar char=" "/>
              <a:defRPr sz="2400" b="0" i="0" kern="1200">
                <a:solidFill>
                  <a:schemeClr val="accent1"/>
                </a:solidFill>
                <a:latin typeface="+mn-lt"/>
                <a:ea typeface="Montserrat Light" charset="0"/>
                <a:cs typeface="Montserrat Light" charset="0"/>
              </a:defRPr>
            </a:lvl1pPr>
            <a:lvl2pPr marL="586003" indent="-288930" algn="l" defTabSz="586003" rtl="0" eaLnBrk="1" latinLnBrk="0" hangingPunct="1">
              <a:spcBef>
                <a:spcPts val="600"/>
              </a:spcBef>
              <a:buClrTx/>
              <a:buSzPct val="100000"/>
              <a:buFont typeface="Lucida Grande"/>
              <a:buChar char="-"/>
              <a:defRPr sz="2400" b="0" i="0" kern="1200">
                <a:solidFill>
                  <a:schemeClr val="accent1"/>
                </a:solidFill>
                <a:latin typeface="Montserrat Light" charset="0"/>
                <a:ea typeface="Montserrat Light" charset="0"/>
                <a:cs typeface="Montserrat Light" charset="0"/>
              </a:defRPr>
            </a:lvl2pPr>
            <a:lvl3pPr marL="883074" indent="-286898" algn="l" defTabSz="586003" rtl="0" eaLnBrk="1" latinLnBrk="0" hangingPunct="1">
              <a:spcBef>
                <a:spcPts val="600"/>
              </a:spcBef>
              <a:buClrTx/>
              <a:buSzPct val="100000"/>
              <a:buFont typeface="Lucida Grande"/>
              <a:buChar char="•"/>
              <a:defRPr sz="2400" b="0" i="0" kern="1200">
                <a:solidFill>
                  <a:schemeClr val="accent1"/>
                </a:solidFill>
                <a:latin typeface="Montserrat Light" charset="0"/>
                <a:ea typeface="Montserrat Light" charset="0"/>
                <a:cs typeface="Montserrat Light" charset="0"/>
              </a:defRPr>
            </a:lvl3pPr>
            <a:lvl4pPr marL="1096724" indent="-213648" algn="l" defTabSz="586003" rtl="0" eaLnBrk="1" latinLnBrk="0" hangingPunct="1">
              <a:spcBef>
                <a:spcPts val="600"/>
              </a:spcBef>
              <a:buClrTx/>
              <a:buSzPct val="100000"/>
              <a:buFont typeface="Wingdings" panose="05000000000000000000" pitchFamily="2" charset="2"/>
              <a:buChar char="§"/>
              <a:defRPr sz="2400" b="0" i="0" kern="1200" baseline="0">
                <a:solidFill>
                  <a:schemeClr val="accent1"/>
                </a:solidFill>
                <a:latin typeface="Montserrat Light" charset="0"/>
                <a:ea typeface="Montserrat Light" charset="0"/>
                <a:cs typeface="Montserrat Light" charset="0"/>
              </a:defRPr>
            </a:lvl4pPr>
            <a:lvl5pPr marL="1395829" indent="-299107" algn="l" defTabSz="586003" rtl="0" eaLnBrk="1" latinLnBrk="0" hangingPunct="1">
              <a:spcBef>
                <a:spcPts val="600"/>
              </a:spcBef>
              <a:buClrTx/>
              <a:buSzPct val="100000"/>
              <a:buFont typeface="Myriad Pro Light" panose="020B0403030403020204" pitchFamily="34" charset="0"/>
              <a:buChar char="-"/>
              <a:tabLst/>
              <a:defRPr sz="2400" b="0" i="0" kern="1200" baseline="0">
                <a:solidFill>
                  <a:schemeClr val="accent1"/>
                </a:solidFill>
                <a:latin typeface="Montserrat Light" charset="0"/>
                <a:ea typeface="Montserrat Light" charset="0"/>
                <a:cs typeface="Montserrat Light" charset="0"/>
              </a:defRPr>
            </a:lvl5pPr>
            <a:lvl6pPr marL="1609476" indent="-215680" algn="l" defTabSz="586003" rtl="0" eaLnBrk="1" latinLnBrk="0" hangingPunct="1">
              <a:spcBef>
                <a:spcPts val="448"/>
              </a:spcBef>
              <a:buClr>
                <a:schemeClr val="bg1">
                  <a:lumMod val="85000"/>
                </a:schemeClr>
              </a:buClr>
              <a:buSzPct val="70000"/>
              <a:buFont typeface="Lucida Grande"/>
              <a:buChar char="•"/>
              <a:defRPr sz="1467" b="0" i="0" kern="1200">
                <a:solidFill>
                  <a:schemeClr val="bg1">
                    <a:lumMod val="50000"/>
                  </a:schemeClr>
                </a:solidFill>
                <a:latin typeface="Myriad Pro Light"/>
                <a:ea typeface="+mn-ea"/>
                <a:cs typeface="Arial"/>
              </a:defRPr>
            </a:lvl6pPr>
            <a:lvl7pPr marL="3809023" indent="-293002" algn="l" defTabSz="586003" rtl="0" eaLnBrk="1" latinLnBrk="0" hangingPunct="1">
              <a:spcBef>
                <a:spcPct val="20000"/>
              </a:spcBef>
              <a:buFont typeface="Arial"/>
              <a:buChar char="•"/>
              <a:defRPr sz="2532" kern="1200">
                <a:solidFill>
                  <a:schemeClr val="tx1"/>
                </a:solidFill>
                <a:latin typeface="+mn-lt"/>
                <a:ea typeface="+mn-ea"/>
                <a:cs typeface="+mn-cs"/>
              </a:defRPr>
            </a:lvl7pPr>
            <a:lvl8pPr marL="4395027" indent="-293002" algn="l" defTabSz="586003" rtl="0" eaLnBrk="1" latinLnBrk="0" hangingPunct="1">
              <a:spcBef>
                <a:spcPct val="20000"/>
              </a:spcBef>
              <a:buFont typeface="Arial"/>
              <a:buChar char="•"/>
              <a:defRPr sz="2532" kern="1200">
                <a:solidFill>
                  <a:schemeClr val="tx1"/>
                </a:solidFill>
                <a:latin typeface="+mn-lt"/>
                <a:ea typeface="+mn-ea"/>
                <a:cs typeface="+mn-cs"/>
              </a:defRPr>
            </a:lvl8pPr>
            <a:lvl9pPr marL="4981028" indent="-293002" algn="l" defTabSz="586003" rtl="0" eaLnBrk="1" latinLnBrk="0" hangingPunct="1">
              <a:spcBef>
                <a:spcPct val="20000"/>
              </a:spcBef>
              <a:buFont typeface="Arial"/>
              <a:buChar char="•"/>
              <a:defRPr sz="2532" kern="1200">
                <a:solidFill>
                  <a:schemeClr val="tx1"/>
                </a:solidFill>
                <a:latin typeface="+mn-lt"/>
                <a:ea typeface="+mn-ea"/>
                <a:cs typeface="+mn-cs"/>
              </a:defRPr>
            </a:lvl9pPr>
          </a:lstStyle>
          <a:p>
            <a:pPr marL="0" indent="0" algn="r">
              <a:lnSpc>
                <a:spcPct val="150000"/>
              </a:lnSpc>
              <a:spcBef>
                <a:spcPts val="0"/>
              </a:spcBef>
              <a:buNone/>
            </a:pPr>
            <a:r>
              <a:rPr lang="en-US" sz="2400" dirty="0">
                <a:solidFill>
                  <a:schemeClr val="tx1"/>
                </a:solidFill>
                <a:latin typeface="PS TT Commons Book" charset="0"/>
                <a:ea typeface="PS TT Commons Book" charset="0"/>
                <a:cs typeface="PS TT Commons Book" charset="0"/>
              </a:rPr>
              <a:t> </a:t>
            </a:r>
            <a:r>
              <a:rPr lang="en-US" sz="2400" dirty="0">
                <a:solidFill>
                  <a:srgbClr val="130F25"/>
                </a:solidFill>
                <a:latin typeface="PS TT Commons" panose="02000506040000020004" pitchFamily="2" charset="77"/>
                <a:ea typeface="PS TT Commons Book" charset="0"/>
                <a:cs typeface="PS TT Commons Book" charset="0"/>
              </a:rPr>
              <a:t>Deck version</a:t>
            </a:r>
            <a:r>
              <a:rPr lang="en-US" sz="2400" baseline="0" dirty="0">
                <a:solidFill>
                  <a:srgbClr val="130F25"/>
                </a:solidFill>
                <a:latin typeface="PS TT Commons" panose="02000506040000020004" pitchFamily="2" charset="77"/>
                <a:ea typeface="PS TT Commons Book" charset="0"/>
                <a:cs typeface="PS TT Commons Book" charset="0"/>
              </a:rPr>
              <a:t> </a:t>
            </a:r>
            <a:r>
              <a:rPr lang="en-US" sz="2400" b="1" dirty="0">
                <a:solidFill>
                  <a:srgbClr val="130F25"/>
                </a:solidFill>
                <a:latin typeface="+mn-lt"/>
                <a:ea typeface="PS TT Commons Book" charset="0"/>
                <a:cs typeface="PS TT Commons Book" charset="0"/>
              </a:rPr>
              <a:t>2023.01.b</a:t>
            </a:r>
          </a:p>
          <a:p>
            <a:pPr marL="0" marR="0" lvl="0" indent="0" algn="r" defTabSz="586003" rtl="0" eaLnBrk="1" fontAlgn="auto" latinLnBrk="0" hangingPunct="1">
              <a:lnSpc>
                <a:spcPct val="150000"/>
              </a:lnSpc>
              <a:spcBef>
                <a:spcPts val="0"/>
              </a:spcBef>
              <a:spcAft>
                <a:spcPts val="0"/>
              </a:spcAft>
              <a:buClrTx/>
              <a:buSzPct val="100000"/>
              <a:buFont typeface="Myriad Pro" panose="020B0503030403020204" pitchFamily="34" charset="0"/>
              <a:buNone/>
              <a:tabLst/>
              <a:defRPr/>
            </a:pPr>
            <a:r>
              <a:rPr lang="en-US" sz="2400" dirty="0">
                <a:solidFill>
                  <a:schemeClr val="bg2"/>
                </a:solidFill>
                <a:latin typeface="PS TT Commons Book" charset="0"/>
                <a:ea typeface="PS TT Commons Book" charset="0"/>
                <a:cs typeface="PS TT Commons Book" charset="0"/>
              </a:rPr>
              <a:t> </a:t>
            </a:r>
            <a:r>
              <a:rPr lang="en-US" sz="2400" dirty="0">
                <a:solidFill>
                  <a:schemeClr val="bg2"/>
                </a:solidFill>
                <a:latin typeface="PS TT Commons" panose="02000506040000020004" pitchFamily="2" charset="77"/>
                <a:ea typeface="PS TT Commons Book" charset="0"/>
                <a:cs typeface="PS TT Commons Book" charset="0"/>
              </a:rPr>
              <a:t>Deck version</a:t>
            </a:r>
            <a:r>
              <a:rPr lang="en-US" sz="2400" baseline="0" dirty="0">
                <a:solidFill>
                  <a:schemeClr val="bg2"/>
                </a:solidFill>
                <a:latin typeface="PS TT Commons" panose="02000506040000020004" pitchFamily="2" charset="77"/>
                <a:ea typeface="PS TT Commons Book" charset="0"/>
                <a:cs typeface="PS TT Commons Book" charset="0"/>
              </a:rPr>
              <a:t> </a:t>
            </a:r>
            <a:r>
              <a:rPr lang="en-US" sz="2400" b="1" dirty="0">
                <a:solidFill>
                  <a:schemeClr val="bg2"/>
                </a:solidFill>
                <a:latin typeface="+mn-lt"/>
                <a:ea typeface="PS TT Commons Book" charset="0"/>
                <a:cs typeface="PS TT Commons Book" charset="0"/>
              </a:rPr>
              <a:t>2023.01.b</a:t>
            </a:r>
          </a:p>
        </p:txBody>
      </p:sp>
      <p:pic>
        <p:nvPicPr>
          <p:cNvPr id="6" name="Picture 5"/>
          <p:cNvPicPr>
            <a:picLocks noChangeAspect="1"/>
          </p:cNvPicPr>
          <p:nvPr userDrawn="1"/>
        </p:nvPicPr>
        <p:blipFill>
          <a:blip r:embed="rId78" cstate="print">
            <a:alphaModFix amt="60000"/>
            <a:extLst>
              <a:ext uri="{BEBA8EAE-BF5A-486C-A8C5-ECC9F3942E4B}">
                <a14:imgProps xmlns:a14="http://schemas.microsoft.com/office/drawing/2010/main">
                  <a14:imgLayer r:embed="rId7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228234" y="9224195"/>
            <a:ext cx="674736" cy="674736"/>
          </a:xfrm>
          <a:prstGeom prst="rect">
            <a:avLst/>
          </a:prstGeom>
        </p:spPr>
      </p:pic>
    </p:spTree>
    <p:extLst>
      <p:ext uri="{BB962C8B-B14F-4D97-AF65-F5344CB8AC3E}">
        <p14:creationId xmlns:p14="http://schemas.microsoft.com/office/powerpoint/2010/main" val="1614184041"/>
      </p:ext>
    </p:extLst>
  </p:cSld>
  <p:clrMap bg1="lt1" tx1="dk1" bg2="lt2" tx2="dk2" accent1="accent1" accent2="accent2" accent3="accent3" accent4="accent4" accent5="accent5" accent6="accent6" hlink="hlink" folHlink="folHlink"/>
  <p:sldLayoutIdLst>
    <p:sldLayoutId id="2147483741" r:id="rId1"/>
    <p:sldLayoutId id="2147483672" r:id="rId2"/>
    <p:sldLayoutId id="2147483840" r:id="rId3"/>
    <p:sldLayoutId id="2147483841" r:id="rId4"/>
    <p:sldLayoutId id="2147483744" r:id="rId5"/>
    <p:sldLayoutId id="2147483715" r:id="rId6"/>
    <p:sldLayoutId id="2147483846" r:id="rId7"/>
    <p:sldLayoutId id="2147483847" r:id="rId8"/>
    <p:sldLayoutId id="2147483766" r:id="rId9"/>
    <p:sldLayoutId id="2147483675" r:id="rId10"/>
    <p:sldLayoutId id="2147483836" r:id="rId11"/>
    <p:sldLayoutId id="2147483676" r:id="rId12"/>
    <p:sldLayoutId id="2147483837" r:id="rId13"/>
    <p:sldLayoutId id="2147483794" r:id="rId14"/>
    <p:sldLayoutId id="2147483760" r:id="rId15"/>
    <p:sldLayoutId id="2147483754" r:id="rId16"/>
    <p:sldLayoutId id="2147483755" r:id="rId17"/>
    <p:sldLayoutId id="2147483756" r:id="rId18"/>
    <p:sldLayoutId id="2147483827" r:id="rId19"/>
    <p:sldLayoutId id="2147483757" r:id="rId20"/>
    <p:sldLayoutId id="2147483759" r:id="rId21"/>
    <p:sldLayoutId id="2147483758" r:id="rId22"/>
    <p:sldLayoutId id="2147483791" r:id="rId23"/>
    <p:sldLayoutId id="2147483792" r:id="rId24"/>
    <p:sldLayoutId id="2147483793" r:id="rId25"/>
    <p:sldLayoutId id="2147483747" r:id="rId26"/>
    <p:sldLayoutId id="2147483752" r:id="rId27"/>
    <p:sldLayoutId id="2147483748" r:id="rId28"/>
    <p:sldLayoutId id="2147483761" r:id="rId29"/>
    <p:sldLayoutId id="2147483749" r:id="rId30"/>
    <p:sldLayoutId id="2147483762" r:id="rId31"/>
    <p:sldLayoutId id="2147483750" r:id="rId32"/>
    <p:sldLayoutId id="2147483763" r:id="rId33"/>
    <p:sldLayoutId id="2147483751" r:id="rId34"/>
    <p:sldLayoutId id="2147483764" r:id="rId35"/>
    <p:sldLayoutId id="2147483780" r:id="rId36"/>
    <p:sldLayoutId id="2147483804" r:id="rId37"/>
    <p:sldLayoutId id="2147483781" r:id="rId38"/>
    <p:sldLayoutId id="2147483830" r:id="rId39"/>
    <p:sldLayoutId id="2147483803" r:id="rId40"/>
    <p:sldLayoutId id="2147483809" r:id="rId41"/>
    <p:sldLayoutId id="2147483784" r:id="rId42"/>
    <p:sldLayoutId id="2147483778" r:id="rId43"/>
    <p:sldLayoutId id="2147483774" r:id="rId44"/>
    <p:sldLayoutId id="2147483773" r:id="rId45"/>
    <p:sldLayoutId id="2147483783" r:id="rId46"/>
    <p:sldLayoutId id="2147483779" r:id="rId47"/>
    <p:sldLayoutId id="2147483770" r:id="rId48"/>
    <p:sldLayoutId id="2147483768" r:id="rId49"/>
    <p:sldLayoutId id="2147483771" r:id="rId50"/>
    <p:sldLayoutId id="2147483772" r:id="rId51"/>
    <p:sldLayoutId id="2147483707" r:id="rId52"/>
    <p:sldLayoutId id="2147483706" r:id="rId53"/>
    <p:sldLayoutId id="2147483788" r:id="rId54"/>
    <p:sldLayoutId id="2147483789" r:id="rId55"/>
    <p:sldLayoutId id="2147483753" r:id="rId56"/>
    <p:sldLayoutId id="2147483801" r:id="rId57"/>
    <p:sldLayoutId id="2147483785" r:id="rId58"/>
    <p:sldLayoutId id="2147483786" r:id="rId59"/>
    <p:sldLayoutId id="2147483790" r:id="rId60"/>
    <p:sldLayoutId id="2147483800" r:id="rId61"/>
    <p:sldLayoutId id="2147483807" r:id="rId62"/>
    <p:sldLayoutId id="2147483712" r:id="rId63"/>
    <p:sldLayoutId id="2147483834" r:id="rId64"/>
    <p:sldLayoutId id="2147483719" r:id="rId65"/>
    <p:sldLayoutId id="2147483835" r:id="rId66"/>
    <p:sldLayoutId id="2147483745" r:id="rId67"/>
    <p:sldLayoutId id="2147483746" r:id="rId68"/>
    <p:sldLayoutId id="2147483787" r:id="rId69"/>
    <p:sldLayoutId id="2147483838" r:id="rId70"/>
    <p:sldLayoutId id="2147483839" r:id="rId71"/>
    <p:sldLayoutId id="2147483722" r:id="rId72"/>
    <p:sldLayoutId id="2147483795" r:id="rId73"/>
    <p:sldLayoutId id="2147483796" r:id="rId74"/>
    <p:sldLayoutId id="2147483797" r:id="rId75"/>
    <p:sldLayoutId id="2147483714" r:id="rId7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1371566" rtl="0" eaLnBrk="1" latinLnBrk="0" hangingPunct="1">
        <a:lnSpc>
          <a:spcPct val="90000"/>
        </a:lnSpc>
        <a:spcBef>
          <a:spcPct val="0"/>
        </a:spcBef>
        <a:buNone/>
        <a:defRPr sz="4800" b="1" i="0" kern="1200" baseline="0">
          <a:solidFill>
            <a:srgbClr val="130F25"/>
          </a:solidFill>
          <a:latin typeface="+mj-lt"/>
          <a:ea typeface="+mj-ea"/>
          <a:cs typeface="+mj-cs"/>
        </a:defRPr>
      </a:lvl1pPr>
    </p:titleStyle>
    <p:bodyStyle>
      <a:lvl1pPr marL="85724" marR="0" indent="-85724" algn="l" defTabSz="878982" rtl="0" eaLnBrk="1" fontAlgn="auto" latinLnBrk="0" hangingPunct="1">
        <a:lnSpc>
          <a:spcPct val="100000"/>
        </a:lnSpc>
        <a:spcBef>
          <a:spcPts val="2700"/>
        </a:spcBef>
        <a:spcAft>
          <a:spcPts val="0"/>
        </a:spcAft>
        <a:buClrTx/>
        <a:buSzPct val="75000"/>
        <a:buFont typeface="Myriad Pro" panose="020B0503030403020204" pitchFamily="34" charset="0"/>
        <a:buChar char=" "/>
        <a:tabLst/>
        <a:defRPr sz="3000" b="1" i="0" kern="1200">
          <a:solidFill>
            <a:srgbClr val="130F25"/>
          </a:solidFill>
          <a:latin typeface="PS TT Commons DemiBold" panose="02000506040000020004" pitchFamily="2" charset="77"/>
          <a:ea typeface="+mn-ea"/>
          <a:cs typeface="+mn-cs"/>
        </a:defRPr>
      </a:lvl1pPr>
      <a:lvl2pPr marL="878982" marR="0" indent="-433384" algn="l" defTabSz="878982" rtl="0" eaLnBrk="1" fontAlgn="auto" latinLnBrk="0" hangingPunct="1">
        <a:lnSpc>
          <a:spcPct val="100000"/>
        </a:lnSpc>
        <a:spcBef>
          <a:spcPts val="900"/>
        </a:spcBef>
        <a:spcAft>
          <a:spcPts val="0"/>
        </a:spcAft>
        <a:buClrTx/>
        <a:buSzPct val="75000"/>
        <a:buFont typeface="Lucida Grande"/>
        <a:buChar char="-"/>
        <a:tabLst/>
        <a:defRPr sz="3000" b="0" i="0" kern="1200" baseline="0">
          <a:solidFill>
            <a:srgbClr val="130F25"/>
          </a:solidFill>
          <a:latin typeface="+mn-lt"/>
          <a:ea typeface="PS TT Commons" charset="0"/>
          <a:cs typeface="PS TT Commons" charset="0"/>
        </a:defRPr>
      </a:lvl2pPr>
      <a:lvl3pPr marL="1324580" marR="0" indent="-430336" algn="l" defTabSz="878982" rtl="0" eaLnBrk="1" fontAlgn="auto" latinLnBrk="0" hangingPunct="1">
        <a:lnSpc>
          <a:spcPct val="100000"/>
        </a:lnSpc>
        <a:spcBef>
          <a:spcPts val="900"/>
        </a:spcBef>
        <a:spcAft>
          <a:spcPts val="0"/>
        </a:spcAft>
        <a:buClrTx/>
        <a:buSzPct val="75000"/>
        <a:buFont typeface="Lucida Grande"/>
        <a:buChar char="•"/>
        <a:tabLst/>
        <a:defRPr sz="3000" b="0" i="0" kern="1200">
          <a:solidFill>
            <a:srgbClr val="130F25"/>
          </a:solidFill>
          <a:latin typeface="+mn-lt"/>
          <a:ea typeface="PS TT Commons" charset="0"/>
          <a:cs typeface="PS TT Commons" charset="0"/>
        </a:defRPr>
      </a:lvl3pPr>
      <a:lvl4pPr marL="1800182" marR="0" indent="-476238" algn="l" defTabSz="878982" rtl="0" eaLnBrk="1" fontAlgn="auto" latinLnBrk="0" hangingPunct="1">
        <a:lnSpc>
          <a:spcPct val="100000"/>
        </a:lnSpc>
        <a:spcBef>
          <a:spcPts val="900"/>
        </a:spcBef>
        <a:spcAft>
          <a:spcPts val="0"/>
        </a:spcAft>
        <a:buClrTx/>
        <a:buSzPct val="75000"/>
        <a:buFont typeface="Wingdings" panose="05000000000000000000" pitchFamily="2" charset="2"/>
        <a:buChar char="§"/>
        <a:tabLst/>
        <a:defRPr sz="3000" b="0" i="0" kern="1200">
          <a:solidFill>
            <a:srgbClr val="130F25"/>
          </a:solidFill>
          <a:latin typeface="+mn-lt"/>
          <a:ea typeface="PS TT Commons" charset="0"/>
          <a:cs typeface="PS TT Commons" charset="0"/>
        </a:defRPr>
      </a:lvl4pPr>
      <a:lvl5pPr marL="2057350" marR="0" indent="-411948" algn="l" defTabSz="878982" rtl="0" eaLnBrk="1" fontAlgn="auto" latinLnBrk="0" hangingPunct="1">
        <a:lnSpc>
          <a:spcPct val="100000"/>
        </a:lnSpc>
        <a:spcBef>
          <a:spcPts val="900"/>
        </a:spcBef>
        <a:spcAft>
          <a:spcPts val="0"/>
        </a:spcAft>
        <a:buClrTx/>
        <a:buSzPct val="75000"/>
        <a:buFont typeface="Myriad Pro Light" panose="020B0403030403020204" pitchFamily="34" charset="0"/>
        <a:buChar char="-"/>
        <a:tabLst/>
        <a:defRPr sz="3000" b="0" i="0" kern="1200">
          <a:solidFill>
            <a:srgbClr val="130F25"/>
          </a:solidFill>
          <a:latin typeface="+mn-lt"/>
          <a:ea typeface="PS TT Commons" charset="0"/>
          <a:cs typeface="PS TT Commons" charset="0"/>
        </a:defRPr>
      </a:lvl5pPr>
      <a:lvl6pPr marL="2578830" marR="0" indent="-438140" algn="l" defTabSz="878982" rtl="0" eaLnBrk="1" fontAlgn="auto" latinLnBrk="0" hangingPunct="1">
        <a:lnSpc>
          <a:spcPct val="100000"/>
        </a:lnSpc>
        <a:spcBef>
          <a:spcPts val="672"/>
        </a:spcBef>
        <a:spcAft>
          <a:spcPts val="0"/>
        </a:spcAft>
        <a:buClr>
          <a:srgbClr val="404040"/>
        </a:buClr>
        <a:buSzPct val="70000"/>
        <a:buFont typeface="Montserrat"/>
        <a:buChar char=" "/>
        <a:tabLst/>
        <a:defRPr sz="2700" kern="1200">
          <a:solidFill>
            <a:schemeClr val="tx1"/>
          </a:solidFill>
          <a:latin typeface="+mn-lt"/>
          <a:ea typeface="+mn-ea"/>
          <a:cs typeface="+mn-cs"/>
        </a:defRPr>
      </a:lvl6pPr>
      <a:lvl7pPr marL="3005062" marR="0" indent="-433378"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7pPr>
      <a:lvl8pPr marL="3428914" marR="0" indent="-423852"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8pPr>
      <a:lvl9pPr marL="3857530" marR="0" indent="-428616"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2.png"/><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121.xml.rels><?xml version="1.0" encoding="UTF-8" standalone="yes"?>
<Relationships xmlns="http://schemas.openxmlformats.org/package/2006/relationships"><Relationship Id="rId3" Type="http://schemas.openxmlformats.org/officeDocument/2006/relationships/hyperlink" Target="https://github.com/KevinDockx" TargetMode="External"/><Relationship Id="rId2" Type="http://schemas.openxmlformats.org/officeDocument/2006/relationships/hyperlink" Target="mailto:kevin.dockx@gmail.com" TargetMode="External"/><Relationship Id="rId1" Type="http://schemas.openxmlformats.org/officeDocument/2006/relationships/slideLayout" Target="../slideLayouts/slideLayout72.xml"/><Relationship Id="rId4" Type="http://schemas.openxmlformats.org/officeDocument/2006/relationships/hyperlink" Target="https://app.pluralsight.com/profile/author/kevin-dock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hyperlink" Target="https://www.nuget.org/packages/Microsoft.AspNetCore.Authentication.JwtBearer" TargetMode="External"/><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51.png"/><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hyperlink" Target="https://datatracker.ietf.org/doc/draft-ietf-oauth-v2-1/10/" TargetMode="External"/><Relationship Id="rId2" Type="http://schemas.openxmlformats.org/officeDocument/2006/relationships/hyperlink" Target="https://datatracker.ietf.org/doc/html/draft-ietf-oauth-security-topics-25" TargetMode="External"/><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5A6C66-2D41-9729-3EE3-1B37B5E429E7}"/>
              </a:ext>
            </a:extLst>
          </p:cNvPr>
          <p:cNvSpPr>
            <a:spLocks noGrp="1"/>
          </p:cNvSpPr>
          <p:nvPr>
            <p:ph type="body" sz="quarter" idx="10"/>
          </p:nvPr>
        </p:nvSpPr>
        <p:spPr>
          <a:xfrm>
            <a:off x="1042296" y="921052"/>
            <a:ext cx="16222661" cy="3517042"/>
          </a:xfrm>
        </p:spPr>
        <p:txBody>
          <a:bodyPr/>
          <a:lstStyle/>
          <a:p>
            <a:r>
              <a:rPr lang="en-GB" dirty="0"/>
              <a:t>Demystifying Azure Security for Developers</a:t>
            </a:r>
          </a:p>
        </p:txBody>
      </p:sp>
      <p:sp>
        <p:nvSpPr>
          <p:cNvPr id="3" name="Text Placeholder 2">
            <a:extLst>
              <a:ext uri="{FF2B5EF4-FFF2-40B4-BE49-F238E27FC236}">
                <a16:creationId xmlns:a16="http://schemas.microsoft.com/office/drawing/2014/main" id="{69943CCE-202D-8F0B-5B3B-F63971E71690}"/>
              </a:ext>
            </a:extLst>
          </p:cNvPr>
          <p:cNvSpPr>
            <a:spLocks noGrp="1"/>
          </p:cNvSpPr>
          <p:nvPr>
            <p:ph type="body" sz="quarter" idx="12"/>
          </p:nvPr>
        </p:nvSpPr>
        <p:spPr>
          <a:xfrm>
            <a:off x="3574466" y="7324467"/>
            <a:ext cx="9579639" cy="608980"/>
          </a:xfrm>
        </p:spPr>
        <p:txBody>
          <a:bodyPr/>
          <a:lstStyle/>
          <a:p>
            <a:r>
              <a:rPr lang="en-GB" dirty="0"/>
              <a:t>Kevin Dockx</a:t>
            </a:r>
          </a:p>
        </p:txBody>
      </p:sp>
      <p:sp>
        <p:nvSpPr>
          <p:cNvPr id="4" name="Text Placeholder 3">
            <a:extLst>
              <a:ext uri="{FF2B5EF4-FFF2-40B4-BE49-F238E27FC236}">
                <a16:creationId xmlns:a16="http://schemas.microsoft.com/office/drawing/2014/main" id="{227E241B-73A2-07AA-DA3F-FE324AD13EC3}"/>
              </a:ext>
            </a:extLst>
          </p:cNvPr>
          <p:cNvSpPr>
            <a:spLocks noGrp="1"/>
          </p:cNvSpPr>
          <p:nvPr>
            <p:ph type="body" sz="quarter" idx="13"/>
          </p:nvPr>
        </p:nvSpPr>
        <p:spPr>
          <a:xfrm>
            <a:off x="3574466" y="7926233"/>
            <a:ext cx="9579637" cy="683713"/>
          </a:xfrm>
        </p:spPr>
        <p:txBody>
          <a:bodyPr/>
          <a:lstStyle/>
          <a:p>
            <a:r>
              <a:rPr lang="en-GB" dirty="0"/>
              <a:t>Architect</a:t>
            </a:r>
          </a:p>
        </p:txBody>
      </p:sp>
      <p:sp>
        <p:nvSpPr>
          <p:cNvPr id="5" name="Text Placeholder 4">
            <a:extLst>
              <a:ext uri="{FF2B5EF4-FFF2-40B4-BE49-F238E27FC236}">
                <a16:creationId xmlns:a16="http://schemas.microsoft.com/office/drawing/2014/main" id="{0D95BEB4-AFB3-2C57-0785-63C2ADDF0BB0}"/>
              </a:ext>
            </a:extLst>
          </p:cNvPr>
          <p:cNvSpPr>
            <a:spLocks noGrp="1"/>
          </p:cNvSpPr>
          <p:nvPr>
            <p:ph type="body" sz="quarter" idx="14"/>
          </p:nvPr>
        </p:nvSpPr>
        <p:spPr>
          <a:xfrm>
            <a:off x="3573194" y="8409761"/>
            <a:ext cx="9580909" cy="825287"/>
          </a:xfrm>
        </p:spPr>
        <p:txBody>
          <a:bodyPr/>
          <a:lstStyle/>
          <a:p>
            <a:r>
              <a:rPr lang="en-GB" dirty="0"/>
              <a:t>@KevinDockx | www.kevindockx.com</a:t>
            </a:r>
          </a:p>
        </p:txBody>
      </p:sp>
      <p:pic>
        <p:nvPicPr>
          <p:cNvPr id="8" name="Picture Placeholder 16">
            <a:extLst>
              <a:ext uri="{FF2B5EF4-FFF2-40B4-BE49-F238E27FC236}">
                <a16:creationId xmlns:a16="http://schemas.microsoft.com/office/drawing/2014/main" id="{FD3FFD0F-C5EB-2040-E27F-FA283E4147A3}"/>
              </a:ext>
            </a:extLst>
          </p:cNvPr>
          <p:cNvPicPr>
            <a:picLocks noGrp="1" noChangeAspect="1"/>
          </p:cNvPicPr>
          <p:nvPr>
            <p:ph type="pic" sz="quarter" idx="15"/>
          </p:nvPr>
        </p:nvPicPr>
        <p:blipFill rotWithShape="1">
          <a:blip r:embed="rId3"/>
          <a:srcRect l="1872" r="1872"/>
          <a:stretch/>
        </p:blipFill>
        <p:spPr>
          <a:xfrm>
            <a:off x="1030653" y="7105955"/>
            <a:ext cx="2066544" cy="2066544"/>
          </a:xfrm>
        </p:spPr>
      </p:pic>
    </p:spTree>
    <p:extLst>
      <p:ext uri="{BB962C8B-B14F-4D97-AF65-F5344CB8AC3E}">
        <p14:creationId xmlns:p14="http://schemas.microsoft.com/office/powerpoint/2010/main" val="323123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BF51F2-D56D-F4D8-48AD-FD2D31B9AFCB}"/>
              </a:ext>
            </a:extLst>
          </p:cNvPr>
          <p:cNvSpPr>
            <a:spLocks noGrp="1"/>
          </p:cNvSpPr>
          <p:nvPr>
            <p:ph type="title"/>
          </p:nvPr>
        </p:nvSpPr>
        <p:spPr/>
        <p:txBody>
          <a:bodyPr/>
          <a:lstStyle/>
          <a:p>
            <a:r>
              <a:rPr lang="en-US" dirty="0"/>
              <a:t>Application Object</a:t>
            </a:r>
            <a:endParaRPr lang="en-BE" dirty="0"/>
          </a:p>
        </p:txBody>
      </p:sp>
      <p:sp>
        <p:nvSpPr>
          <p:cNvPr id="5" name="Text Placeholder 4">
            <a:extLst>
              <a:ext uri="{FF2B5EF4-FFF2-40B4-BE49-F238E27FC236}">
                <a16:creationId xmlns:a16="http://schemas.microsoft.com/office/drawing/2014/main" id="{ED776732-FE36-7F44-E06C-AD7BF3174308}"/>
              </a:ext>
            </a:extLst>
          </p:cNvPr>
          <p:cNvSpPr>
            <a:spLocks noGrp="1"/>
          </p:cNvSpPr>
          <p:nvPr>
            <p:ph type="body" sz="quarter" idx="10"/>
          </p:nvPr>
        </p:nvSpPr>
        <p:spPr/>
        <p:txBody>
          <a:bodyPr/>
          <a:lstStyle/>
          <a:p>
            <a:r>
              <a:rPr lang="en-US" dirty="0"/>
              <a:t>A globally unique instance of the app that lives within your home tenant or directory</a:t>
            </a:r>
            <a:endParaRPr lang="en-BE" dirty="0"/>
          </a:p>
        </p:txBody>
      </p:sp>
      <p:sp>
        <p:nvSpPr>
          <p:cNvPr id="6" name="Text Placeholder 5">
            <a:extLst>
              <a:ext uri="{FF2B5EF4-FFF2-40B4-BE49-F238E27FC236}">
                <a16:creationId xmlns:a16="http://schemas.microsoft.com/office/drawing/2014/main" id="{0A8C95AF-9D83-5589-D212-951791DD638E}"/>
              </a:ext>
            </a:extLst>
          </p:cNvPr>
          <p:cNvSpPr>
            <a:spLocks noGrp="1"/>
          </p:cNvSpPr>
          <p:nvPr>
            <p:ph type="body" sz="quarter" idx="12"/>
          </p:nvPr>
        </p:nvSpPr>
        <p:spPr/>
        <p:txBody>
          <a:bodyPr/>
          <a:lstStyle/>
          <a:p>
            <a:endParaRPr lang="en-BE"/>
          </a:p>
        </p:txBody>
      </p:sp>
    </p:spTree>
    <p:extLst>
      <p:ext uri="{BB962C8B-B14F-4D97-AF65-F5344CB8AC3E}">
        <p14:creationId xmlns:p14="http://schemas.microsoft.com/office/powerpoint/2010/main" val="26642196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35FAA3-8C9C-CABF-6234-964D1DD26210}"/>
              </a:ext>
            </a:extLst>
          </p:cNvPr>
          <p:cNvSpPr>
            <a:spLocks noGrp="1"/>
          </p:cNvSpPr>
          <p:nvPr>
            <p:ph type="body" sz="quarter" idx="15"/>
          </p:nvPr>
        </p:nvSpPr>
        <p:spPr/>
        <p:txBody>
          <a:bodyPr/>
          <a:lstStyle/>
          <a:p>
            <a:r>
              <a:rPr lang="en-US" dirty="0"/>
              <a:t>Lowers the size of the identity token: better for URL length restrictions (applicable if returned via the front channel)</a:t>
            </a:r>
          </a:p>
        </p:txBody>
      </p:sp>
      <p:sp>
        <p:nvSpPr>
          <p:cNvPr id="15" name="Text Placeholder 14">
            <a:extLst>
              <a:ext uri="{FF2B5EF4-FFF2-40B4-BE49-F238E27FC236}">
                <a16:creationId xmlns:a16="http://schemas.microsoft.com/office/drawing/2014/main" id="{F8C32499-29EA-9340-A89F-AAE5BF4D118F}"/>
              </a:ext>
            </a:extLst>
          </p:cNvPr>
          <p:cNvSpPr>
            <a:spLocks noGrp="1"/>
          </p:cNvSpPr>
          <p:nvPr>
            <p:ph type="body" sz="quarter" idx="17"/>
          </p:nvPr>
        </p:nvSpPr>
        <p:spPr/>
        <p:txBody>
          <a:bodyPr/>
          <a:lstStyle/>
          <a:p>
            <a:r>
              <a:rPr lang="en-US" dirty="0"/>
              <a:t>Back-channel communication: less susceptible to interception</a:t>
            </a:r>
            <a:endParaRPr lang="en-BE" dirty="0"/>
          </a:p>
        </p:txBody>
      </p:sp>
      <p:sp>
        <p:nvSpPr>
          <p:cNvPr id="17" name="Text Placeholder 16">
            <a:extLst>
              <a:ext uri="{FF2B5EF4-FFF2-40B4-BE49-F238E27FC236}">
                <a16:creationId xmlns:a16="http://schemas.microsoft.com/office/drawing/2014/main" id="{48A400E0-06BC-86FF-E49C-C4F254D0278F}"/>
              </a:ext>
            </a:extLst>
          </p:cNvPr>
          <p:cNvSpPr>
            <a:spLocks noGrp="1"/>
          </p:cNvSpPr>
          <p:nvPr>
            <p:ph type="body" sz="quarter" idx="19"/>
          </p:nvPr>
        </p:nvSpPr>
        <p:spPr/>
        <p:txBody>
          <a:bodyPr/>
          <a:lstStyle/>
          <a:p>
            <a:r>
              <a:rPr lang="en-US" dirty="0"/>
              <a:t>OIDC libraries often standardize on this</a:t>
            </a:r>
          </a:p>
        </p:txBody>
      </p:sp>
      <p:sp>
        <p:nvSpPr>
          <p:cNvPr id="19" name="Text Placeholder 18">
            <a:extLst>
              <a:ext uri="{FF2B5EF4-FFF2-40B4-BE49-F238E27FC236}">
                <a16:creationId xmlns:a16="http://schemas.microsoft.com/office/drawing/2014/main" id="{332E49F6-6738-3869-7C16-635F9BED0520}"/>
              </a:ext>
            </a:extLst>
          </p:cNvPr>
          <p:cNvSpPr>
            <a:spLocks noGrp="1"/>
          </p:cNvSpPr>
          <p:nvPr>
            <p:ph type="body" sz="quarter" idx="21"/>
          </p:nvPr>
        </p:nvSpPr>
        <p:spPr/>
        <p:txBody>
          <a:bodyPr/>
          <a:lstStyle/>
          <a:p>
            <a:r>
              <a:rPr lang="en-US" dirty="0"/>
              <a:t>Additional network request</a:t>
            </a:r>
            <a:endParaRPr lang="en-BE" dirty="0"/>
          </a:p>
        </p:txBody>
      </p:sp>
      <p:sp>
        <p:nvSpPr>
          <p:cNvPr id="13" name="Title 12">
            <a:extLst>
              <a:ext uri="{FF2B5EF4-FFF2-40B4-BE49-F238E27FC236}">
                <a16:creationId xmlns:a16="http://schemas.microsoft.com/office/drawing/2014/main" id="{9EC3A0D7-7EC4-621E-C319-B356AF91190D}"/>
              </a:ext>
            </a:extLst>
          </p:cNvPr>
          <p:cNvSpPr>
            <a:spLocks noGrp="1"/>
          </p:cNvSpPr>
          <p:nvPr>
            <p:ph type="title"/>
          </p:nvPr>
        </p:nvSpPr>
        <p:spPr/>
        <p:txBody>
          <a:bodyPr/>
          <a:lstStyle/>
          <a:p>
            <a:r>
              <a:rPr lang="en-US" dirty="0"/>
              <a:t>Should You Use the UserInfo Endpoint?</a:t>
            </a:r>
            <a:endParaRPr lang="en-BE" dirty="0"/>
          </a:p>
        </p:txBody>
      </p:sp>
      <p:pic>
        <p:nvPicPr>
          <p:cNvPr id="1026" name="Picture 2" descr="thumbs-up-2">
            <a:extLst>
              <a:ext uri="{FF2B5EF4-FFF2-40B4-BE49-F238E27FC236}">
                <a16:creationId xmlns:a16="http://schemas.microsoft.com/office/drawing/2014/main" id="{EAA3199A-5137-AF54-3013-83CDCD8CFC90}"/>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004094" y="2274888"/>
            <a:ext cx="1397000" cy="139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mbs-up-2">
            <a:extLst>
              <a:ext uri="{FF2B5EF4-FFF2-40B4-BE49-F238E27FC236}">
                <a16:creationId xmlns:a16="http://schemas.microsoft.com/office/drawing/2014/main" id="{0890AD3D-C006-7AD0-318F-A8A2AC969AB0}"/>
              </a:ext>
            </a:extLst>
          </p:cNvPr>
          <p:cNvPicPr>
            <a:picLocks noGrp="1" noChangeAspect="1" noChangeArrowheads="1"/>
          </p:cNvPicPr>
          <p:nvPr>
            <p:ph sz="quarter" idx="18"/>
          </p:nvPr>
        </p:nvPicPr>
        <p:blipFill>
          <a:blip r:embed="rId2">
            <a:extLst>
              <a:ext uri="{28A0092B-C50C-407E-A947-70E740481C1C}">
                <a14:useLocalDpi xmlns:a14="http://schemas.microsoft.com/office/drawing/2010/main" val="0"/>
              </a:ext>
            </a:extLst>
          </a:blip>
          <a:srcRect/>
          <a:stretch>
            <a:fillRect/>
          </a:stretch>
        </p:blipFill>
        <p:spPr bwMode="auto">
          <a:xfrm>
            <a:off x="1003300" y="6208713"/>
            <a:ext cx="1398587" cy="13985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down-1">
            <a:extLst>
              <a:ext uri="{FF2B5EF4-FFF2-40B4-BE49-F238E27FC236}">
                <a16:creationId xmlns:a16="http://schemas.microsoft.com/office/drawing/2014/main" id="{C027A509-E237-65E0-573C-A15005A89425}"/>
              </a:ext>
            </a:extLst>
          </p:cNvPr>
          <p:cNvPicPr>
            <a:picLocks noGrp="1" noChangeAspect="1" noChangeArrowheads="1"/>
          </p:cNvPicPr>
          <p:nvPr>
            <p:ph sz="quarter" idx="20"/>
          </p:nvPr>
        </p:nvPicPr>
        <p:blipFill>
          <a:blip r:embed="rId3">
            <a:extLst>
              <a:ext uri="{28A0092B-C50C-407E-A947-70E740481C1C}">
                <a14:useLocalDpi xmlns:a14="http://schemas.microsoft.com/office/drawing/2010/main" val="0"/>
              </a:ext>
            </a:extLst>
          </a:blip>
          <a:srcRect/>
          <a:stretch>
            <a:fillRect/>
          </a:stretch>
        </p:blipFill>
        <p:spPr bwMode="auto">
          <a:xfrm>
            <a:off x="1003300" y="8178800"/>
            <a:ext cx="1398588" cy="13985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umbs-up-1">
            <a:extLst>
              <a:ext uri="{FF2B5EF4-FFF2-40B4-BE49-F238E27FC236}">
                <a16:creationId xmlns:a16="http://schemas.microsoft.com/office/drawing/2014/main" id="{E9F84875-E018-8952-06CA-25A4DEBC056B}"/>
              </a:ext>
            </a:extLst>
          </p:cNvPr>
          <p:cNvPicPr>
            <a:picLocks noGrp="1" noChangeAspect="1" noChangeArrowheads="1"/>
          </p:cNvPicPr>
          <p:nvPr>
            <p:ph sz="quarter" idx="16"/>
          </p:nvPr>
        </p:nvPicPr>
        <p:blipFill>
          <a:blip r:embed="rId4">
            <a:extLst>
              <a:ext uri="{28A0092B-C50C-407E-A947-70E740481C1C}">
                <a14:useLocalDpi xmlns:a14="http://schemas.microsoft.com/office/drawing/2010/main" val="0"/>
              </a:ext>
            </a:extLst>
          </a:blip>
          <a:srcRect/>
          <a:stretch>
            <a:fillRect/>
          </a:stretch>
        </p:blipFill>
        <p:spPr bwMode="auto">
          <a:xfrm>
            <a:off x="1003300" y="4240213"/>
            <a:ext cx="1398587" cy="139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157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243EC8-0F49-7FF3-102F-DED6F0769400}"/>
              </a:ext>
            </a:extLst>
          </p:cNvPr>
          <p:cNvSpPr>
            <a:spLocks noGrp="1"/>
          </p:cNvSpPr>
          <p:nvPr>
            <p:ph type="body" sz="quarter" idx="10"/>
          </p:nvPr>
        </p:nvSpPr>
        <p:spPr/>
        <p:txBody>
          <a:bodyPr/>
          <a:lstStyle/>
          <a:p>
            <a:r>
              <a:rPr lang="en-US" dirty="0"/>
              <a:t>The advantages don’t apply to the authorization code flow, as tokens are returned via back-channel communication with the token endpoint</a:t>
            </a:r>
          </a:p>
          <a:p>
            <a:pPr lvl="1"/>
            <a:r>
              <a:rPr lang="en-US" dirty="0"/>
              <a:t>But if you really can’t use that, you want to consider this</a:t>
            </a:r>
            <a:endParaRPr lang="en-BE" dirty="0"/>
          </a:p>
        </p:txBody>
      </p:sp>
      <p:sp>
        <p:nvSpPr>
          <p:cNvPr id="4" name="Content Placeholder 3">
            <a:extLst>
              <a:ext uri="{FF2B5EF4-FFF2-40B4-BE49-F238E27FC236}">
                <a16:creationId xmlns:a16="http://schemas.microsoft.com/office/drawing/2014/main" id="{B000175D-A551-50E7-A04E-6E4D5726574B}"/>
              </a:ext>
            </a:extLst>
          </p:cNvPr>
          <p:cNvSpPr>
            <a:spLocks noGrp="1"/>
          </p:cNvSpPr>
          <p:nvPr>
            <p:ph sz="quarter" idx="14"/>
          </p:nvPr>
        </p:nvSpPr>
        <p:spPr/>
        <p:txBody>
          <a:bodyPr/>
          <a:lstStyle/>
          <a:p>
            <a:r>
              <a:rPr lang="en-US" dirty="0"/>
              <a:t>Should You Use the UserInfo Endpoint?</a:t>
            </a:r>
            <a:endParaRPr lang="en-BE" dirty="0"/>
          </a:p>
        </p:txBody>
      </p:sp>
    </p:spTree>
    <p:extLst>
      <p:ext uri="{BB962C8B-B14F-4D97-AF65-F5344CB8AC3E}">
        <p14:creationId xmlns:p14="http://schemas.microsoft.com/office/powerpoint/2010/main" val="32726531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25BAAC-9AA8-9C05-6C43-AC7491D19DAE}"/>
              </a:ext>
            </a:extLst>
          </p:cNvPr>
          <p:cNvSpPr>
            <a:spLocks noGrp="1"/>
          </p:cNvSpPr>
          <p:nvPr>
            <p:ph type="body" sz="quarter" idx="10"/>
          </p:nvPr>
        </p:nvSpPr>
        <p:spPr/>
        <p:txBody>
          <a:bodyPr/>
          <a:lstStyle/>
          <a:p>
            <a:r>
              <a:rPr lang="en-US" dirty="0"/>
              <a:t>POST /</a:t>
            </a:r>
            <a:r>
              <a:rPr lang="en-US" dirty="0" err="1"/>
              <a:t>oidc</a:t>
            </a:r>
            <a:r>
              <a:rPr lang="en-US" dirty="0"/>
              <a:t>/</a:t>
            </a:r>
            <a:r>
              <a:rPr lang="en-US" dirty="0" err="1"/>
              <a:t>userinfo</a:t>
            </a:r>
            <a:r>
              <a:rPr lang="en-US" dirty="0"/>
              <a:t> HTTP/1.1</a:t>
            </a:r>
            <a:br>
              <a:rPr lang="en-US" dirty="0"/>
            </a:br>
            <a:r>
              <a:rPr lang="en-US" dirty="0"/>
              <a:t>Host: graph.microsoft.com</a:t>
            </a:r>
            <a:br>
              <a:rPr lang="en-US" dirty="0"/>
            </a:br>
            <a:r>
              <a:rPr lang="en-US" dirty="0"/>
              <a:t>Authorization: Bearer eyJ0eXAiOiJKV1QiLCJub25jZSI6Il…</a:t>
            </a:r>
            <a:endParaRPr lang="en-BE" b="1" dirty="0"/>
          </a:p>
        </p:txBody>
      </p:sp>
      <p:sp>
        <p:nvSpPr>
          <p:cNvPr id="3" name="Title 2">
            <a:extLst>
              <a:ext uri="{FF2B5EF4-FFF2-40B4-BE49-F238E27FC236}">
                <a16:creationId xmlns:a16="http://schemas.microsoft.com/office/drawing/2014/main" id="{24176D82-026B-C056-8400-9ED8A259C6F8}"/>
              </a:ext>
            </a:extLst>
          </p:cNvPr>
          <p:cNvSpPr>
            <a:spLocks noGrp="1"/>
          </p:cNvSpPr>
          <p:nvPr>
            <p:ph type="title"/>
          </p:nvPr>
        </p:nvSpPr>
        <p:spPr/>
        <p:txBody>
          <a:bodyPr/>
          <a:lstStyle/>
          <a:p>
            <a:r>
              <a:rPr lang="en-US" dirty="0"/>
              <a:t>Calling the UserInfo Endpoint</a:t>
            </a:r>
            <a:endParaRPr lang="en-BE" dirty="0"/>
          </a:p>
        </p:txBody>
      </p:sp>
      <p:sp>
        <p:nvSpPr>
          <p:cNvPr id="5" name="Text Placeholder 4">
            <a:extLst>
              <a:ext uri="{FF2B5EF4-FFF2-40B4-BE49-F238E27FC236}">
                <a16:creationId xmlns:a16="http://schemas.microsoft.com/office/drawing/2014/main" id="{0D571DB3-B706-824A-F26C-AE0B3A6BE7E4}"/>
              </a:ext>
            </a:extLst>
          </p:cNvPr>
          <p:cNvSpPr>
            <a:spLocks noGrp="1"/>
          </p:cNvSpPr>
          <p:nvPr>
            <p:ph type="body" sz="quarter" idx="18"/>
          </p:nvPr>
        </p:nvSpPr>
        <p:spPr/>
        <p:txBody>
          <a:bodyPr/>
          <a:lstStyle/>
          <a:p>
            <a:r>
              <a:rPr lang="en-US" dirty="0"/>
              <a:t>Ensure you request the </a:t>
            </a:r>
            <a:r>
              <a:rPr lang="en-US" dirty="0" err="1"/>
              <a:t>user.read</a:t>
            </a:r>
            <a:r>
              <a:rPr lang="en-US" dirty="0"/>
              <a:t>, </a:t>
            </a:r>
            <a:r>
              <a:rPr lang="en-US" dirty="0" err="1"/>
              <a:t>openid</a:t>
            </a:r>
            <a:r>
              <a:rPr lang="en-US" dirty="0"/>
              <a:t> &amp; other scopes related to the user info you need when triggering the initial OIDC flow.  Set the resulting access token as Bearer token on calls to the UserInfo endpoint.</a:t>
            </a:r>
          </a:p>
          <a:p>
            <a:endParaRPr lang="en-US" dirty="0"/>
          </a:p>
          <a:p>
            <a:endParaRPr lang="en-BE" dirty="0"/>
          </a:p>
        </p:txBody>
      </p:sp>
    </p:spTree>
    <p:extLst>
      <p:ext uri="{BB962C8B-B14F-4D97-AF65-F5344CB8AC3E}">
        <p14:creationId xmlns:p14="http://schemas.microsoft.com/office/powerpoint/2010/main" val="1359865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25BAAC-9AA8-9C05-6C43-AC7491D19DAE}"/>
              </a:ext>
            </a:extLst>
          </p:cNvPr>
          <p:cNvSpPr>
            <a:spLocks noGrp="1"/>
          </p:cNvSpPr>
          <p:nvPr>
            <p:ph type="body" sz="quarter" idx="10"/>
          </p:nvPr>
        </p:nvSpPr>
        <p:spPr/>
        <p:txBody>
          <a:bodyPr/>
          <a:lstStyle/>
          <a:p>
            <a:r>
              <a:rPr lang="en-US" dirty="0"/>
              <a:t>{</a:t>
            </a:r>
            <a:br>
              <a:rPr lang="en-US" dirty="0"/>
            </a:br>
            <a:r>
              <a:rPr lang="en-US" dirty="0"/>
              <a:t>    "sub": "OLu859SGc2Sr9ZsqbkG-QbeLgJlb41KcdiPoLYNpSFA“,</a:t>
            </a:r>
            <a:br>
              <a:rPr lang="en-US" dirty="0"/>
            </a:br>
            <a:r>
              <a:rPr lang="en-US" dirty="0"/>
              <a:t>    "name": "Mikah </a:t>
            </a:r>
            <a:r>
              <a:rPr lang="en-US" dirty="0" err="1"/>
              <a:t>Ollenburg</a:t>
            </a:r>
            <a:r>
              <a:rPr lang="en-US" dirty="0"/>
              <a:t>", // all names require the “profile” scope.</a:t>
            </a:r>
            <a:br>
              <a:rPr lang="en-US" dirty="0"/>
            </a:br>
            <a:r>
              <a:rPr lang="en-US" dirty="0"/>
              <a:t>    "</a:t>
            </a:r>
            <a:r>
              <a:rPr lang="en-US" dirty="0" err="1"/>
              <a:t>family_name</a:t>
            </a:r>
            <a:r>
              <a:rPr lang="en-US" dirty="0"/>
              <a:t>": " </a:t>
            </a:r>
            <a:r>
              <a:rPr lang="en-US" dirty="0" err="1"/>
              <a:t>Ollenburg</a:t>
            </a:r>
            <a:r>
              <a:rPr lang="en-US" dirty="0"/>
              <a:t>",</a:t>
            </a:r>
            <a:br>
              <a:rPr lang="en-US" dirty="0"/>
            </a:br>
            <a:r>
              <a:rPr lang="en-US" dirty="0"/>
              <a:t>    "</a:t>
            </a:r>
            <a:r>
              <a:rPr lang="en-US" dirty="0" err="1"/>
              <a:t>given_name</a:t>
            </a:r>
            <a:r>
              <a:rPr lang="en-US" dirty="0"/>
              <a:t>": "Mikah",</a:t>
            </a:r>
            <a:br>
              <a:rPr lang="en-US" dirty="0"/>
            </a:br>
            <a:r>
              <a:rPr lang="en-US" dirty="0"/>
              <a:t>    "picture": "https://graph.microsoft.com/v1.0/me/photo/$value",</a:t>
            </a:r>
            <a:br>
              <a:rPr lang="en-US" dirty="0"/>
            </a:br>
            <a:r>
              <a:rPr lang="en-US" dirty="0"/>
              <a:t>    "email": "mikoll@contoso.com" // requires the “email” scope.</a:t>
            </a:r>
            <a:br>
              <a:rPr lang="en-US" dirty="0"/>
            </a:br>
            <a:r>
              <a:rPr lang="en-US" dirty="0"/>
              <a:t>}</a:t>
            </a:r>
            <a:endParaRPr lang="en-BE" b="1" dirty="0"/>
          </a:p>
        </p:txBody>
      </p:sp>
      <p:sp>
        <p:nvSpPr>
          <p:cNvPr id="3" name="Title 2">
            <a:extLst>
              <a:ext uri="{FF2B5EF4-FFF2-40B4-BE49-F238E27FC236}">
                <a16:creationId xmlns:a16="http://schemas.microsoft.com/office/drawing/2014/main" id="{24176D82-026B-C056-8400-9ED8A259C6F8}"/>
              </a:ext>
            </a:extLst>
          </p:cNvPr>
          <p:cNvSpPr>
            <a:spLocks noGrp="1"/>
          </p:cNvSpPr>
          <p:nvPr>
            <p:ph type="title"/>
          </p:nvPr>
        </p:nvSpPr>
        <p:spPr/>
        <p:txBody>
          <a:bodyPr/>
          <a:lstStyle/>
          <a:p>
            <a:r>
              <a:rPr lang="en-US" dirty="0"/>
              <a:t>UserInfo Response</a:t>
            </a:r>
            <a:endParaRPr lang="en-BE" dirty="0"/>
          </a:p>
        </p:txBody>
      </p:sp>
      <p:sp>
        <p:nvSpPr>
          <p:cNvPr id="5" name="Text Placeholder 4">
            <a:extLst>
              <a:ext uri="{FF2B5EF4-FFF2-40B4-BE49-F238E27FC236}">
                <a16:creationId xmlns:a16="http://schemas.microsoft.com/office/drawing/2014/main" id="{0D571DB3-B706-824A-F26C-AE0B3A6BE7E4}"/>
              </a:ext>
            </a:extLst>
          </p:cNvPr>
          <p:cNvSpPr>
            <a:spLocks noGrp="1"/>
          </p:cNvSpPr>
          <p:nvPr>
            <p:ph type="body" sz="quarter" idx="18"/>
          </p:nvPr>
        </p:nvSpPr>
        <p:spPr/>
        <p:txBody>
          <a:bodyPr/>
          <a:lstStyle/>
          <a:p>
            <a:endParaRPr lang="en-US" dirty="0"/>
          </a:p>
          <a:p>
            <a:endParaRPr lang="en-BE" dirty="0"/>
          </a:p>
        </p:txBody>
      </p:sp>
    </p:spTree>
    <p:extLst>
      <p:ext uri="{BB962C8B-B14F-4D97-AF65-F5344CB8AC3E}">
        <p14:creationId xmlns:p14="http://schemas.microsoft.com/office/powerpoint/2010/main" val="19040303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43F772-F3A7-E801-258B-D944FD288D82}"/>
              </a:ext>
            </a:extLst>
          </p:cNvPr>
          <p:cNvSpPr>
            <a:spLocks noGrp="1"/>
          </p:cNvSpPr>
          <p:nvPr>
            <p:ph type="title"/>
          </p:nvPr>
        </p:nvSpPr>
        <p:spPr/>
        <p:txBody>
          <a:bodyPr/>
          <a:lstStyle/>
          <a:p>
            <a:r>
              <a:rPr lang="en-US" dirty="0"/>
              <a:t>Access Control</a:t>
            </a:r>
            <a:endParaRPr lang="en-BE" dirty="0"/>
          </a:p>
        </p:txBody>
      </p:sp>
    </p:spTree>
    <p:extLst>
      <p:ext uri="{BB962C8B-B14F-4D97-AF65-F5344CB8AC3E}">
        <p14:creationId xmlns:p14="http://schemas.microsoft.com/office/powerpoint/2010/main" val="41160559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A6C39-3605-E3F0-18E8-00CEA7397654}"/>
              </a:ext>
            </a:extLst>
          </p:cNvPr>
          <p:cNvSpPr>
            <a:spLocks noGrp="1"/>
          </p:cNvSpPr>
          <p:nvPr>
            <p:ph type="title"/>
          </p:nvPr>
        </p:nvSpPr>
        <p:spPr>
          <a:xfrm>
            <a:off x="1457325" y="1700784"/>
            <a:ext cx="15840075" cy="5499704"/>
          </a:xfrm>
        </p:spPr>
        <p:txBody>
          <a:bodyPr/>
          <a:lstStyle/>
          <a:p>
            <a:r>
              <a:rPr lang="en-US" dirty="0"/>
              <a:t>Simplest form: authentication as authorization</a:t>
            </a:r>
            <a:endParaRPr lang="en-BE" dirty="0"/>
          </a:p>
        </p:txBody>
      </p:sp>
    </p:spTree>
    <p:extLst>
      <p:ext uri="{BB962C8B-B14F-4D97-AF65-F5344CB8AC3E}">
        <p14:creationId xmlns:p14="http://schemas.microsoft.com/office/powerpoint/2010/main" val="29971944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09E59-E3C3-71D8-DEDA-A07F15EF57F2}"/>
              </a:ext>
            </a:extLst>
          </p:cNvPr>
          <p:cNvSpPr>
            <a:spLocks noGrp="1"/>
          </p:cNvSpPr>
          <p:nvPr>
            <p:ph type="title"/>
          </p:nvPr>
        </p:nvSpPr>
        <p:spPr/>
        <p:txBody>
          <a:bodyPr/>
          <a:lstStyle/>
          <a:p>
            <a:r>
              <a:rPr lang="en-US" dirty="0"/>
              <a:t>One step beyond: Access Control Lists (ACLs)</a:t>
            </a:r>
            <a:endParaRPr lang="en-BE" dirty="0"/>
          </a:p>
        </p:txBody>
      </p:sp>
    </p:spTree>
    <p:extLst>
      <p:ext uri="{BB962C8B-B14F-4D97-AF65-F5344CB8AC3E}">
        <p14:creationId xmlns:p14="http://schemas.microsoft.com/office/powerpoint/2010/main" val="32694130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09E59-E3C3-71D8-DEDA-A07F15EF57F2}"/>
              </a:ext>
            </a:extLst>
          </p:cNvPr>
          <p:cNvSpPr>
            <a:spLocks noGrp="1"/>
          </p:cNvSpPr>
          <p:nvPr>
            <p:ph type="title"/>
          </p:nvPr>
        </p:nvSpPr>
        <p:spPr/>
        <p:txBody>
          <a:bodyPr/>
          <a:lstStyle/>
          <a:p>
            <a:r>
              <a:rPr lang="en-US" dirty="0"/>
              <a:t>Azure role-based access control (Azure RBAC) is the authorization system you use to manage access to Azure resources</a:t>
            </a:r>
            <a:endParaRPr lang="en-BE" dirty="0"/>
          </a:p>
        </p:txBody>
      </p:sp>
    </p:spTree>
    <p:extLst>
      <p:ext uri="{BB962C8B-B14F-4D97-AF65-F5344CB8AC3E}">
        <p14:creationId xmlns:p14="http://schemas.microsoft.com/office/powerpoint/2010/main" val="40042908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1D98A44-18A6-439A-85AA-6C20C3AF8E2F}"/>
              </a:ext>
            </a:extLst>
          </p:cNvPr>
          <p:cNvSpPr>
            <a:spLocks noGrp="1"/>
          </p:cNvSpPr>
          <p:nvPr>
            <p:ph sz="quarter" idx="14"/>
          </p:nvPr>
        </p:nvSpPr>
        <p:spPr/>
        <p:txBody>
          <a:bodyPr/>
          <a:lstStyle/>
          <a:p>
            <a:r>
              <a:rPr lang="en-US" dirty="0"/>
              <a:t>Role-based Access Control</a:t>
            </a:r>
            <a:endParaRPr lang="en-BE" dirty="0"/>
          </a:p>
        </p:txBody>
      </p:sp>
      <p:sp>
        <p:nvSpPr>
          <p:cNvPr id="4" name="Text Placeholder 3">
            <a:extLst>
              <a:ext uri="{FF2B5EF4-FFF2-40B4-BE49-F238E27FC236}">
                <a16:creationId xmlns:a16="http://schemas.microsoft.com/office/drawing/2014/main" id="{AC7F0EEB-D6A6-3253-F3EA-C41CC981029F}"/>
              </a:ext>
            </a:extLst>
          </p:cNvPr>
          <p:cNvSpPr>
            <a:spLocks noGrp="1"/>
          </p:cNvSpPr>
          <p:nvPr>
            <p:ph type="body" sz="quarter" idx="10"/>
          </p:nvPr>
        </p:nvSpPr>
        <p:spPr>
          <a:xfrm>
            <a:off x="7609840" y="703581"/>
            <a:ext cx="10068560" cy="8879842"/>
          </a:xfrm>
        </p:spPr>
        <p:txBody>
          <a:bodyPr/>
          <a:lstStyle/>
          <a:p>
            <a:r>
              <a:rPr lang="en-US" dirty="0"/>
              <a:t>To grant/deny access, you assign roles to users (user principals), groups, service principals (including managed identities) at a particular scope</a:t>
            </a:r>
          </a:p>
          <a:p>
            <a:pPr lvl="1"/>
            <a:r>
              <a:rPr lang="en-US" dirty="0"/>
              <a:t>The scope is the set of resources the access applies to (resource, resource group, subscription, management group)</a:t>
            </a:r>
            <a:endParaRPr lang="en-BE" dirty="0"/>
          </a:p>
        </p:txBody>
      </p:sp>
    </p:spTree>
    <p:extLst>
      <p:ext uri="{BB962C8B-B14F-4D97-AF65-F5344CB8AC3E}">
        <p14:creationId xmlns:p14="http://schemas.microsoft.com/office/powerpoint/2010/main" val="396451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2A9CA4-87DA-F26B-957D-3E15C5D17B1E}"/>
              </a:ext>
            </a:extLst>
          </p:cNvPr>
          <p:cNvSpPr>
            <a:spLocks noGrp="1"/>
          </p:cNvSpPr>
          <p:nvPr>
            <p:ph sz="quarter" idx="14"/>
          </p:nvPr>
        </p:nvSpPr>
        <p:spPr/>
        <p:txBody>
          <a:bodyPr/>
          <a:lstStyle/>
          <a:p>
            <a:r>
              <a:rPr lang="en-US" dirty="0"/>
              <a:t>Role-based Access Control</a:t>
            </a:r>
            <a:endParaRPr lang="en-BE" dirty="0"/>
          </a:p>
        </p:txBody>
      </p:sp>
      <p:sp>
        <p:nvSpPr>
          <p:cNvPr id="5" name="Text Placeholder 4">
            <a:extLst>
              <a:ext uri="{FF2B5EF4-FFF2-40B4-BE49-F238E27FC236}">
                <a16:creationId xmlns:a16="http://schemas.microsoft.com/office/drawing/2014/main" id="{D408D847-6045-2613-A4AB-B4404D66EDC9}"/>
              </a:ext>
            </a:extLst>
          </p:cNvPr>
          <p:cNvSpPr>
            <a:spLocks noGrp="1"/>
          </p:cNvSpPr>
          <p:nvPr>
            <p:ph type="body" sz="quarter" idx="10"/>
          </p:nvPr>
        </p:nvSpPr>
        <p:spPr/>
        <p:txBody>
          <a:bodyPr/>
          <a:lstStyle/>
          <a:p>
            <a:r>
              <a:rPr lang="en-US" dirty="0"/>
              <a:t>Some roles are built-in (Owner, Contributor, Reader, …), but custom roles can be created</a:t>
            </a:r>
          </a:p>
          <a:p>
            <a:pPr lvl="1"/>
            <a:r>
              <a:rPr lang="en-US" dirty="0"/>
              <a:t>Assign permissions to custom roles for fine-grained access to Azure resources</a:t>
            </a:r>
            <a:endParaRPr lang="en-BE" dirty="0"/>
          </a:p>
        </p:txBody>
      </p:sp>
    </p:spTree>
    <p:extLst>
      <p:ext uri="{BB962C8B-B14F-4D97-AF65-F5344CB8AC3E}">
        <p14:creationId xmlns:p14="http://schemas.microsoft.com/office/powerpoint/2010/main" val="21086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61C602-61EA-E15C-3CB7-9C851DCC1843}"/>
              </a:ext>
            </a:extLst>
          </p:cNvPr>
          <p:cNvSpPr>
            <a:spLocks noGrp="1"/>
          </p:cNvSpPr>
          <p:nvPr>
            <p:ph type="body" sz="quarter" idx="14"/>
          </p:nvPr>
        </p:nvSpPr>
        <p:spPr/>
        <p:txBody>
          <a:bodyPr/>
          <a:lstStyle/>
          <a:p>
            <a:r>
              <a:rPr lang="en-US" dirty="0"/>
              <a:t>How tokens can be issued in order to access the application</a:t>
            </a:r>
          </a:p>
          <a:p>
            <a:endParaRPr lang="en-BE" dirty="0"/>
          </a:p>
        </p:txBody>
      </p:sp>
      <p:sp>
        <p:nvSpPr>
          <p:cNvPr id="7" name="Text Placeholder 6">
            <a:extLst>
              <a:ext uri="{FF2B5EF4-FFF2-40B4-BE49-F238E27FC236}">
                <a16:creationId xmlns:a16="http://schemas.microsoft.com/office/drawing/2014/main" id="{28EE5031-5F50-7F37-ED2C-77733A0BF505}"/>
              </a:ext>
            </a:extLst>
          </p:cNvPr>
          <p:cNvSpPr>
            <a:spLocks noGrp="1"/>
          </p:cNvSpPr>
          <p:nvPr>
            <p:ph type="body" sz="quarter" idx="16"/>
          </p:nvPr>
        </p:nvSpPr>
        <p:spPr/>
        <p:txBody>
          <a:bodyPr/>
          <a:lstStyle/>
          <a:p>
            <a:r>
              <a:rPr lang="en-US" dirty="0"/>
              <a:t>The actions that the application can take</a:t>
            </a:r>
          </a:p>
          <a:p>
            <a:endParaRPr lang="en-BE" dirty="0"/>
          </a:p>
        </p:txBody>
      </p:sp>
      <p:sp>
        <p:nvSpPr>
          <p:cNvPr id="9" name="Text Placeholder 8">
            <a:extLst>
              <a:ext uri="{FF2B5EF4-FFF2-40B4-BE49-F238E27FC236}">
                <a16:creationId xmlns:a16="http://schemas.microsoft.com/office/drawing/2014/main" id="{37F733D4-9BEA-D643-40B9-87CF58063A07}"/>
              </a:ext>
            </a:extLst>
          </p:cNvPr>
          <p:cNvSpPr>
            <a:spLocks noGrp="1"/>
          </p:cNvSpPr>
          <p:nvPr>
            <p:ph type="body" sz="quarter" idx="18"/>
          </p:nvPr>
        </p:nvSpPr>
        <p:spPr/>
        <p:txBody>
          <a:bodyPr/>
          <a:lstStyle/>
          <a:p>
            <a:r>
              <a:rPr lang="en-US" dirty="0"/>
              <a:t>The resources that the application might need to access</a:t>
            </a:r>
          </a:p>
          <a:p>
            <a:endParaRPr lang="en-BE" dirty="0"/>
          </a:p>
        </p:txBody>
      </p:sp>
      <p:sp>
        <p:nvSpPr>
          <p:cNvPr id="3" name="Title 2">
            <a:extLst>
              <a:ext uri="{FF2B5EF4-FFF2-40B4-BE49-F238E27FC236}">
                <a16:creationId xmlns:a16="http://schemas.microsoft.com/office/drawing/2014/main" id="{88900D6D-E14E-1520-DEE7-5984ADF6E9D7}"/>
              </a:ext>
            </a:extLst>
          </p:cNvPr>
          <p:cNvSpPr>
            <a:spLocks noGrp="1"/>
          </p:cNvSpPr>
          <p:nvPr>
            <p:ph type="title"/>
          </p:nvPr>
        </p:nvSpPr>
        <p:spPr/>
        <p:txBody>
          <a:bodyPr/>
          <a:lstStyle/>
          <a:p>
            <a:r>
              <a:rPr lang="en-US" dirty="0"/>
              <a:t>The Application Object Describes…</a:t>
            </a:r>
            <a:endParaRPr lang="en-BE" dirty="0"/>
          </a:p>
        </p:txBody>
      </p:sp>
      <p:pic>
        <p:nvPicPr>
          <p:cNvPr id="4098" name="Picture 2" descr="token">
            <a:extLst>
              <a:ext uri="{FF2B5EF4-FFF2-40B4-BE49-F238E27FC236}">
                <a16:creationId xmlns:a16="http://schemas.microsoft.com/office/drawing/2014/main" id="{E99E877A-C7F6-6081-DE84-47BF8978CB0B}"/>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212056" y="2835275"/>
            <a:ext cx="4387850" cy="43878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pi">
            <a:extLst>
              <a:ext uri="{FF2B5EF4-FFF2-40B4-BE49-F238E27FC236}">
                <a16:creationId xmlns:a16="http://schemas.microsoft.com/office/drawing/2014/main" id="{0650A255-A64C-5B2B-54E5-18D9CB7DC2F1}"/>
              </a:ext>
            </a:extLst>
          </p:cNvPr>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ction-board">
            <a:extLst>
              <a:ext uri="{FF2B5EF4-FFF2-40B4-BE49-F238E27FC236}">
                <a16:creationId xmlns:a16="http://schemas.microsoft.com/office/drawing/2014/main" id="{94CB36F9-2B6D-9530-4FD3-893EAB4962B6}"/>
              </a:ext>
            </a:extLst>
          </p:cNvPr>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1DF9BC-52D6-C0D3-BA5A-9C70A2A401EA}"/>
              </a:ext>
            </a:extLst>
          </p:cNvPr>
          <p:cNvSpPr>
            <a:spLocks noGrp="1"/>
          </p:cNvSpPr>
          <p:nvPr>
            <p:ph type="title"/>
          </p:nvPr>
        </p:nvSpPr>
        <p:spPr/>
        <p:txBody>
          <a:bodyPr/>
          <a:lstStyle/>
          <a:p>
            <a:r>
              <a:rPr lang="en-US" dirty="0"/>
              <a:t>Role-based Access Control</a:t>
            </a:r>
            <a:endParaRPr lang="en-BE" dirty="0"/>
          </a:p>
        </p:txBody>
      </p:sp>
      <p:pic>
        <p:nvPicPr>
          <p:cNvPr id="6" name="Picture 5">
            <a:extLst>
              <a:ext uri="{FF2B5EF4-FFF2-40B4-BE49-F238E27FC236}">
                <a16:creationId xmlns:a16="http://schemas.microsoft.com/office/drawing/2014/main" id="{DC111C13-E717-42CE-FAE9-A42999B8197C}"/>
              </a:ext>
            </a:extLst>
          </p:cNvPr>
          <p:cNvPicPr>
            <a:picLocks noChangeAspect="1"/>
          </p:cNvPicPr>
          <p:nvPr/>
        </p:nvPicPr>
        <p:blipFill>
          <a:blip r:embed="rId2"/>
          <a:stretch>
            <a:fillRect/>
          </a:stretch>
        </p:blipFill>
        <p:spPr>
          <a:xfrm>
            <a:off x="1002125" y="2115483"/>
            <a:ext cx="14235949" cy="6854346"/>
          </a:xfrm>
          <a:prstGeom prst="rect">
            <a:avLst/>
          </a:prstGeom>
        </p:spPr>
      </p:pic>
      <p:sp>
        <p:nvSpPr>
          <p:cNvPr id="2" name="Rectangle 1">
            <a:extLst>
              <a:ext uri="{FF2B5EF4-FFF2-40B4-BE49-F238E27FC236}">
                <a16:creationId xmlns:a16="http://schemas.microsoft.com/office/drawing/2014/main" id="{6D1AB862-1CF7-B511-FA52-30D1855A1703}"/>
              </a:ext>
            </a:extLst>
          </p:cNvPr>
          <p:cNvSpPr/>
          <p:nvPr/>
        </p:nvSpPr>
        <p:spPr>
          <a:xfrm>
            <a:off x="435232" y="3611972"/>
            <a:ext cx="4203270"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3108436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2A9CA4-87DA-F26B-957D-3E15C5D17B1E}"/>
              </a:ext>
            </a:extLst>
          </p:cNvPr>
          <p:cNvSpPr>
            <a:spLocks noGrp="1"/>
          </p:cNvSpPr>
          <p:nvPr>
            <p:ph sz="quarter" idx="14"/>
          </p:nvPr>
        </p:nvSpPr>
        <p:spPr/>
        <p:txBody>
          <a:bodyPr/>
          <a:lstStyle/>
          <a:p>
            <a:r>
              <a:rPr lang="en-US" dirty="0"/>
              <a:t>Role-based Access Control</a:t>
            </a:r>
            <a:endParaRPr lang="en-BE" dirty="0"/>
          </a:p>
        </p:txBody>
      </p:sp>
      <p:sp>
        <p:nvSpPr>
          <p:cNvPr id="5" name="Text Placeholder 4">
            <a:extLst>
              <a:ext uri="{FF2B5EF4-FFF2-40B4-BE49-F238E27FC236}">
                <a16:creationId xmlns:a16="http://schemas.microsoft.com/office/drawing/2014/main" id="{D408D847-6045-2613-A4AB-B4404D66EDC9}"/>
              </a:ext>
            </a:extLst>
          </p:cNvPr>
          <p:cNvSpPr>
            <a:spLocks noGrp="1"/>
          </p:cNvSpPr>
          <p:nvPr>
            <p:ph type="body" sz="quarter" idx="10"/>
          </p:nvPr>
        </p:nvSpPr>
        <p:spPr/>
        <p:txBody>
          <a:bodyPr/>
          <a:lstStyle/>
          <a:p>
            <a:r>
              <a:rPr lang="en-US" dirty="0"/>
              <a:t>Particularly useful for managing a user principals’ access rights on Azure resources:</a:t>
            </a:r>
          </a:p>
          <a:p>
            <a:pPr lvl="1"/>
            <a:r>
              <a:rPr lang="en-US" dirty="0"/>
              <a:t>Allow user X to manage virtual machines in a subscription, but not databases</a:t>
            </a:r>
          </a:p>
          <a:p>
            <a:pPr lvl="1"/>
            <a:r>
              <a:rPr lang="en-US" dirty="0"/>
              <a:t>Allow user Y to manage resources in a certain resource group, but not in the complete subscription</a:t>
            </a:r>
          </a:p>
          <a:p>
            <a:pPr lvl="1"/>
            <a:r>
              <a:rPr lang="en-US" dirty="0"/>
              <a:t>…</a:t>
            </a:r>
            <a:endParaRPr lang="en-BE" dirty="0"/>
          </a:p>
        </p:txBody>
      </p:sp>
    </p:spTree>
    <p:extLst>
      <p:ext uri="{BB962C8B-B14F-4D97-AF65-F5344CB8AC3E}">
        <p14:creationId xmlns:p14="http://schemas.microsoft.com/office/powerpoint/2010/main" val="223066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2A9CA4-87DA-F26B-957D-3E15C5D17B1E}"/>
              </a:ext>
            </a:extLst>
          </p:cNvPr>
          <p:cNvSpPr>
            <a:spLocks noGrp="1"/>
          </p:cNvSpPr>
          <p:nvPr>
            <p:ph sz="quarter" idx="14"/>
          </p:nvPr>
        </p:nvSpPr>
        <p:spPr/>
        <p:txBody>
          <a:bodyPr/>
          <a:lstStyle/>
          <a:p>
            <a:r>
              <a:rPr lang="en-US" dirty="0"/>
              <a:t>Role-based Access Control</a:t>
            </a:r>
            <a:endParaRPr lang="en-BE" dirty="0"/>
          </a:p>
        </p:txBody>
      </p:sp>
      <p:sp>
        <p:nvSpPr>
          <p:cNvPr id="5" name="Text Placeholder 4">
            <a:extLst>
              <a:ext uri="{FF2B5EF4-FFF2-40B4-BE49-F238E27FC236}">
                <a16:creationId xmlns:a16="http://schemas.microsoft.com/office/drawing/2014/main" id="{D408D847-6045-2613-A4AB-B4404D66EDC9}"/>
              </a:ext>
            </a:extLst>
          </p:cNvPr>
          <p:cNvSpPr>
            <a:spLocks noGrp="1"/>
          </p:cNvSpPr>
          <p:nvPr>
            <p:ph type="body" sz="quarter" idx="10"/>
          </p:nvPr>
        </p:nvSpPr>
        <p:spPr/>
        <p:txBody>
          <a:bodyPr/>
          <a:lstStyle/>
          <a:p>
            <a:r>
              <a:rPr lang="en-US" dirty="0"/>
              <a:t>Can also be useful for managing a service principal’s level of access to Azure resources</a:t>
            </a:r>
          </a:p>
          <a:p>
            <a:pPr lvl="1"/>
            <a:r>
              <a:rPr lang="en-US" dirty="0"/>
              <a:t>Allow a system-assigned managed identity read (and only read) access to one specific resource </a:t>
            </a:r>
          </a:p>
          <a:p>
            <a:pPr lvl="1"/>
            <a:r>
              <a:rPr lang="en-US" dirty="0"/>
              <a:t>Allow a user-assigned managed identity full access to all resources in a certain resource group</a:t>
            </a:r>
            <a:endParaRPr lang="en-BE" dirty="0"/>
          </a:p>
        </p:txBody>
      </p:sp>
    </p:spTree>
    <p:extLst>
      <p:ext uri="{BB962C8B-B14F-4D97-AF65-F5344CB8AC3E}">
        <p14:creationId xmlns:p14="http://schemas.microsoft.com/office/powerpoint/2010/main" val="22170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2A9CA4-87DA-F26B-957D-3E15C5D17B1E}"/>
              </a:ext>
            </a:extLst>
          </p:cNvPr>
          <p:cNvSpPr>
            <a:spLocks noGrp="1"/>
          </p:cNvSpPr>
          <p:nvPr>
            <p:ph sz="quarter" idx="14"/>
          </p:nvPr>
        </p:nvSpPr>
        <p:spPr/>
        <p:txBody>
          <a:bodyPr/>
          <a:lstStyle/>
          <a:p>
            <a:r>
              <a:rPr lang="en-US" dirty="0"/>
              <a:t>Role-based Access Control</a:t>
            </a:r>
            <a:endParaRPr lang="en-BE" dirty="0"/>
          </a:p>
        </p:txBody>
      </p:sp>
      <p:sp>
        <p:nvSpPr>
          <p:cNvPr id="5" name="Text Placeholder 4">
            <a:extLst>
              <a:ext uri="{FF2B5EF4-FFF2-40B4-BE49-F238E27FC236}">
                <a16:creationId xmlns:a16="http://schemas.microsoft.com/office/drawing/2014/main" id="{D408D847-6045-2613-A4AB-B4404D66EDC9}"/>
              </a:ext>
            </a:extLst>
          </p:cNvPr>
          <p:cNvSpPr>
            <a:spLocks noGrp="1"/>
          </p:cNvSpPr>
          <p:nvPr>
            <p:ph type="body" sz="quarter" idx="10"/>
          </p:nvPr>
        </p:nvSpPr>
        <p:spPr/>
        <p:txBody>
          <a:bodyPr/>
          <a:lstStyle/>
          <a:p>
            <a:r>
              <a:rPr lang="en-US" dirty="0">
                <a:sym typeface="Wingdings" panose="05000000000000000000" pitchFamily="2" charset="2"/>
              </a:rPr>
              <a:t>RBAC tends to becomes cumbersome &amp; hard to manage once you try to use it for fine-grained access control   </a:t>
            </a:r>
          </a:p>
          <a:p>
            <a:pPr lvl="1"/>
            <a:r>
              <a:rPr lang="en-US" dirty="0">
                <a:sym typeface="Wingdings" panose="05000000000000000000" pitchFamily="2" charset="2"/>
              </a:rPr>
              <a:t>The number of roles tends to spiral out of control  </a:t>
            </a:r>
            <a:endParaRPr lang="en-BE" dirty="0"/>
          </a:p>
        </p:txBody>
      </p:sp>
    </p:spTree>
    <p:extLst>
      <p:ext uri="{BB962C8B-B14F-4D97-AF65-F5344CB8AC3E}">
        <p14:creationId xmlns:p14="http://schemas.microsoft.com/office/powerpoint/2010/main" val="331303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09E59-E3C3-71D8-DEDA-A07F15EF57F2}"/>
              </a:ext>
            </a:extLst>
          </p:cNvPr>
          <p:cNvSpPr>
            <a:spLocks noGrp="1"/>
          </p:cNvSpPr>
          <p:nvPr>
            <p:ph type="title"/>
          </p:nvPr>
        </p:nvSpPr>
        <p:spPr/>
        <p:txBody>
          <a:bodyPr/>
          <a:lstStyle/>
          <a:p>
            <a:r>
              <a:rPr lang="en-US" dirty="0"/>
              <a:t>Azure attribute-based access control (Azure ABAC) allows more manageable, fine-grained approach over RBAC</a:t>
            </a:r>
            <a:endParaRPr lang="en-BE" dirty="0"/>
          </a:p>
        </p:txBody>
      </p:sp>
    </p:spTree>
    <p:extLst>
      <p:ext uri="{BB962C8B-B14F-4D97-AF65-F5344CB8AC3E}">
        <p14:creationId xmlns:p14="http://schemas.microsoft.com/office/powerpoint/2010/main" val="7096904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2A9CA4-87DA-F26B-957D-3E15C5D17B1E}"/>
              </a:ext>
            </a:extLst>
          </p:cNvPr>
          <p:cNvSpPr>
            <a:spLocks noGrp="1"/>
          </p:cNvSpPr>
          <p:nvPr>
            <p:ph sz="quarter" idx="14"/>
          </p:nvPr>
        </p:nvSpPr>
        <p:spPr/>
        <p:txBody>
          <a:bodyPr/>
          <a:lstStyle/>
          <a:p>
            <a:r>
              <a:rPr lang="en-US" dirty="0"/>
              <a:t>Attribute-based Access Control</a:t>
            </a:r>
            <a:endParaRPr lang="en-BE" dirty="0"/>
          </a:p>
        </p:txBody>
      </p:sp>
      <p:sp>
        <p:nvSpPr>
          <p:cNvPr id="5" name="Text Placeholder 4">
            <a:extLst>
              <a:ext uri="{FF2B5EF4-FFF2-40B4-BE49-F238E27FC236}">
                <a16:creationId xmlns:a16="http://schemas.microsoft.com/office/drawing/2014/main" id="{D408D847-6045-2613-A4AB-B4404D66EDC9}"/>
              </a:ext>
            </a:extLst>
          </p:cNvPr>
          <p:cNvSpPr>
            <a:spLocks noGrp="1"/>
          </p:cNvSpPr>
          <p:nvPr>
            <p:ph type="body" sz="quarter" idx="10"/>
          </p:nvPr>
        </p:nvSpPr>
        <p:spPr/>
        <p:txBody>
          <a:bodyPr/>
          <a:lstStyle/>
          <a:p>
            <a:r>
              <a:rPr lang="en-US" dirty="0">
                <a:sym typeface="Wingdings" panose="05000000000000000000" pitchFamily="2" charset="2"/>
              </a:rPr>
              <a:t>Azure ABAC is enabled via role assignment conditions (based on attributes in the context of specific actions), built on top of RBAC</a:t>
            </a:r>
          </a:p>
          <a:p>
            <a:pPr lvl="1"/>
            <a:r>
              <a:rPr lang="en-US" dirty="0">
                <a:sym typeface="Wingdings" panose="05000000000000000000" pitchFamily="2" charset="2"/>
              </a:rPr>
              <a:t>Currently enabled for blob storage &amp; queue storage data actions</a:t>
            </a:r>
          </a:p>
        </p:txBody>
      </p:sp>
    </p:spTree>
    <p:extLst>
      <p:ext uri="{BB962C8B-B14F-4D97-AF65-F5344CB8AC3E}">
        <p14:creationId xmlns:p14="http://schemas.microsoft.com/office/powerpoint/2010/main" val="332697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22C49-C752-7B43-A608-BB809DB5DFFB}"/>
              </a:ext>
            </a:extLst>
          </p:cNvPr>
          <p:cNvSpPr>
            <a:spLocks noGrp="1"/>
          </p:cNvSpPr>
          <p:nvPr>
            <p:ph type="title"/>
          </p:nvPr>
        </p:nvSpPr>
        <p:spPr/>
        <p:txBody>
          <a:bodyPr/>
          <a:lstStyle/>
          <a:p>
            <a:r>
              <a:rPr lang="en-US" dirty="0"/>
              <a:t>Azure ABAC</a:t>
            </a:r>
            <a:endParaRPr lang="en-BE" dirty="0"/>
          </a:p>
        </p:txBody>
      </p:sp>
      <p:pic>
        <p:nvPicPr>
          <p:cNvPr id="2050" name="Picture 2" descr="Screenshot of condition editor in Azure portal showing build expression section with values for blob index tags.">
            <a:extLst>
              <a:ext uri="{FF2B5EF4-FFF2-40B4-BE49-F238E27FC236}">
                <a16:creationId xmlns:a16="http://schemas.microsoft.com/office/drawing/2014/main" id="{FFECB78E-0F5F-C3A0-CBCA-CE1F1FD78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190" y="2060258"/>
            <a:ext cx="11400646" cy="770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2636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2D770A-F168-97BE-8977-61DDDF410B78}"/>
              </a:ext>
            </a:extLst>
          </p:cNvPr>
          <p:cNvSpPr>
            <a:spLocks noGrp="1"/>
          </p:cNvSpPr>
          <p:nvPr>
            <p:ph type="title"/>
          </p:nvPr>
        </p:nvSpPr>
        <p:spPr/>
        <p:txBody>
          <a:bodyPr/>
          <a:lstStyle/>
          <a:p>
            <a:r>
              <a:rPr lang="en-US" dirty="0"/>
              <a:t>Do not confuse this with application roles (via Entra ID App Roles)!</a:t>
            </a:r>
            <a:endParaRPr lang="en-BE" dirty="0"/>
          </a:p>
        </p:txBody>
      </p:sp>
    </p:spTree>
    <p:extLst>
      <p:ext uri="{BB962C8B-B14F-4D97-AF65-F5344CB8AC3E}">
        <p14:creationId xmlns:p14="http://schemas.microsoft.com/office/powerpoint/2010/main" val="3059447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4F0A54-8E44-66A4-D524-7F7D5E95A52D}"/>
              </a:ext>
            </a:extLst>
          </p:cNvPr>
          <p:cNvSpPr>
            <a:spLocks noGrp="1"/>
          </p:cNvSpPr>
          <p:nvPr>
            <p:ph type="title"/>
          </p:nvPr>
        </p:nvSpPr>
        <p:spPr/>
        <p:txBody>
          <a:bodyPr/>
          <a:lstStyle/>
          <a:p>
            <a:r>
              <a:rPr lang="en-US" dirty="0"/>
              <a:t>App Roles</a:t>
            </a:r>
            <a:endParaRPr lang="en-BE" dirty="0"/>
          </a:p>
        </p:txBody>
      </p:sp>
      <p:pic>
        <p:nvPicPr>
          <p:cNvPr id="5" name="Picture 4">
            <a:extLst>
              <a:ext uri="{FF2B5EF4-FFF2-40B4-BE49-F238E27FC236}">
                <a16:creationId xmlns:a16="http://schemas.microsoft.com/office/drawing/2014/main" id="{9C8B222C-9DAC-7774-44DB-BA30A8D14931}"/>
              </a:ext>
            </a:extLst>
          </p:cNvPr>
          <p:cNvPicPr>
            <a:picLocks noChangeAspect="1"/>
          </p:cNvPicPr>
          <p:nvPr/>
        </p:nvPicPr>
        <p:blipFill>
          <a:blip r:embed="rId2"/>
          <a:stretch>
            <a:fillRect/>
          </a:stretch>
        </p:blipFill>
        <p:spPr>
          <a:xfrm>
            <a:off x="954988" y="2057381"/>
            <a:ext cx="16191809" cy="7226319"/>
          </a:xfrm>
          <a:prstGeom prst="rect">
            <a:avLst/>
          </a:prstGeom>
        </p:spPr>
      </p:pic>
      <p:sp>
        <p:nvSpPr>
          <p:cNvPr id="2" name="Rectangle 1">
            <a:extLst>
              <a:ext uri="{FF2B5EF4-FFF2-40B4-BE49-F238E27FC236}">
                <a16:creationId xmlns:a16="http://schemas.microsoft.com/office/drawing/2014/main" id="{E0EEE719-C8F1-DC83-CECB-ABF6013D7C71}"/>
              </a:ext>
            </a:extLst>
          </p:cNvPr>
          <p:cNvSpPr/>
          <p:nvPr/>
        </p:nvSpPr>
        <p:spPr>
          <a:xfrm>
            <a:off x="551610" y="8100845"/>
            <a:ext cx="4203270"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E7E827FC-0FDF-8F79-1964-BAB5989A1E08}"/>
              </a:ext>
            </a:extLst>
          </p:cNvPr>
          <p:cNvSpPr/>
          <p:nvPr/>
        </p:nvSpPr>
        <p:spPr>
          <a:xfrm>
            <a:off x="1432579" y="2036586"/>
            <a:ext cx="3322301" cy="403184"/>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1804505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796357-F397-07CB-8841-3B738B35B40C}"/>
              </a:ext>
            </a:extLst>
          </p:cNvPr>
          <p:cNvSpPr>
            <a:spLocks noGrp="1"/>
          </p:cNvSpPr>
          <p:nvPr>
            <p:ph type="body" sz="quarter" idx="10"/>
          </p:nvPr>
        </p:nvSpPr>
        <p:spPr/>
        <p:txBody>
          <a:bodyPr/>
          <a:lstStyle/>
          <a:p>
            <a:r>
              <a:rPr lang="en-US" dirty="0"/>
              <a:t>Microsoft Entra External ID allows you to define application roles for your application and assign those roles to users and groups</a:t>
            </a:r>
          </a:p>
          <a:p>
            <a:pPr lvl="1"/>
            <a:r>
              <a:rPr lang="en-US" dirty="0"/>
              <a:t>The roles you assign to a user or group define their level of access to the resources and operations </a:t>
            </a:r>
            <a:r>
              <a:rPr lang="en-US" b="1" dirty="0"/>
              <a:t>in your application</a:t>
            </a:r>
          </a:p>
          <a:p>
            <a:pPr lvl="1"/>
            <a:r>
              <a:rPr lang="en-US" dirty="0"/>
              <a:t>These roles end up in the token, where applications can parse them from</a:t>
            </a:r>
          </a:p>
        </p:txBody>
      </p:sp>
      <p:sp>
        <p:nvSpPr>
          <p:cNvPr id="4" name="Content Placeholder 3">
            <a:extLst>
              <a:ext uri="{FF2B5EF4-FFF2-40B4-BE49-F238E27FC236}">
                <a16:creationId xmlns:a16="http://schemas.microsoft.com/office/drawing/2014/main" id="{0A3EA7F2-EB56-8277-6D07-32687465F985}"/>
              </a:ext>
            </a:extLst>
          </p:cNvPr>
          <p:cNvSpPr>
            <a:spLocks noGrp="1"/>
          </p:cNvSpPr>
          <p:nvPr>
            <p:ph sz="quarter" idx="14"/>
          </p:nvPr>
        </p:nvSpPr>
        <p:spPr/>
        <p:txBody>
          <a:bodyPr/>
          <a:lstStyle/>
          <a:p>
            <a:r>
              <a:rPr lang="en-US" dirty="0"/>
              <a:t>App Roles</a:t>
            </a:r>
            <a:endParaRPr lang="en-BE" dirty="0"/>
          </a:p>
        </p:txBody>
      </p:sp>
    </p:spTree>
    <p:extLst>
      <p:ext uri="{BB962C8B-B14F-4D97-AF65-F5344CB8AC3E}">
        <p14:creationId xmlns:p14="http://schemas.microsoft.com/office/powerpoint/2010/main" val="206663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F4D756-F816-DEB3-967F-592606859B55}"/>
              </a:ext>
            </a:extLst>
          </p:cNvPr>
          <p:cNvSpPr>
            <a:spLocks noGrp="1"/>
          </p:cNvSpPr>
          <p:nvPr>
            <p:ph type="title"/>
          </p:nvPr>
        </p:nvSpPr>
        <p:spPr/>
        <p:txBody>
          <a:bodyPr/>
          <a:lstStyle/>
          <a:p>
            <a:r>
              <a:rPr lang="en-US" dirty="0"/>
              <a:t>Configuration Options for an Application Object</a:t>
            </a:r>
            <a:endParaRPr lang="en-BE" dirty="0"/>
          </a:p>
        </p:txBody>
      </p:sp>
      <p:pic>
        <p:nvPicPr>
          <p:cNvPr id="10" name="Picture 9">
            <a:extLst>
              <a:ext uri="{FF2B5EF4-FFF2-40B4-BE49-F238E27FC236}">
                <a16:creationId xmlns:a16="http://schemas.microsoft.com/office/drawing/2014/main" id="{FC12729A-2149-D36C-9BEB-8B4A3484BD04}"/>
              </a:ext>
            </a:extLst>
          </p:cNvPr>
          <p:cNvPicPr>
            <a:picLocks noChangeAspect="1"/>
          </p:cNvPicPr>
          <p:nvPr/>
        </p:nvPicPr>
        <p:blipFill>
          <a:blip r:embed="rId2"/>
          <a:stretch>
            <a:fillRect/>
          </a:stretch>
        </p:blipFill>
        <p:spPr>
          <a:xfrm>
            <a:off x="917189" y="1672046"/>
            <a:ext cx="11522726" cy="7653295"/>
          </a:xfrm>
          <a:prstGeom prst="rect">
            <a:avLst/>
          </a:prstGeom>
        </p:spPr>
      </p:pic>
      <p:sp>
        <p:nvSpPr>
          <p:cNvPr id="11" name="Rectangle 10">
            <a:extLst>
              <a:ext uri="{FF2B5EF4-FFF2-40B4-BE49-F238E27FC236}">
                <a16:creationId xmlns:a16="http://schemas.microsoft.com/office/drawing/2014/main" id="{1CFD7318-6D5C-F904-3DCB-E7388964F027}"/>
              </a:ext>
            </a:extLst>
          </p:cNvPr>
          <p:cNvSpPr/>
          <p:nvPr/>
        </p:nvSpPr>
        <p:spPr>
          <a:xfrm>
            <a:off x="699519" y="4368800"/>
            <a:ext cx="3415281" cy="4470400"/>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4510903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2A9CA4-87DA-F26B-957D-3E15C5D17B1E}"/>
              </a:ext>
            </a:extLst>
          </p:cNvPr>
          <p:cNvSpPr>
            <a:spLocks noGrp="1"/>
          </p:cNvSpPr>
          <p:nvPr>
            <p:ph sz="quarter" idx="14"/>
          </p:nvPr>
        </p:nvSpPr>
        <p:spPr>
          <a:xfrm>
            <a:off x="833120" y="703581"/>
            <a:ext cx="5701777" cy="8879842"/>
          </a:xfrm>
        </p:spPr>
        <p:txBody>
          <a:bodyPr/>
          <a:lstStyle/>
          <a:p>
            <a:r>
              <a:rPr lang="en-US" dirty="0"/>
              <a:t>App Roles</a:t>
            </a:r>
            <a:endParaRPr lang="en-BE" dirty="0"/>
          </a:p>
        </p:txBody>
      </p:sp>
      <p:sp>
        <p:nvSpPr>
          <p:cNvPr id="5" name="Text Placeholder 4">
            <a:extLst>
              <a:ext uri="{FF2B5EF4-FFF2-40B4-BE49-F238E27FC236}">
                <a16:creationId xmlns:a16="http://schemas.microsoft.com/office/drawing/2014/main" id="{D408D847-6045-2613-A4AB-B4404D66EDC9}"/>
              </a:ext>
            </a:extLst>
          </p:cNvPr>
          <p:cNvSpPr>
            <a:spLocks noGrp="1"/>
          </p:cNvSpPr>
          <p:nvPr>
            <p:ph type="body" sz="quarter" idx="10"/>
          </p:nvPr>
        </p:nvSpPr>
        <p:spPr>
          <a:xfrm>
            <a:off x="7609840" y="703581"/>
            <a:ext cx="9763760" cy="8879842"/>
          </a:xfrm>
        </p:spPr>
        <p:txBody>
          <a:bodyPr/>
          <a:lstStyle/>
          <a:p>
            <a:r>
              <a:rPr lang="en-US" dirty="0">
                <a:sym typeface="Wingdings" panose="05000000000000000000" pitchFamily="2" charset="2"/>
              </a:rPr>
              <a:t>Here, too, RBAC tends to becomes cumbersome &amp; hard to manage once you try to use it for fine-grained application-specific access control   </a:t>
            </a:r>
          </a:p>
          <a:p>
            <a:pPr lvl="1"/>
            <a:r>
              <a:rPr lang="en-US" dirty="0">
                <a:sym typeface="Wingdings" panose="05000000000000000000" pitchFamily="2" charset="2"/>
              </a:rPr>
              <a:t>The number of roles tends to spiral out of control </a:t>
            </a:r>
          </a:p>
          <a:p>
            <a:r>
              <a:rPr lang="en-US" dirty="0">
                <a:sym typeface="Wingdings" panose="05000000000000000000" pitchFamily="2" charset="2"/>
              </a:rPr>
              <a:t>Prefer an ABAC, non-Azure approach</a:t>
            </a:r>
            <a:endParaRPr lang="en-BE" dirty="0"/>
          </a:p>
        </p:txBody>
      </p:sp>
    </p:spTree>
    <p:extLst>
      <p:ext uri="{BB962C8B-B14F-4D97-AF65-F5344CB8AC3E}">
        <p14:creationId xmlns:p14="http://schemas.microsoft.com/office/powerpoint/2010/main" val="312706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D3B1F2-B4A1-D782-A818-0124BB657E6F}"/>
              </a:ext>
            </a:extLst>
          </p:cNvPr>
          <p:cNvSpPr>
            <a:spLocks noGrp="1"/>
          </p:cNvSpPr>
          <p:nvPr>
            <p:ph type="title"/>
          </p:nvPr>
        </p:nvSpPr>
        <p:spPr>
          <a:xfrm>
            <a:off x="6448968" y="2686250"/>
            <a:ext cx="9165745" cy="1036297"/>
          </a:xfrm>
        </p:spPr>
        <p:txBody>
          <a:bodyPr/>
          <a:lstStyle/>
          <a:p>
            <a:r>
              <a:rPr lang="en-US" dirty="0"/>
              <a:t>Questions?</a:t>
            </a:r>
            <a:endParaRPr lang="en-BE" dirty="0"/>
          </a:p>
        </p:txBody>
      </p:sp>
      <p:sp>
        <p:nvSpPr>
          <p:cNvPr id="6" name="Text Placeholder 5">
            <a:extLst>
              <a:ext uri="{FF2B5EF4-FFF2-40B4-BE49-F238E27FC236}">
                <a16:creationId xmlns:a16="http://schemas.microsoft.com/office/drawing/2014/main" id="{6D77ABAE-EEA6-58F2-077C-7899A4B47F5F}"/>
              </a:ext>
            </a:extLst>
          </p:cNvPr>
          <p:cNvSpPr>
            <a:spLocks noGrp="1"/>
          </p:cNvSpPr>
          <p:nvPr>
            <p:ph type="body" sz="quarter" idx="12"/>
          </p:nvPr>
        </p:nvSpPr>
        <p:spPr>
          <a:xfrm>
            <a:off x="6448965" y="3879665"/>
            <a:ext cx="11300415" cy="2684790"/>
          </a:xfrm>
        </p:spPr>
        <p:txBody>
          <a:bodyPr/>
          <a:lstStyle/>
          <a:p>
            <a:r>
              <a:rPr lang="en-US" sz="3200" dirty="0"/>
              <a:t>@KevinDockx / </a:t>
            </a:r>
            <a:r>
              <a:rPr lang="en-US" sz="3200" dirty="0">
                <a:hlinkClick r:id="rId2"/>
              </a:rPr>
              <a:t>kevin.dockx@gmail.com</a:t>
            </a:r>
            <a:br>
              <a:rPr lang="en-US" sz="3200" dirty="0"/>
            </a:br>
            <a:r>
              <a:rPr lang="en-US" sz="3200" dirty="0"/>
              <a:t>GitHub: </a:t>
            </a:r>
            <a:br>
              <a:rPr lang="en-US" sz="3200" dirty="0"/>
            </a:br>
            <a:r>
              <a:rPr lang="en-US" sz="3200" dirty="0">
                <a:hlinkClick r:id="rId3"/>
              </a:rPr>
              <a:t>https://github.com/KevinDockx</a:t>
            </a:r>
            <a:r>
              <a:rPr lang="en-US" sz="3200" dirty="0"/>
              <a:t> </a:t>
            </a:r>
            <a:br>
              <a:rPr lang="en-US" sz="3200" dirty="0"/>
            </a:br>
            <a:r>
              <a:rPr lang="en-US" sz="3200" dirty="0"/>
              <a:t>Pluralsight courses: </a:t>
            </a:r>
            <a:r>
              <a:rPr lang="en-US" sz="3200" dirty="0">
                <a:hlinkClick r:id="rId4"/>
              </a:rPr>
              <a:t>https://app.pluralsight.com/profile/author/kevin-dockx</a:t>
            </a:r>
            <a:r>
              <a:rPr lang="en-US" sz="3200" dirty="0"/>
              <a:t> </a:t>
            </a:r>
          </a:p>
        </p:txBody>
      </p:sp>
    </p:spTree>
    <p:extLst>
      <p:ext uri="{BB962C8B-B14F-4D97-AF65-F5344CB8AC3E}">
        <p14:creationId xmlns:p14="http://schemas.microsoft.com/office/powerpoint/2010/main" val="1461157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FBE3-B449-0E24-C1EA-41DA8A134904}"/>
              </a:ext>
            </a:extLst>
          </p:cNvPr>
          <p:cNvSpPr>
            <a:spLocks noGrp="1"/>
          </p:cNvSpPr>
          <p:nvPr>
            <p:ph type="title"/>
          </p:nvPr>
        </p:nvSpPr>
        <p:spPr>
          <a:xfrm>
            <a:off x="1457325" y="1117600"/>
            <a:ext cx="14178915" cy="6082888"/>
          </a:xfrm>
        </p:spPr>
        <p:txBody>
          <a:bodyPr/>
          <a:lstStyle/>
          <a:p>
            <a:r>
              <a:rPr lang="en-US" dirty="0"/>
              <a:t>To access resources that are secured by a Microsoft Entra tenant, the entity that requires access must be represented by a security principal</a:t>
            </a:r>
            <a:endParaRPr lang="en-BE" dirty="0"/>
          </a:p>
        </p:txBody>
      </p:sp>
    </p:spTree>
    <p:extLst>
      <p:ext uri="{BB962C8B-B14F-4D97-AF65-F5344CB8AC3E}">
        <p14:creationId xmlns:p14="http://schemas.microsoft.com/office/powerpoint/2010/main" val="4656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FBE3-B449-0E24-C1EA-41DA8A134904}"/>
              </a:ext>
            </a:extLst>
          </p:cNvPr>
          <p:cNvSpPr>
            <a:spLocks noGrp="1"/>
          </p:cNvSpPr>
          <p:nvPr>
            <p:ph type="title"/>
          </p:nvPr>
        </p:nvSpPr>
        <p:spPr>
          <a:xfrm>
            <a:off x="1457325" y="1548580"/>
            <a:ext cx="14178915" cy="5651907"/>
          </a:xfrm>
        </p:spPr>
        <p:txBody>
          <a:bodyPr/>
          <a:lstStyle/>
          <a:p>
            <a:r>
              <a:rPr lang="en-US" dirty="0"/>
              <a:t>Another way to look at a security principal is by considering it “a representation of an identity”</a:t>
            </a:r>
            <a:endParaRPr lang="en-BE" dirty="0"/>
          </a:p>
        </p:txBody>
      </p:sp>
    </p:spTree>
    <p:extLst>
      <p:ext uri="{BB962C8B-B14F-4D97-AF65-F5344CB8AC3E}">
        <p14:creationId xmlns:p14="http://schemas.microsoft.com/office/powerpoint/2010/main" val="3556418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FBE3-B449-0E24-C1EA-41DA8A134904}"/>
              </a:ext>
            </a:extLst>
          </p:cNvPr>
          <p:cNvSpPr>
            <a:spLocks noGrp="1"/>
          </p:cNvSpPr>
          <p:nvPr>
            <p:ph type="title"/>
          </p:nvPr>
        </p:nvSpPr>
        <p:spPr>
          <a:xfrm>
            <a:off x="1265596" y="1700784"/>
            <a:ext cx="14178915" cy="5499704"/>
          </a:xfrm>
        </p:spPr>
        <p:txBody>
          <a:bodyPr/>
          <a:lstStyle/>
          <a:p>
            <a:r>
              <a:rPr lang="en-US" dirty="0"/>
              <a:t>This requirement is true for both users (user principal) and applications (service principal)</a:t>
            </a:r>
            <a:endParaRPr lang="en-BE" dirty="0"/>
          </a:p>
        </p:txBody>
      </p:sp>
    </p:spTree>
    <p:extLst>
      <p:ext uri="{BB962C8B-B14F-4D97-AF65-F5344CB8AC3E}">
        <p14:creationId xmlns:p14="http://schemas.microsoft.com/office/powerpoint/2010/main" val="2861630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dirty="0"/>
              <a:t>The security principal defines the access policy and permissions for the users/applications in the Microsoft Entra tenant</a:t>
            </a:r>
          </a:p>
          <a:p>
            <a:pPr lvl="1"/>
            <a:r>
              <a:rPr lang="en-US" dirty="0"/>
              <a:t>Enables core features such as authentication of the user/application during sign-in, and authorization during resource access</a:t>
            </a:r>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sz="quarter" idx="14"/>
          </p:nvPr>
        </p:nvSpPr>
        <p:spPr/>
        <p:txBody>
          <a:bodyPr/>
          <a:lstStyle/>
          <a:p>
            <a:r>
              <a:rPr lang="en-US" dirty="0"/>
              <a:t>Security Principal</a:t>
            </a:r>
            <a:endParaRPr lang="en-BE" dirty="0"/>
          </a:p>
        </p:txBody>
      </p:sp>
    </p:spTree>
    <p:extLst>
      <p:ext uri="{BB962C8B-B14F-4D97-AF65-F5344CB8AC3E}">
        <p14:creationId xmlns:p14="http://schemas.microsoft.com/office/powerpoint/2010/main" val="41354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43F772-F3A7-E801-258B-D944FD288D82}"/>
              </a:ext>
            </a:extLst>
          </p:cNvPr>
          <p:cNvSpPr>
            <a:spLocks noGrp="1"/>
          </p:cNvSpPr>
          <p:nvPr>
            <p:ph type="title"/>
          </p:nvPr>
        </p:nvSpPr>
        <p:spPr/>
        <p:txBody>
          <a:bodyPr/>
          <a:lstStyle/>
          <a:p>
            <a:r>
              <a:rPr lang="en-US" dirty="0"/>
              <a:t>System-based Access</a:t>
            </a:r>
            <a:endParaRPr lang="en-BE" dirty="0"/>
          </a:p>
        </p:txBody>
      </p:sp>
    </p:spTree>
    <p:extLst>
      <p:ext uri="{BB962C8B-B14F-4D97-AF65-F5344CB8AC3E}">
        <p14:creationId xmlns:p14="http://schemas.microsoft.com/office/powerpoint/2010/main" val="3647990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4"/>
          </p:nvPr>
        </p:nvSpPr>
        <p:spPr/>
        <p:txBody>
          <a:bodyPr/>
          <a:lstStyle/>
          <a:p>
            <a:r>
              <a:rPr lang="en-US" b="1" dirty="0"/>
              <a:t>Service principal</a:t>
            </a:r>
          </a:p>
          <a:p>
            <a:r>
              <a:rPr lang="en-US" dirty="0">
                <a:latin typeface="+mj-lt"/>
              </a:rPr>
              <a:t>Represents the identity of an application</a:t>
            </a:r>
          </a:p>
        </p:txBody>
      </p:sp>
      <p:sp>
        <p:nvSpPr>
          <p:cNvPr id="6" name="Text Placeholder 5">
            <a:extLst>
              <a:ext uri="{FF2B5EF4-FFF2-40B4-BE49-F238E27FC236}">
                <a16:creationId xmlns:a16="http://schemas.microsoft.com/office/drawing/2014/main" id="{26ED52D2-2BAB-79C4-6FAD-3ED250E98079}"/>
              </a:ext>
            </a:extLst>
          </p:cNvPr>
          <p:cNvSpPr>
            <a:spLocks noGrp="1"/>
          </p:cNvSpPr>
          <p:nvPr>
            <p:ph type="body" sz="quarter" idx="16"/>
          </p:nvPr>
        </p:nvSpPr>
        <p:spPr/>
        <p:txBody>
          <a:bodyPr/>
          <a:lstStyle/>
          <a:p>
            <a:r>
              <a:rPr lang="en-US" dirty="0"/>
              <a:t>User principal</a:t>
            </a:r>
          </a:p>
          <a:p>
            <a:r>
              <a:rPr lang="en-US" dirty="0">
                <a:latin typeface="+mj-lt"/>
              </a:rPr>
              <a:t>Represents an actual user </a:t>
            </a:r>
            <a:endParaRPr lang="en-BE" dirty="0">
              <a:latin typeface="+mj-lt"/>
            </a:endParaRPr>
          </a:p>
        </p:txBody>
      </p:sp>
      <p:sp>
        <p:nvSpPr>
          <p:cNvPr id="2" name="Title 1">
            <a:extLst>
              <a:ext uri="{FF2B5EF4-FFF2-40B4-BE49-F238E27FC236}">
                <a16:creationId xmlns:a16="http://schemas.microsoft.com/office/drawing/2014/main" id="{8193300A-3479-C527-8DF5-9DD8FA425ED4}"/>
              </a:ext>
            </a:extLst>
          </p:cNvPr>
          <p:cNvSpPr>
            <a:spLocks noGrp="1"/>
          </p:cNvSpPr>
          <p:nvPr>
            <p:ph type="title"/>
          </p:nvPr>
        </p:nvSpPr>
        <p:spPr/>
        <p:txBody>
          <a:bodyPr/>
          <a:lstStyle/>
          <a:p>
            <a:r>
              <a:rPr lang="en-US" dirty="0"/>
              <a:t>Security Principal Types in Azure</a:t>
            </a:r>
            <a:br>
              <a:rPr lang="en-US" dirty="0"/>
            </a:br>
            <a:endParaRPr lang="en-BE" dirty="0"/>
          </a:p>
        </p:txBody>
      </p:sp>
      <p:pic>
        <p:nvPicPr>
          <p:cNvPr id="5122" name="Picture 2" descr="permissions">
            <a:extLst>
              <a:ext uri="{FF2B5EF4-FFF2-40B4-BE49-F238E27FC236}">
                <a16:creationId xmlns:a16="http://schemas.microsoft.com/office/drawing/2014/main" id="{CB34C72F-B469-7F03-A877-8287550DEB32}"/>
              </a:ext>
            </a:extLst>
          </p:cNvPr>
          <p:cNvPicPr>
            <a:picLocks noGrp="1" noChangeAspect="1" noChangeArrowheads="1"/>
          </p:cNvPicPr>
          <p:nvPr>
            <p:ph sz="quarter" idx="15"/>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hield-1">
            <a:extLst>
              <a:ext uri="{FF2B5EF4-FFF2-40B4-BE49-F238E27FC236}">
                <a16:creationId xmlns:a16="http://schemas.microsoft.com/office/drawing/2014/main" id="{B65ACC44-4ED1-51F9-8603-510AF1256785}"/>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2735263" y="2588419"/>
            <a:ext cx="4937125" cy="493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93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1E9782D-0183-C152-C7C1-F5A72EE03DF9}"/>
              </a:ext>
            </a:extLst>
          </p:cNvPr>
          <p:cNvGraphicFramePr/>
          <p:nvPr>
            <p:extLst>
              <p:ext uri="{D42A27DB-BD31-4B8C-83A1-F6EECF244321}">
                <p14:modId xmlns:p14="http://schemas.microsoft.com/office/powerpoint/2010/main" val="2327556488"/>
              </p:ext>
            </p:extLst>
          </p:nvPr>
        </p:nvGraphicFramePr>
        <p:xfrm>
          <a:off x="2106561" y="1104172"/>
          <a:ext cx="14074878" cy="7290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2049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9E97CDA-16AA-D73D-FDE1-CAF38E262394}"/>
              </a:ext>
            </a:extLst>
          </p:cNvPr>
          <p:cNvSpPr>
            <a:spLocks noGrp="1"/>
          </p:cNvSpPr>
          <p:nvPr>
            <p:ph type="body" sz="quarter" idx="14"/>
          </p:nvPr>
        </p:nvSpPr>
        <p:spPr/>
        <p:txBody>
          <a:bodyPr/>
          <a:lstStyle/>
          <a:p>
            <a:r>
              <a:rPr lang="en-US" dirty="0"/>
              <a:t>Overview of Azure Security</a:t>
            </a:r>
          </a:p>
          <a:p>
            <a:r>
              <a:rPr lang="en-US" dirty="0"/>
              <a:t>System-based access: service principals, application objects &amp; managed identities</a:t>
            </a:r>
          </a:p>
          <a:p>
            <a:r>
              <a:rPr lang="en-US" dirty="0"/>
              <a:t>User-based access: making Entra ID behave according to the current best practices</a:t>
            </a:r>
          </a:p>
          <a:p>
            <a:r>
              <a:rPr lang="en-US" dirty="0"/>
              <a:t>Access Control</a:t>
            </a:r>
          </a:p>
        </p:txBody>
      </p:sp>
      <p:sp>
        <p:nvSpPr>
          <p:cNvPr id="7" name="Text Placeholder 6">
            <a:extLst>
              <a:ext uri="{FF2B5EF4-FFF2-40B4-BE49-F238E27FC236}">
                <a16:creationId xmlns:a16="http://schemas.microsoft.com/office/drawing/2014/main" id="{45B6EF60-E983-66E5-556C-665658B92DB6}"/>
              </a:ext>
            </a:extLst>
          </p:cNvPr>
          <p:cNvSpPr>
            <a:spLocks noGrp="1"/>
          </p:cNvSpPr>
          <p:nvPr>
            <p:ph type="body" sz="quarter" idx="13"/>
          </p:nvPr>
        </p:nvSpPr>
        <p:spPr/>
        <p:txBody>
          <a:bodyPr/>
          <a:lstStyle/>
          <a:p>
            <a:r>
              <a:rPr lang="en-GB" dirty="0"/>
              <a:t>Coming Up</a:t>
            </a:r>
          </a:p>
        </p:txBody>
      </p:sp>
    </p:spTree>
    <p:extLst>
      <p:ext uri="{BB962C8B-B14F-4D97-AF65-F5344CB8AC3E}">
        <p14:creationId xmlns:p14="http://schemas.microsoft.com/office/powerpoint/2010/main" val="335859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dirty="0"/>
              <a:t>The application object is the </a:t>
            </a:r>
            <a:r>
              <a:rPr lang="en-US" b="1" i="1" dirty="0"/>
              <a:t>global</a:t>
            </a:r>
            <a:r>
              <a:rPr lang="en-US" dirty="0"/>
              <a:t> representation of an application for use across all tenants, and the service principal is the </a:t>
            </a:r>
            <a:r>
              <a:rPr lang="en-US" i="1" dirty="0"/>
              <a:t>local</a:t>
            </a:r>
            <a:r>
              <a:rPr lang="en-US" dirty="0"/>
              <a:t> representation for use in a specific tenant: </a:t>
            </a:r>
          </a:p>
          <a:p>
            <a:pPr lvl="1"/>
            <a:r>
              <a:rPr lang="en-US" dirty="0"/>
              <a:t>Service principal = an instance of an application object in your tenant</a:t>
            </a:r>
          </a:p>
          <a:p>
            <a:pPr lvl="1"/>
            <a:r>
              <a:rPr lang="en-US" dirty="0"/>
              <a:t>An application object serves as template for creating corresponding service principal objects (default properties etc) </a:t>
            </a:r>
          </a:p>
          <a:p>
            <a:r>
              <a:rPr lang="en-US" dirty="0"/>
              <a:t>Application &lt;-&gt; principal = one &lt;-&gt; many</a:t>
            </a:r>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sz="quarter" idx="14"/>
          </p:nvPr>
        </p:nvSpPr>
        <p:spPr/>
        <p:txBody>
          <a:bodyPr/>
          <a:lstStyle/>
          <a:p>
            <a:r>
              <a:rPr lang="en-US" dirty="0"/>
              <a:t>Application Object Vs Service Principal</a:t>
            </a:r>
            <a:endParaRPr lang="en-BE" dirty="0"/>
          </a:p>
        </p:txBody>
      </p:sp>
    </p:spTree>
    <p:extLst>
      <p:ext uri="{BB962C8B-B14F-4D97-AF65-F5344CB8AC3E}">
        <p14:creationId xmlns:p14="http://schemas.microsoft.com/office/powerpoint/2010/main" val="375599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1790DD-BD8F-24E4-5363-DACD5C728736}"/>
              </a:ext>
            </a:extLst>
          </p:cNvPr>
          <p:cNvSpPr>
            <a:spLocks noGrp="1"/>
          </p:cNvSpPr>
          <p:nvPr>
            <p:ph type="title"/>
          </p:nvPr>
        </p:nvSpPr>
        <p:spPr/>
        <p:txBody>
          <a:bodyPr/>
          <a:lstStyle/>
          <a:p>
            <a:r>
              <a:rPr lang="en-US" dirty="0"/>
              <a:t>Application Registration in App Registration</a:t>
            </a:r>
            <a:endParaRPr lang="en-BE" dirty="0"/>
          </a:p>
        </p:txBody>
      </p:sp>
      <p:pic>
        <p:nvPicPr>
          <p:cNvPr id="9" name="Picture 8">
            <a:extLst>
              <a:ext uri="{FF2B5EF4-FFF2-40B4-BE49-F238E27FC236}">
                <a16:creationId xmlns:a16="http://schemas.microsoft.com/office/drawing/2014/main" id="{B56D589B-2F07-3109-B528-36689F6F6B06}"/>
              </a:ext>
            </a:extLst>
          </p:cNvPr>
          <p:cNvPicPr>
            <a:picLocks noChangeAspect="1"/>
          </p:cNvPicPr>
          <p:nvPr/>
        </p:nvPicPr>
        <p:blipFill>
          <a:blip r:embed="rId2"/>
          <a:stretch>
            <a:fillRect/>
          </a:stretch>
        </p:blipFill>
        <p:spPr>
          <a:xfrm>
            <a:off x="917191" y="2213920"/>
            <a:ext cx="13855450" cy="6524800"/>
          </a:xfrm>
          <a:prstGeom prst="rect">
            <a:avLst/>
          </a:prstGeom>
        </p:spPr>
      </p:pic>
      <p:sp>
        <p:nvSpPr>
          <p:cNvPr id="2" name="Rectangle 1">
            <a:extLst>
              <a:ext uri="{FF2B5EF4-FFF2-40B4-BE49-F238E27FC236}">
                <a16:creationId xmlns:a16="http://schemas.microsoft.com/office/drawing/2014/main" id="{1FD482E8-E47F-DA13-A92E-D47EB97E302F}"/>
              </a:ext>
            </a:extLst>
          </p:cNvPr>
          <p:cNvSpPr/>
          <p:nvPr/>
        </p:nvSpPr>
        <p:spPr>
          <a:xfrm>
            <a:off x="5622194" y="5476320"/>
            <a:ext cx="7063028"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59940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428B-0EEC-FE1D-674A-307FEB39717C}"/>
              </a:ext>
            </a:extLst>
          </p:cNvPr>
          <p:cNvSpPr>
            <a:spLocks noGrp="1"/>
          </p:cNvSpPr>
          <p:nvPr>
            <p:ph type="title"/>
          </p:nvPr>
        </p:nvSpPr>
        <p:spPr>
          <a:xfrm>
            <a:off x="917190" y="856298"/>
            <a:ext cx="16930543" cy="815748"/>
          </a:xfrm>
        </p:spPr>
        <p:txBody>
          <a:bodyPr/>
          <a:lstStyle/>
          <a:p>
            <a:r>
              <a:rPr lang="en-US" dirty="0"/>
              <a:t>Related Service Principal in Enterprise Applications</a:t>
            </a:r>
            <a:endParaRPr lang="en-BE" dirty="0"/>
          </a:p>
        </p:txBody>
      </p:sp>
      <p:pic>
        <p:nvPicPr>
          <p:cNvPr id="4" name="Picture 3">
            <a:extLst>
              <a:ext uri="{FF2B5EF4-FFF2-40B4-BE49-F238E27FC236}">
                <a16:creationId xmlns:a16="http://schemas.microsoft.com/office/drawing/2014/main" id="{8BC2E2F6-2FA7-4CF6-37C5-C3CB2E4282F5}"/>
              </a:ext>
            </a:extLst>
          </p:cNvPr>
          <p:cNvPicPr>
            <a:picLocks noChangeAspect="1"/>
          </p:cNvPicPr>
          <p:nvPr/>
        </p:nvPicPr>
        <p:blipFill>
          <a:blip r:embed="rId2"/>
          <a:stretch>
            <a:fillRect/>
          </a:stretch>
        </p:blipFill>
        <p:spPr>
          <a:xfrm>
            <a:off x="917190" y="2095907"/>
            <a:ext cx="12347211" cy="6225814"/>
          </a:xfrm>
          <a:prstGeom prst="rect">
            <a:avLst/>
          </a:prstGeom>
        </p:spPr>
      </p:pic>
      <p:sp>
        <p:nvSpPr>
          <p:cNvPr id="5" name="Rectangle 4">
            <a:extLst>
              <a:ext uri="{FF2B5EF4-FFF2-40B4-BE49-F238E27FC236}">
                <a16:creationId xmlns:a16="http://schemas.microsoft.com/office/drawing/2014/main" id="{8AC74D9D-33C1-5358-10CF-BEF4F8C966F6}"/>
              </a:ext>
            </a:extLst>
          </p:cNvPr>
          <p:cNvSpPr/>
          <p:nvPr/>
        </p:nvSpPr>
        <p:spPr>
          <a:xfrm>
            <a:off x="6270586" y="5586999"/>
            <a:ext cx="4153573" cy="1826172"/>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extBox 2">
            <a:extLst>
              <a:ext uri="{FF2B5EF4-FFF2-40B4-BE49-F238E27FC236}">
                <a16:creationId xmlns:a16="http://schemas.microsoft.com/office/drawing/2014/main" id="{A604FDAA-BA72-0B51-3736-06EEBE77FF8D}"/>
              </a:ext>
            </a:extLst>
          </p:cNvPr>
          <p:cNvSpPr txBox="1"/>
          <p:nvPr/>
        </p:nvSpPr>
        <p:spPr>
          <a:xfrm>
            <a:off x="11335953" y="5586999"/>
            <a:ext cx="6719511" cy="3374968"/>
          </a:xfrm>
          <a:prstGeom prst="rect">
            <a:avLst/>
          </a:prstGeom>
        </p:spPr>
        <p:txBody>
          <a:bodyPr vert="horz" wrap="none" lIns="0" tIns="32970" rIns="65939" bIns="32970" rtlCol="0" anchor="t" anchorCtr="0">
            <a:noAutofit/>
          </a:bodyPr>
          <a:lstStyle/>
          <a:p>
            <a:pPr marL="0" marR="0" indent="0"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Application ID</a:t>
            </a:r>
            <a:r>
              <a:rPr lang="en-US" sz="3525" dirty="0">
                <a:solidFill>
                  <a:schemeClr val="accent1"/>
                </a:solidFill>
                <a:ea typeface="PS TT Commons" charset="0"/>
                <a:cs typeface="PS TT Commons" charset="0"/>
              </a:rPr>
              <a:t>: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lang="en-US" sz="3525" dirty="0">
                <a:ea typeface="PS TT Commons" charset="0"/>
                <a:cs typeface="PS TT Commons" charset="0"/>
              </a:rPr>
              <a:t>	- L</a:t>
            </a:r>
            <a:r>
              <a:rPr kumimoji="0" lang="en-US" sz="3525" b="0" i="0" u="none" strike="noStrike" kern="1200" cap="none" spc="0" normalizeH="0" baseline="0" noProof="0" dirty="0">
                <a:ln>
                  <a:noFill/>
                </a:ln>
                <a:effectLst/>
                <a:uLnTx/>
                <a:uFillTx/>
                <a:ea typeface="PS TT Commons" charset="0"/>
                <a:cs typeface="PS TT Commons" charset="0"/>
              </a:rPr>
              <a:t>ink to </a:t>
            </a:r>
            <a:r>
              <a:rPr lang="en-US" sz="3525" dirty="0">
                <a:ea typeface="PS TT Commons" charset="0"/>
                <a:cs typeface="PS TT Commons" charset="0"/>
              </a:rPr>
              <a:t>app registration</a:t>
            </a:r>
          </a:p>
          <a:p>
            <a:pPr marL="0" marR="0" indent="0"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Object ID: </a:t>
            </a:r>
            <a:endParaRPr lang="en-US" sz="3525" dirty="0">
              <a:solidFill>
                <a:schemeClr val="accent1"/>
              </a:solidFill>
              <a:ea typeface="PS TT Commons" charset="0"/>
              <a:cs typeface="PS TT Commons" charset="0"/>
            </a:endParaRPr>
          </a:p>
          <a:p>
            <a:pPr marL="0" marR="0" indent="0" defTabSz="439502" rtl="0" eaLnBrk="1" fontAlgn="auto" latinLnBrk="0" hangingPunct="1">
              <a:lnSpc>
                <a:spcPct val="85000"/>
              </a:lnSpc>
              <a:spcBef>
                <a:spcPct val="0"/>
              </a:spcBef>
              <a:spcAft>
                <a:spcPts val="0"/>
              </a:spcAft>
              <a:buClrTx/>
              <a:buSzTx/>
              <a:buFontTx/>
              <a:buNone/>
              <a:tabLst/>
            </a:pPr>
            <a:r>
              <a:rPr lang="en-US" sz="3525" dirty="0">
                <a:solidFill>
                  <a:schemeClr val="accent1"/>
                </a:solidFill>
                <a:ea typeface="PS TT Commons" charset="0"/>
                <a:cs typeface="PS TT Commons" charset="0"/>
              </a:rPr>
              <a:t>	</a:t>
            </a:r>
            <a:r>
              <a:rPr lang="en-US" sz="3525" dirty="0">
                <a:ea typeface="PS TT Commons" charset="0"/>
                <a:cs typeface="PS TT Commons" charset="0"/>
              </a:rPr>
              <a:t>- </a:t>
            </a:r>
            <a:r>
              <a:rPr kumimoji="0" lang="en-US" sz="3525" b="0" i="0" u="none" strike="noStrike" kern="1200" cap="none" spc="0" normalizeH="0" baseline="0" noProof="0" dirty="0">
                <a:ln>
                  <a:noFill/>
                </a:ln>
                <a:effectLst/>
                <a:uLnTx/>
                <a:uFillTx/>
                <a:ea typeface="PS TT Commons" charset="0"/>
                <a:cs typeface="PS TT Commons" charset="0"/>
              </a:rPr>
              <a:t>Unique identifier in this </a:t>
            </a:r>
            <a:br>
              <a:rPr kumimoji="0" lang="en-US" sz="3525" b="0" i="0" u="none" strike="noStrike" kern="1200" cap="none" spc="0" normalizeH="0" baseline="0" noProof="0" dirty="0">
                <a:ln>
                  <a:noFill/>
                </a:ln>
                <a:effectLst/>
                <a:uLnTx/>
                <a:uFillTx/>
                <a:ea typeface="PS TT Commons" charset="0"/>
                <a:cs typeface="PS TT Commons" charset="0"/>
              </a:rPr>
            </a:br>
            <a:r>
              <a:rPr kumimoji="0" lang="en-US" sz="3525" b="0" i="0" u="none" strike="noStrike" kern="1200" cap="none" spc="0" normalizeH="0" baseline="0" noProof="0" dirty="0">
                <a:ln>
                  <a:noFill/>
                </a:ln>
                <a:effectLst/>
                <a:uLnTx/>
                <a:uFillTx/>
                <a:ea typeface="PS TT Commons" charset="0"/>
                <a:cs typeface="PS TT Commons" charset="0"/>
              </a:rPr>
              <a:t>      tenant</a:t>
            </a:r>
            <a:endParaRPr kumimoji="0" lang="en-BE" sz="3525" b="0" i="0" u="none" strike="noStrike" kern="1200" cap="none" spc="0" normalizeH="0" baseline="0" noProof="0" dirty="0">
              <a:ln>
                <a:noFill/>
              </a:ln>
              <a:effectLst/>
              <a:uLnTx/>
              <a:uFillTx/>
              <a:ea typeface="PS TT Commons" charset="0"/>
              <a:cs typeface="PS TT Commons" charset="0"/>
            </a:endParaRPr>
          </a:p>
        </p:txBody>
      </p:sp>
    </p:spTree>
    <p:extLst>
      <p:ext uri="{BB962C8B-B14F-4D97-AF65-F5344CB8AC3E}">
        <p14:creationId xmlns:p14="http://schemas.microsoft.com/office/powerpoint/2010/main" val="3520603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F6EE92F-C4B1-6CF2-E452-89B878104304}"/>
              </a:ext>
            </a:extLst>
          </p:cNvPr>
          <p:cNvSpPr>
            <a:spLocks noGrp="1"/>
          </p:cNvSpPr>
          <p:nvPr>
            <p:ph sz="quarter" idx="22"/>
          </p:nvPr>
        </p:nvSpPr>
        <p:spPr/>
        <p:txBody>
          <a:bodyPr/>
          <a:lstStyle/>
          <a:p>
            <a:r>
              <a:rPr lang="en-US" dirty="0"/>
              <a:t>App Registrations</a:t>
            </a:r>
            <a:endParaRPr lang="en-BE" dirty="0"/>
          </a:p>
        </p:txBody>
      </p:sp>
      <p:sp>
        <p:nvSpPr>
          <p:cNvPr id="3" name="Title 2">
            <a:extLst>
              <a:ext uri="{FF2B5EF4-FFF2-40B4-BE49-F238E27FC236}">
                <a16:creationId xmlns:a16="http://schemas.microsoft.com/office/drawing/2014/main" id="{4EFBE9E0-14B1-90DA-1D31-B2570AEE08E5}"/>
              </a:ext>
            </a:extLst>
          </p:cNvPr>
          <p:cNvSpPr>
            <a:spLocks noGrp="1"/>
          </p:cNvSpPr>
          <p:nvPr>
            <p:ph type="title"/>
          </p:nvPr>
        </p:nvSpPr>
        <p:spPr/>
        <p:txBody>
          <a:bodyPr/>
          <a:lstStyle/>
          <a:p>
            <a:r>
              <a:rPr lang="en-US" dirty="0"/>
              <a:t>App Registrations Vs Enterprise Applications</a:t>
            </a:r>
            <a:endParaRPr lang="en-BE" dirty="0"/>
          </a:p>
        </p:txBody>
      </p:sp>
      <p:sp>
        <p:nvSpPr>
          <p:cNvPr id="4" name="Text Placeholder 3">
            <a:extLst>
              <a:ext uri="{FF2B5EF4-FFF2-40B4-BE49-F238E27FC236}">
                <a16:creationId xmlns:a16="http://schemas.microsoft.com/office/drawing/2014/main" id="{C76C85EA-DF73-8332-B6CD-6D1A6B22DBB7}"/>
              </a:ext>
            </a:extLst>
          </p:cNvPr>
          <p:cNvSpPr>
            <a:spLocks noGrp="1"/>
          </p:cNvSpPr>
          <p:nvPr>
            <p:ph type="body" sz="quarter" idx="19"/>
          </p:nvPr>
        </p:nvSpPr>
        <p:spPr/>
        <p:txBody>
          <a:bodyPr/>
          <a:lstStyle/>
          <a:p>
            <a:r>
              <a:rPr lang="en-US" dirty="0"/>
              <a:t>Globally unique application object in Entra ID with unique ID, URI &amp; other URLs &amp; app-specific configurations.  </a:t>
            </a:r>
          </a:p>
          <a:p>
            <a:r>
              <a:rPr lang="en-US" dirty="0"/>
              <a:t>Gets a unique Application ID (in OAuth/OIDC lingo, this becomes the client ID)</a:t>
            </a:r>
            <a:endParaRPr lang="en-BE" dirty="0"/>
          </a:p>
        </p:txBody>
      </p:sp>
      <p:sp>
        <p:nvSpPr>
          <p:cNvPr id="5" name="Content Placeholder 4">
            <a:extLst>
              <a:ext uri="{FF2B5EF4-FFF2-40B4-BE49-F238E27FC236}">
                <a16:creationId xmlns:a16="http://schemas.microsoft.com/office/drawing/2014/main" id="{87EAEBE2-7E13-A3FE-8C92-D39DF1C2BAE9}"/>
              </a:ext>
            </a:extLst>
          </p:cNvPr>
          <p:cNvSpPr>
            <a:spLocks noGrp="1"/>
          </p:cNvSpPr>
          <p:nvPr>
            <p:ph sz="quarter" idx="20"/>
          </p:nvPr>
        </p:nvSpPr>
        <p:spPr/>
        <p:txBody>
          <a:bodyPr/>
          <a:lstStyle/>
          <a:p>
            <a:r>
              <a:rPr lang="en-US" dirty="0"/>
              <a:t>Enterprise Applications</a:t>
            </a:r>
            <a:endParaRPr lang="en-BE" dirty="0"/>
          </a:p>
        </p:txBody>
      </p:sp>
      <p:sp>
        <p:nvSpPr>
          <p:cNvPr id="6" name="Text Placeholder 5">
            <a:extLst>
              <a:ext uri="{FF2B5EF4-FFF2-40B4-BE49-F238E27FC236}">
                <a16:creationId xmlns:a16="http://schemas.microsoft.com/office/drawing/2014/main" id="{C0A8A432-1DA8-EEB4-06E8-E66CCFF6B4A4}"/>
              </a:ext>
            </a:extLst>
          </p:cNvPr>
          <p:cNvSpPr>
            <a:spLocks noGrp="1"/>
          </p:cNvSpPr>
          <p:nvPr>
            <p:ph type="body" sz="quarter" idx="21"/>
          </p:nvPr>
        </p:nvSpPr>
        <p:spPr/>
        <p:txBody>
          <a:bodyPr/>
          <a:lstStyle/>
          <a:p>
            <a:r>
              <a:rPr lang="en-US" dirty="0"/>
              <a:t>Apps published by yourself or other companies in the Entra ID gallery (e.g.: integrate with FB, manage SSO, …) </a:t>
            </a:r>
            <a:endParaRPr lang="en-BE" dirty="0"/>
          </a:p>
          <a:p>
            <a:r>
              <a:rPr lang="en-US" dirty="0"/>
              <a:t>For your apps, it contains a list of service principal(s) with a unique Object ID, linked to the app via the Application ID </a:t>
            </a:r>
          </a:p>
        </p:txBody>
      </p:sp>
      <p:sp>
        <p:nvSpPr>
          <p:cNvPr id="8" name="Content Placeholder 7">
            <a:extLst>
              <a:ext uri="{FF2B5EF4-FFF2-40B4-BE49-F238E27FC236}">
                <a16:creationId xmlns:a16="http://schemas.microsoft.com/office/drawing/2014/main" id="{956F2042-4A3A-CD46-067E-121763C57E70}"/>
              </a:ext>
            </a:extLst>
          </p:cNvPr>
          <p:cNvSpPr>
            <a:spLocks noGrp="1"/>
          </p:cNvSpPr>
          <p:nvPr>
            <p:ph sz="quarter" idx="23"/>
          </p:nvPr>
        </p:nvSpPr>
        <p:spPr/>
        <p:txBody>
          <a:bodyPr/>
          <a:lstStyle/>
          <a:p>
            <a:r>
              <a:rPr lang="en-US" dirty="0"/>
              <a:t>Vs</a:t>
            </a:r>
            <a:endParaRPr lang="en-BE" dirty="0"/>
          </a:p>
        </p:txBody>
      </p:sp>
    </p:spTree>
    <p:extLst>
      <p:ext uri="{BB962C8B-B14F-4D97-AF65-F5344CB8AC3E}">
        <p14:creationId xmlns:p14="http://schemas.microsoft.com/office/powerpoint/2010/main" val="32775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0654-7D2B-F60E-F57C-CF49C5DAEA4A}"/>
              </a:ext>
            </a:extLst>
          </p:cNvPr>
          <p:cNvSpPr>
            <a:spLocks noGrp="1"/>
          </p:cNvSpPr>
          <p:nvPr>
            <p:ph type="title"/>
          </p:nvPr>
        </p:nvSpPr>
        <p:spPr/>
        <p:txBody>
          <a:bodyPr/>
          <a:lstStyle/>
          <a:p>
            <a:r>
              <a:rPr lang="en-US" dirty="0"/>
              <a:t>Application objects are managed via the App Registrations blade</a:t>
            </a:r>
            <a:endParaRPr lang="en-BE" dirty="0"/>
          </a:p>
        </p:txBody>
      </p:sp>
    </p:spTree>
    <p:extLst>
      <p:ext uri="{BB962C8B-B14F-4D97-AF65-F5344CB8AC3E}">
        <p14:creationId xmlns:p14="http://schemas.microsoft.com/office/powerpoint/2010/main" val="244202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0654-7D2B-F60E-F57C-CF49C5DAEA4A}"/>
              </a:ext>
            </a:extLst>
          </p:cNvPr>
          <p:cNvSpPr>
            <a:spLocks noGrp="1"/>
          </p:cNvSpPr>
          <p:nvPr>
            <p:ph type="title"/>
          </p:nvPr>
        </p:nvSpPr>
        <p:spPr/>
        <p:txBody>
          <a:bodyPr/>
          <a:lstStyle/>
          <a:p>
            <a:r>
              <a:rPr lang="en-US" dirty="0"/>
              <a:t>Service principals, for your own &amp; external applications, are managed via the Enterprise Applications blade</a:t>
            </a:r>
            <a:endParaRPr lang="en-BE" dirty="0"/>
          </a:p>
        </p:txBody>
      </p:sp>
    </p:spTree>
    <p:extLst>
      <p:ext uri="{BB962C8B-B14F-4D97-AF65-F5344CB8AC3E}">
        <p14:creationId xmlns:p14="http://schemas.microsoft.com/office/powerpoint/2010/main" val="934284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FBE3-B449-0E24-C1EA-41DA8A134904}"/>
              </a:ext>
            </a:extLst>
          </p:cNvPr>
          <p:cNvSpPr>
            <a:spLocks noGrp="1"/>
          </p:cNvSpPr>
          <p:nvPr>
            <p:ph type="title"/>
          </p:nvPr>
        </p:nvSpPr>
        <p:spPr/>
        <p:txBody>
          <a:bodyPr/>
          <a:lstStyle/>
          <a:p>
            <a:r>
              <a:rPr lang="en-US" dirty="0"/>
              <a:t>The result of authentication through a service principal is a token used to access Azure resources</a:t>
            </a:r>
            <a:endParaRPr lang="en-BE" dirty="0"/>
          </a:p>
        </p:txBody>
      </p:sp>
    </p:spTree>
    <p:extLst>
      <p:ext uri="{BB962C8B-B14F-4D97-AF65-F5344CB8AC3E}">
        <p14:creationId xmlns:p14="http://schemas.microsoft.com/office/powerpoint/2010/main" val="3460333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4"/>
          </p:nvPr>
        </p:nvSpPr>
        <p:spPr/>
        <p:txBody>
          <a:bodyPr/>
          <a:lstStyle/>
          <a:p>
            <a:r>
              <a:rPr lang="en-US" dirty="0"/>
              <a:t>Application</a:t>
            </a:r>
          </a:p>
        </p:txBody>
      </p:sp>
      <p:sp>
        <p:nvSpPr>
          <p:cNvPr id="6" name="Text Placeholder 5">
            <a:extLst>
              <a:ext uri="{FF2B5EF4-FFF2-40B4-BE49-F238E27FC236}">
                <a16:creationId xmlns:a16="http://schemas.microsoft.com/office/drawing/2014/main" id="{26ED52D2-2BAB-79C4-6FAD-3ED250E98079}"/>
              </a:ext>
            </a:extLst>
          </p:cNvPr>
          <p:cNvSpPr>
            <a:spLocks noGrp="1"/>
          </p:cNvSpPr>
          <p:nvPr>
            <p:ph type="body" sz="quarter" idx="16"/>
          </p:nvPr>
        </p:nvSpPr>
        <p:spPr/>
        <p:txBody>
          <a:bodyPr/>
          <a:lstStyle/>
          <a:p>
            <a:r>
              <a:rPr lang="en-US" dirty="0"/>
              <a:t>Managed Identity</a:t>
            </a:r>
            <a:endParaRPr lang="en-BE" dirty="0"/>
          </a:p>
        </p:txBody>
      </p:sp>
      <p:sp>
        <p:nvSpPr>
          <p:cNvPr id="2" name="Title 1">
            <a:extLst>
              <a:ext uri="{FF2B5EF4-FFF2-40B4-BE49-F238E27FC236}">
                <a16:creationId xmlns:a16="http://schemas.microsoft.com/office/drawing/2014/main" id="{8193300A-3479-C527-8DF5-9DD8FA425ED4}"/>
              </a:ext>
            </a:extLst>
          </p:cNvPr>
          <p:cNvSpPr>
            <a:spLocks noGrp="1"/>
          </p:cNvSpPr>
          <p:nvPr>
            <p:ph type="title"/>
          </p:nvPr>
        </p:nvSpPr>
        <p:spPr/>
        <p:txBody>
          <a:bodyPr/>
          <a:lstStyle/>
          <a:p>
            <a:r>
              <a:rPr lang="en-US" dirty="0"/>
              <a:t>Service Principal Types in Azure</a:t>
            </a:r>
            <a:br>
              <a:rPr lang="en-US" dirty="0"/>
            </a:br>
            <a:endParaRPr lang="en-BE" dirty="0"/>
          </a:p>
        </p:txBody>
      </p:sp>
      <p:pic>
        <p:nvPicPr>
          <p:cNvPr id="10" name="Picture 2" descr="file-app">
            <a:extLst>
              <a:ext uri="{FF2B5EF4-FFF2-40B4-BE49-F238E27FC236}">
                <a16:creationId xmlns:a16="http://schemas.microsoft.com/office/drawing/2014/main" id="{D4782EFF-39A2-E5F7-F650-3BE45EC31C35}"/>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735263" y="2588419"/>
            <a:ext cx="4937125" cy="49371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nagement-console">
            <a:extLst>
              <a:ext uri="{FF2B5EF4-FFF2-40B4-BE49-F238E27FC236}">
                <a16:creationId xmlns:a16="http://schemas.microsoft.com/office/drawing/2014/main" id="{DDDC04B6-5CE8-E5A2-B6FD-3144711CE99D}"/>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hield-1">
            <a:extLst>
              <a:ext uri="{FF2B5EF4-FFF2-40B4-BE49-F238E27FC236}">
                <a16:creationId xmlns:a16="http://schemas.microsoft.com/office/drawing/2014/main" id="{8142950A-34A4-3A1F-F611-45BC58181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186" y="3762307"/>
            <a:ext cx="1032329" cy="103232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hield-1">
            <a:extLst>
              <a:ext uri="{FF2B5EF4-FFF2-40B4-BE49-F238E27FC236}">
                <a16:creationId xmlns:a16="http://schemas.microsoft.com/office/drawing/2014/main" id="{AB08FDFF-B49E-F86B-D7A3-493DE8D3A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6572" y="3468438"/>
            <a:ext cx="1032329" cy="103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6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1E9782D-0183-C152-C7C1-F5A72EE03DF9}"/>
              </a:ext>
            </a:extLst>
          </p:cNvPr>
          <p:cNvGraphicFramePr/>
          <p:nvPr>
            <p:extLst>
              <p:ext uri="{D42A27DB-BD31-4B8C-83A1-F6EECF244321}">
                <p14:modId xmlns:p14="http://schemas.microsoft.com/office/powerpoint/2010/main" val="2011557463"/>
              </p:ext>
            </p:extLst>
          </p:nvPr>
        </p:nvGraphicFramePr>
        <p:xfrm>
          <a:off x="1371600" y="1104172"/>
          <a:ext cx="15788639" cy="7290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6721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1E9782D-0183-C152-C7C1-F5A72EE03DF9}"/>
              </a:ext>
            </a:extLst>
          </p:cNvPr>
          <p:cNvGraphicFramePr/>
          <p:nvPr>
            <p:extLst>
              <p:ext uri="{D42A27DB-BD31-4B8C-83A1-F6EECF244321}">
                <p14:modId xmlns:p14="http://schemas.microsoft.com/office/powerpoint/2010/main" val="818662597"/>
              </p:ext>
            </p:extLst>
          </p:nvPr>
        </p:nvGraphicFramePr>
        <p:xfrm>
          <a:off x="1158239" y="853440"/>
          <a:ext cx="16184881" cy="789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271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98B07B0-96DB-5A4B-1CD1-CBCA26950EF7}"/>
              </a:ext>
            </a:extLst>
          </p:cNvPr>
          <p:cNvSpPr>
            <a:spLocks noGrp="1"/>
          </p:cNvSpPr>
          <p:nvPr>
            <p:ph type="body" sz="quarter" idx="14"/>
          </p:nvPr>
        </p:nvSpPr>
        <p:spPr/>
        <p:txBody>
          <a:bodyPr/>
          <a:lstStyle/>
          <a:p>
            <a:r>
              <a:rPr lang="en-US" dirty="0"/>
              <a:t>General Azure security</a:t>
            </a:r>
            <a:endParaRPr lang="en-BE" dirty="0"/>
          </a:p>
        </p:txBody>
      </p:sp>
      <p:sp>
        <p:nvSpPr>
          <p:cNvPr id="10" name="Text Placeholder 9">
            <a:extLst>
              <a:ext uri="{FF2B5EF4-FFF2-40B4-BE49-F238E27FC236}">
                <a16:creationId xmlns:a16="http://schemas.microsoft.com/office/drawing/2014/main" id="{9DDC9E37-2748-D588-E5F5-1A3A1AC912BD}"/>
              </a:ext>
            </a:extLst>
          </p:cNvPr>
          <p:cNvSpPr>
            <a:spLocks noGrp="1"/>
          </p:cNvSpPr>
          <p:nvPr>
            <p:ph type="body" sz="quarter" idx="16"/>
          </p:nvPr>
        </p:nvSpPr>
        <p:spPr/>
        <p:txBody>
          <a:bodyPr/>
          <a:lstStyle/>
          <a:p>
            <a:r>
              <a:rPr lang="en-US" dirty="0"/>
              <a:t>Storage security </a:t>
            </a:r>
            <a:endParaRPr lang="en-BE" dirty="0"/>
          </a:p>
        </p:txBody>
      </p:sp>
      <p:sp>
        <p:nvSpPr>
          <p:cNvPr id="11" name="Text Placeholder 10">
            <a:extLst>
              <a:ext uri="{FF2B5EF4-FFF2-40B4-BE49-F238E27FC236}">
                <a16:creationId xmlns:a16="http://schemas.microsoft.com/office/drawing/2014/main" id="{E76C1A22-44A2-DFBC-54FE-749D074A6D85}"/>
              </a:ext>
            </a:extLst>
          </p:cNvPr>
          <p:cNvSpPr>
            <a:spLocks noGrp="1"/>
          </p:cNvSpPr>
          <p:nvPr>
            <p:ph type="body" sz="quarter" idx="18"/>
          </p:nvPr>
        </p:nvSpPr>
        <p:spPr/>
        <p:txBody>
          <a:bodyPr/>
          <a:lstStyle/>
          <a:p>
            <a:r>
              <a:rPr lang="en-US" dirty="0"/>
              <a:t>Database security</a:t>
            </a:r>
            <a:endParaRPr lang="en-BE" dirty="0"/>
          </a:p>
        </p:txBody>
      </p:sp>
      <p:sp>
        <p:nvSpPr>
          <p:cNvPr id="4" name="Title 3">
            <a:extLst>
              <a:ext uri="{FF2B5EF4-FFF2-40B4-BE49-F238E27FC236}">
                <a16:creationId xmlns:a16="http://schemas.microsoft.com/office/drawing/2014/main" id="{9EC2A9FE-1742-1384-3E28-A5F9E02F7F4E}"/>
              </a:ext>
            </a:extLst>
          </p:cNvPr>
          <p:cNvSpPr>
            <a:spLocks noGrp="1"/>
          </p:cNvSpPr>
          <p:nvPr>
            <p:ph type="title"/>
          </p:nvPr>
        </p:nvSpPr>
        <p:spPr/>
        <p:txBody>
          <a:bodyPr/>
          <a:lstStyle/>
          <a:p>
            <a:r>
              <a:rPr lang="en-US" dirty="0"/>
              <a:t>On Azure Security</a:t>
            </a:r>
            <a:endParaRPr lang="en-BE" dirty="0"/>
          </a:p>
        </p:txBody>
      </p:sp>
      <p:pic>
        <p:nvPicPr>
          <p:cNvPr id="2050" name="Picture 2" descr="database-lock">
            <a:extLst>
              <a:ext uri="{FF2B5EF4-FFF2-40B4-BE49-F238E27FC236}">
                <a16:creationId xmlns:a16="http://schemas.microsoft.com/office/drawing/2014/main" id="{27607835-D74E-AC89-21A0-13BD00A5974D}"/>
              </a:ext>
            </a:extLst>
          </p:cNvPr>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eb-storage">
            <a:extLst>
              <a:ext uri="{FF2B5EF4-FFF2-40B4-BE49-F238E27FC236}">
                <a16:creationId xmlns:a16="http://schemas.microsoft.com/office/drawing/2014/main" id="{F7AAC878-A6D6-A817-EE68-90889A7FA9A7}"/>
              </a:ext>
            </a:extLst>
          </p:cNvPr>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ud-secure">
            <a:extLst>
              <a:ext uri="{FF2B5EF4-FFF2-40B4-BE49-F238E27FC236}">
                <a16:creationId xmlns:a16="http://schemas.microsoft.com/office/drawing/2014/main" id="{88C16FAB-4213-E8B4-807E-A67BAB500986}"/>
              </a:ext>
            </a:extLst>
          </p:cNvPr>
          <p:cNvPicPr>
            <a:picLocks noGrp="1" noChangeAspect="1" noChangeArrowheads="1"/>
          </p:cNvPicPr>
          <p:nvPr>
            <p:ph sz="quarter" idx="12"/>
          </p:nvPr>
        </p:nvPicPr>
        <p:blipFill>
          <a:blip r:embed="rId5">
            <a:extLst>
              <a:ext uri="{28A0092B-C50C-407E-A947-70E740481C1C}">
                <a14:useLocalDpi xmlns:a14="http://schemas.microsoft.com/office/drawing/2010/main" val="0"/>
              </a:ext>
            </a:extLst>
          </a:blip>
          <a:srcRect/>
          <a:stretch>
            <a:fillRect/>
          </a:stretch>
        </p:blipFill>
        <p:spPr bwMode="auto">
          <a:xfrm>
            <a:off x="1212056" y="2835275"/>
            <a:ext cx="4387850" cy="438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17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1E9782D-0183-C152-C7C1-F5A72EE03DF9}"/>
              </a:ext>
            </a:extLst>
          </p:cNvPr>
          <p:cNvGraphicFramePr/>
          <p:nvPr>
            <p:extLst>
              <p:ext uri="{D42A27DB-BD31-4B8C-83A1-F6EECF244321}">
                <p14:modId xmlns:p14="http://schemas.microsoft.com/office/powerpoint/2010/main" val="350746659"/>
              </p:ext>
            </p:extLst>
          </p:nvPr>
        </p:nvGraphicFramePr>
        <p:xfrm>
          <a:off x="1158239" y="853440"/>
          <a:ext cx="16184881" cy="789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4313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1790DD-BD8F-24E4-5363-DACD5C728736}"/>
              </a:ext>
            </a:extLst>
          </p:cNvPr>
          <p:cNvSpPr>
            <a:spLocks noGrp="1"/>
          </p:cNvSpPr>
          <p:nvPr>
            <p:ph type="title"/>
          </p:nvPr>
        </p:nvSpPr>
        <p:spPr/>
        <p:txBody>
          <a:bodyPr/>
          <a:lstStyle/>
          <a:p>
            <a:r>
              <a:rPr lang="en-US" dirty="0"/>
              <a:t>Application Registration in App Registration </a:t>
            </a:r>
            <a:endParaRPr lang="en-BE" dirty="0"/>
          </a:p>
        </p:txBody>
      </p:sp>
      <p:pic>
        <p:nvPicPr>
          <p:cNvPr id="9" name="Picture 8">
            <a:extLst>
              <a:ext uri="{FF2B5EF4-FFF2-40B4-BE49-F238E27FC236}">
                <a16:creationId xmlns:a16="http://schemas.microsoft.com/office/drawing/2014/main" id="{B56D589B-2F07-3109-B528-36689F6F6B06}"/>
              </a:ext>
            </a:extLst>
          </p:cNvPr>
          <p:cNvPicPr>
            <a:picLocks noChangeAspect="1"/>
          </p:cNvPicPr>
          <p:nvPr/>
        </p:nvPicPr>
        <p:blipFill>
          <a:blip r:embed="rId3"/>
          <a:stretch>
            <a:fillRect/>
          </a:stretch>
        </p:blipFill>
        <p:spPr>
          <a:xfrm>
            <a:off x="917191" y="2213920"/>
            <a:ext cx="13855450" cy="6524800"/>
          </a:xfrm>
          <a:prstGeom prst="rect">
            <a:avLst/>
          </a:prstGeom>
        </p:spPr>
      </p:pic>
      <p:sp>
        <p:nvSpPr>
          <p:cNvPr id="2" name="Rectangle 1">
            <a:extLst>
              <a:ext uri="{FF2B5EF4-FFF2-40B4-BE49-F238E27FC236}">
                <a16:creationId xmlns:a16="http://schemas.microsoft.com/office/drawing/2014/main" id="{1FD482E8-E47F-DA13-A92E-D47EB97E302F}"/>
              </a:ext>
            </a:extLst>
          </p:cNvPr>
          <p:cNvSpPr/>
          <p:nvPr/>
        </p:nvSpPr>
        <p:spPr>
          <a:xfrm>
            <a:off x="5622194" y="5476320"/>
            <a:ext cx="7063028"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791685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428B-0EEC-FE1D-674A-307FEB39717C}"/>
              </a:ext>
            </a:extLst>
          </p:cNvPr>
          <p:cNvSpPr>
            <a:spLocks noGrp="1"/>
          </p:cNvSpPr>
          <p:nvPr>
            <p:ph type="title"/>
          </p:nvPr>
        </p:nvSpPr>
        <p:spPr/>
        <p:txBody>
          <a:bodyPr/>
          <a:lstStyle/>
          <a:p>
            <a:r>
              <a:rPr lang="en-US" dirty="0"/>
              <a:t>Service Principal of type Application in Enterprise Application</a:t>
            </a:r>
            <a:endParaRPr lang="en-BE" dirty="0"/>
          </a:p>
        </p:txBody>
      </p:sp>
      <p:pic>
        <p:nvPicPr>
          <p:cNvPr id="4" name="Picture 3">
            <a:extLst>
              <a:ext uri="{FF2B5EF4-FFF2-40B4-BE49-F238E27FC236}">
                <a16:creationId xmlns:a16="http://schemas.microsoft.com/office/drawing/2014/main" id="{8BC2E2F6-2FA7-4CF6-37C5-C3CB2E4282F5}"/>
              </a:ext>
            </a:extLst>
          </p:cNvPr>
          <p:cNvPicPr>
            <a:picLocks noChangeAspect="1"/>
          </p:cNvPicPr>
          <p:nvPr/>
        </p:nvPicPr>
        <p:blipFill>
          <a:blip r:embed="rId3"/>
          <a:stretch>
            <a:fillRect/>
          </a:stretch>
        </p:blipFill>
        <p:spPr>
          <a:xfrm>
            <a:off x="917190" y="2636322"/>
            <a:ext cx="12347211" cy="6225814"/>
          </a:xfrm>
          <a:prstGeom prst="rect">
            <a:avLst/>
          </a:prstGeom>
        </p:spPr>
      </p:pic>
      <p:sp>
        <p:nvSpPr>
          <p:cNvPr id="5" name="Rectangle 4">
            <a:extLst>
              <a:ext uri="{FF2B5EF4-FFF2-40B4-BE49-F238E27FC236}">
                <a16:creationId xmlns:a16="http://schemas.microsoft.com/office/drawing/2014/main" id="{8AC74D9D-33C1-5358-10CF-BEF4F8C966F6}"/>
              </a:ext>
            </a:extLst>
          </p:cNvPr>
          <p:cNvSpPr/>
          <p:nvPr/>
        </p:nvSpPr>
        <p:spPr>
          <a:xfrm>
            <a:off x="6270586" y="6111932"/>
            <a:ext cx="4153573" cy="1840082"/>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791148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1790DD-BD8F-24E4-5363-DACD5C728736}"/>
              </a:ext>
            </a:extLst>
          </p:cNvPr>
          <p:cNvSpPr>
            <a:spLocks noGrp="1"/>
          </p:cNvSpPr>
          <p:nvPr>
            <p:ph type="title"/>
          </p:nvPr>
        </p:nvSpPr>
        <p:spPr/>
        <p:txBody>
          <a:bodyPr/>
          <a:lstStyle/>
          <a:p>
            <a:r>
              <a:rPr lang="en-US" dirty="0"/>
              <a:t>Application Certificate or Secret</a:t>
            </a:r>
            <a:endParaRPr lang="en-BE" dirty="0"/>
          </a:p>
        </p:txBody>
      </p:sp>
      <p:pic>
        <p:nvPicPr>
          <p:cNvPr id="3" name="Picture 2">
            <a:extLst>
              <a:ext uri="{FF2B5EF4-FFF2-40B4-BE49-F238E27FC236}">
                <a16:creationId xmlns:a16="http://schemas.microsoft.com/office/drawing/2014/main" id="{01C4422C-F68F-2F25-EC30-657D0EF74E22}"/>
              </a:ext>
            </a:extLst>
          </p:cNvPr>
          <p:cNvPicPr>
            <a:picLocks noChangeAspect="1"/>
          </p:cNvPicPr>
          <p:nvPr/>
        </p:nvPicPr>
        <p:blipFill>
          <a:blip r:embed="rId3"/>
          <a:stretch>
            <a:fillRect/>
          </a:stretch>
        </p:blipFill>
        <p:spPr>
          <a:xfrm>
            <a:off x="917190" y="1782776"/>
            <a:ext cx="12136564" cy="6613079"/>
          </a:xfrm>
          <a:prstGeom prst="rect">
            <a:avLst/>
          </a:prstGeom>
        </p:spPr>
      </p:pic>
      <p:sp>
        <p:nvSpPr>
          <p:cNvPr id="2" name="Rectangle 1">
            <a:extLst>
              <a:ext uri="{FF2B5EF4-FFF2-40B4-BE49-F238E27FC236}">
                <a16:creationId xmlns:a16="http://schemas.microsoft.com/office/drawing/2014/main" id="{393FD3D4-786D-3E75-CBA8-7365CE5AA8B7}"/>
              </a:ext>
            </a:extLst>
          </p:cNvPr>
          <p:cNvSpPr/>
          <p:nvPr/>
        </p:nvSpPr>
        <p:spPr>
          <a:xfrm>
            <a:off x="917190" y="6105565"/>
            <a:ext cx="3245632"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C60D3054-5E66-6FF9-3AE5-191DE136C959}"/>
              </a:ext>
            </a:extLst>
          </p:cNvPr>
          <p:cNvSpPr/>
          <p:nvPr/>
        </p:nvSpPr>
        <p:spPr>
          <a:xfrm>
            <a:off x="4579074" y="6666807"/>
            <a:ext cx="8728363" cy="826078"/>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TextBox 4">
            <a:extLst>
              <a:ext uri="{FF2B5EF4-FFF2-40B4-BE49-F238E27FC236}">
                <a16:creationId xmlns:a16="http://schemas.microsoft.com/office/drawing/2014/main" id="{E8FCA8AA-CAF1-1AAB-F534-7EA39A4CDE0C}"/>
              </a:ext>
            </a:extLst>
          </p:cNvPr>
          <p:cNvSpPr txBox="1"/>
          <p:nvPr/>
        </p:nvSpPr>
        <p:spPr>
          <a:xfrm>
            <a:off x="917190" y="8866933"/>
            <a:ext cx="14588699" cy="3374968"/>
          </a:xfrm>
          <a:prstGeom prst="rect">
            <a:avLst/>
          </a:prstGeom>
        </p:spPr>
        <p:txBody>
          <a:bodyPr vert="horz" wrap="none" lIns="0" tIns="32970" rIns="65939" bIns="32970" rtlCol="0" anchor="t" anchorCtr="0">
            <a:noAutofit/>
          </a:bodyPr>
          <a:lstStyle/>
          <a:p>
            <a:pPr marL="0" marR="0" indent="0"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Part of the </a:t>
            </a:r>
            <a:r>
              <a:rPr lang="en-US" sz="3525" dirty="0">
                <a:solidFill>
                  <a:schemeClr val="accent1"/>
                </a:solidFill>
                <a:ea typeface="PS TT Commons" charset="0"/>
                <a:cs typeface="PS TT Commons" charset="0"/>
              </a:rPr>
              <a:t>a</a:t>
            </a:r>
            <a:r>
              <a:rPr kumimoji="0" lang="en-US" sz="3525" b="0" i="0" u="none" strike="noStrike" kern="1200" cap="none" spc="0" normalizeH="0" baseline="0" noProof="0" dirty="0" err="1">
                <a:ln>
                  <a:noFill/>
                </a:ln>
                <a:solidFill>
                  <a:schemeClr val="accent1"/>
                </a:solidFill>
                <a:effectLst/>
                <a:uLnTx/>
                <a:uFillTx/>
                <a:ea typeface="PS TT Commons" charset="0"/>
                <a:cs typeface="PS TT Commons" charset="0"/>
              </a:rPr>
              <a:t>pplication</a:t>
            </a: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 object configuration, so linked to potentially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multiple service principals</a:t>
            </a:r>
            <a:endParaRPr kumimoji="0" lang="en-BE" sz="3525" b="0" i="0" u="none" strike="noStrike" kern="1200" cap="none" spc="0" normalizeH="0" baseline="0" noProof="0" dirty="0">
              <a:ln>
                <a:noFill/>
              </a:ln>
              <a:effectLst/>
              <a:uLnTx/>
              <a:uFillTx/>
              <a:ea typeface="PS TT Commons" charset="0"/>
              <a:cs typeface="PS TT Commons" charset="0"/>
            </a:endParaRPr>
          </a:p>
        </p:txBody>
      </p:sp>
    </p:spTree>
    <p:extLst>
      <p:ext uri="{BB962C8B-B14F-4D97-AF65-F5344CB8AC3E}">
        <p14:creationId xmlns:p14="http://schemas.microsoft.com/office/powerpoint/2010/main" val="2950259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b="1" dirty="0"/>
              <a:t>POST https://login.microsoftonline.com/5c154a7e-0c13-4f92-8531-e3f4d8fbeae9/oauth2/v2.0/token </a:t>
            </a:r>
            <a:br>
              <a:rPr lang="en-US" sz="2400" dirty="0"/>
            </a:br>
            <a:r>
              <a:rPr lang="en-US" sz="2400" dirty="0"/>
              <a:t>Content-Type: application/x-www-form-</a:t>
            </a:r>
            <a:r>
              <a:rPr lang="en-US" sz="2400" dirty="0" err="1"/>
              <a:t>urlencoded</a:t>
            </a:r>
            <a:endParaRPr lang="en-US" sz="2400" dirty="0"/>
          </a:p>
          <a:p>
            <a:r>
              <a:rPr lang="en-US" sz="2400" b="1" dirty="0" err="1">
                <a:solidFill>
                  <a:schemeClr val="accent6"/>
                </a:solidFill>
              </a:rPr>
              <a:t>client_id</a:t>
            </a:r>
            <a:r>
              <a:rPr lang="en-US" sz="2400" dirty="0"/>
              <a:t>=8ebb0674-2d54-4d1b-8f01-d65b10b21671&amp;</a:t>
            </a:r>
            <a:r>
              <a:rPr lang="en-US" sz="2400" b="1" dirty="0">
                <a:solidFill>
                  <a:schemeClr val="accent6"/>
                </a:solidFill>
              </a:rPr>
              <a:t>client_secret</a:t>
            </a:r>
            <a:r>
              <a:rPr lang="en-US" sz="2400" dirty="0"/>
              <a:t>=YDS8Q~i9Or-Xs95t_CT54MdUsFn~FwB4DYExldhr&amp;</a:t>
            </a:r>
            <a:r>
              <a:rPr lang="en-US" sz="2400" b="1" dirty="0">
                <a:solidFill>
                  <a:schemeClr val="accent6"/>
                </a:solidFill>
              </a:rPr>
              <a:t>grant_type=</a:t>
            </a:r>
            <a:r>
              <a:rPr lang="en-US" sz="2400" b="1" dirty="0" err="1">
                <a:solidFill>
                  <a:schemeClr val="accent6"/>
                </a:solidFill>
              </a:rPr>
              <a:t>client_credentials</a:t>
            </a:r>
            <a:r>
              <a:rPr lang="en-US" sz="2400" dirty="0" err="1"/>
              <a:t>&amp;</a:t>
            </a:r>
            <a:r>
              <a:rPr lang="en-US" sz="2400" b="1" dirty="0" err="1">
                <a:solidFill>
                  <a:schemeClr val="accent6"/>
                </a:solidFill>
              </a:rPr>
              <a:t>scope</a:t>
            </a:r>
            <a:r>
              <a:rPr lang="en-US" sz="2400" b="1" dirty="0">
                <a:solidFill>
                  <a:schemeClr val="accent6"/>
                </a:solidFill>
              </a:rPr>
              <a:t>=api://8ebb0674-2d54-4d1b-8f01-d65b10b21671/.default</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Requesting a Token</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This is an OAuth2 flow behind the scenes: an authenticated client credentials request to the token endpoint.  Scope is a fixed value, which will return all configured permissions for the principal in the token.</a:t>
            </a:r>
            <a:endParaRPr lang="en-US" sz="2400" dirty="0"/>
          </a:p>
        </p:txBody>
      </p:sp>
    </p:spTree>
    <p:extLst>
      <p:ext uri="{BB962C8B-B14F-4D97-AF65-F5344CB8AC3E}">
        <p14:creationId xmlns:p14="http://schemas.microsoft.com/office/powerpoint/2010/main" val="2657428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7E10DD-55E1-CFFE-0750-A58EBFD97792}"/>
              </a:ext>
            </a:extLst>
          </p:cNvPr>
          <p:cNvSpPr>
            <a:spLocks noGrp="1"/>
          </p:cNvSpPr>
          <p:nvPr>
            <p:ph type="title"/>
          </p:nvPr>
        </p:nvSpPr>
        <p:spPr/>
        <p:txBody>
          <a:bodyPr/>
          <a:lstStyle/>
          <a:p>
            <a:r>
              <a:rPr lang="en-GB" dirty="0"/>
              <a:t>Client Credentials Flow</a:t>
            </a:r>
            <a:endParaRPr lang="en-BE" dirty="0"/>
          </a:p>
        </p:txBody>
      </p:sp>
      <p:sp>
        <p:nvSpPr>
          <p:cNvPr id="10" name="Rectangle 9">
            <a:extLst>
              <a:ext uri="{FF2B5EF4-FFF2-40B4-BE49-F238E27FC236}">
                <a16:creationId xmlns:a16="http://schemas.microsoft.com/office/drawing/2014/main" id="{680D59B2-E038-FE59-9BD5-E9AC46B54163}"/>
              </a:ext>
            </a:extLst>
          </p:cNvPr>
          <p:cNvSpPr/>
          <p:nvPr/>
        </p:nvSpPr>
        <p:spPr>
          <a:xfrm>
            <a:off x="1592172" y="2840212"/>
            <a:ext cx="3782291" cy="935184"/>
          </a:xfrm>
          <a:prstGeom prst="rect">
            <a:avLst/>
          </a:prstGeom>
          <a:solidFill>
            <a:schemeClr val="accent6"/>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Client application</a:t>
            </a:r>
          </a:p>
        </p:txBody>
      </p:sp>
      <p:sp>
        <p:nvSpPr>
          <p:cNvPr id="12" name="Rectangle 11">
            <a:extLst>
              <a:ext uri="{FF2B5EF4-FFF2-40B4-BE49-F238E27FC236}">
                <a16:creationId xmlns:a16="http://schemas.microsoft.com/office/drawing/2014/main" id="{2765E3D3-8025-6754-B7FF-51A18DFD78CF}"/>
              </a:ext>
            </a:extLst>
          </p:cNvPr>
          <p:cNvSpPr/>
          <p:nvPr/>
        </p:nvSpPr>
        <p:spPr>
          <a:xfrm>
            <a:off x="10475259" y="2831256"/>
            <a:ext cx="3782291" cy="935184"/>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Entra ID</a:t>
            </a:r>
          </a:p>
        </p:txBody>
      </p:sp>
      <p:cxnSp>
        <p:nvCxnSpPr>
          <p:cNvPr id="15" name="Straight Arrow Connector 14">
            <a:extLst>
              <a:ext uri="{FF2B5EF4-FFF2-40B4-BE49-F238E27FC236}">
                <a16:creationId xmlns:a16="http://schemas.microsoft.com/office/drawing/2014/main" id="{D74418AB-E0CF-841D-C188-40DC59725BC1}"/>
              </a:ext>
            </a:extLst>
          </p:cNvPr>
          <p:cNvCxnSpPr/>
          <p:nvPr/>
        </p:nvCxnSpPr>
        <p:spPr>
          <a:xfrm>
            <a:off x="3483316" y="4557580"/>
            <a:ext cx="8754675" cy="0"/>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B533224-45D6-1687-BE12-EACD77657E0E}"/>
              </a:ext>
            </a:extLst>
          </p:cNvPr>
          <p:cNvSpPr txBox="1"/>
          <p:nvPr/>
        </p:nvSpPr>
        <p:spPr>
          <a:xfrm>
            <a:off x="12691498" y="4291469"/>
            <a:ext cx="4734179" cy="461665"/>
          </a:xfrm>
          <a:prstGeom prst="rect">
            <a:avLst/>
          </a:prstGeom>
          <a:noFill/>
        </p:spPr>
        <p:txBody>
          <a:bodyPr wrap="square" rtlCol="0">
            <a:spAutoFit/>
          </a:bodyPr>
          <a:lstStyle/>
          <a:p>
            <a:r>
              <a:rPr lang="en-GB" sz="2400" dirty="0"/>
              <a:t>token endpoint</a:t>
            </a:r>
          </a:p>
        </p:txBody>
      </p:sp>
      <p:sp>
        <p:nvSpPr>
          <p:cNvPr id="17" name="TextBox 16">
            <a:extLst>
              <a:ext uri="{FF2B5EF4-FFF2-40B4-BE49-F238E27FC236}">
                <a16:creationId xmlns:a16="http://schemas.microsoft.com/office/drawing/2014/main" id="{A6F6528D-156C-F71F-21BE-5519E7D5CCBF}"/>
              </a:ext>
            </a:extLst>
          </p:cNvPr>
          <p:cNvSpPr txBox="1"/>
          <p:nvPr/>
        </p:nvSpPr>
        <p:spPr>
          <a:xfrm>
            <a:off x="3483316" y="3996156"/>
            <a:ext cx="6309764" cy="461665"/>
          </a:xfrm>
          <a:prstGeom prst="rect">
            <a:avLst/>
          </a:prstGeom>
          <a:noFill/>
        </p:spPr>
        <p:txBody>
          <a:bodyPr wrap="square" rtlCol="0">
            <a:spAutoFit/>
          </a:bodyPr>
          <a:lstStyle/>
          <a:p>
            <a:r>
              <a:rPr lang="en-GB" sz="2400" dirty="0"/>
              <a:t>token request with client authentication</a:t>
            </a:r>
          </a:p>
        </p:txBody>
      </p:sp>
      <p:cxnSp>
        <p:nvCxnSpPr>
          <p:cNvPr id="18" name="Straight Arrow Connector 17">
            <a:extLst>
              <a:ext uri="{FF2B5EF4-FFF2-40B4-BE49-F238E27FC236}">
                <a16:creationId xmlns:a16="http://schemas.microsoft.com/office/drawing/2014/main" id="{AA172CC1-E26A-262C-FB41-16BF87931E02}"/>
              </a:ext>
            </a:extLst>
          </p:cNvPr>
          <p:cNvCxnSpPr/>
          <p:nvPr/>
        </p:nvCxnSpPr>
        <p:spPr>
          <a:xfrm flipV="1">
            <a:off x="11906404" y="5056218"/>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2419E48-3A3A-4EBF-1601-21837B316A97}"/>
              </a:ext>
            </a:extLst>
          </p:cNvPr>
          <p:cNvCxnSpPr/>
          <p:nvPr/>
        </p:nvCxnSpPr>
        <p:spPr>
          <a:xfrm flipV="1">
            <a:off x="11906404" y="5346384"/>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24657E5-5E2F-1D10-EC16-3892E00FD0DD}"/>
              </a:ext>
            </a:extLst>
          </p:cNvPr>
          <p:cNvSpPr txBox="1"/>
          <p:nvPr/>
        </p:nvSpPr>
        <p:spPr>
          <a:xfrm>
            <a:off x="13655533" y="4893768"/>
            <a:ext cx="4734179" cy="461665"/>
          </a:xfrm>
          <a:prstGeom prst="rect">
            <a:avLst/>
          </a:prstGeom>
          <a:noFill/>
        </p:spPr>
        <p:txBody>
          <a:bodyPr wrap="square" rtlCol="0">
            <a:spAutoFit/>
          </a:bodyPr>
          <a:lstStyle/>
          <a:p>
            <a:r>
              <a:rPr lang="en-GB" sz="2400" dirty="0"/>
              <a:t>credentials are verified</a:t>
            </a:r>
          </a:p>
        </p:txBody>
      </p:sp>
      <p:cxnSp>
        <p:nvCxnSpPr>
          <p:cNvPr id="24" name="Straight Arrow Connector 23">
            <a:extLst>
              <a:ext uri="{FF2B5EF4-FFF2-40B4-BE49-F238E27FC236}">
                <a16:creationId xmlns:a16="http://schemas.microsoft.com/office/drawing/2014/main" id="{201F6190-8EBE-8D8E-9F08-5A7A64B96303}"/>
              </a:ext>
            </a:extLst>
          </p:cNvPr>
          <p:cNvCxnSpPr/>
          <p:nvPr/>
        </p:nvCxnSpPr>
        <p:spPr>
          <a:xfrm>
            <a:off x="3483316" y="6549520"/>
            <a:ext cx="8754675" cy="0"/>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1140E71-CAC1-40D2-3EAE-43F5D46917F2}"/>
              </a:ext>
            </a:extLst>
          </p:cNvPr>
          <p:cNvSpPr txBox="1"/>
          <p:nvPr/>
        </p:nvSpPr>
        <p:spPr>
          <a:xfrm>
            <a:off x="7113497" y="5694759"/>
            <a:ext cx="5164838" cy="830997"/>
          </a:xfrm>
          <a:prstGeom prst="rect">
            <a:avLst/>
          </a:prstGeom>
          <a:noFill/>
        </p:spPr>
        <p:txBody>
          <a:bodyPr wrap="square" rtlCol="0">
            <a:spAutoFit/>
          </a:bodyPr>
          <a:lstStyle/>
          <a:p>
            <a:r>
              <a:rPr lang="en-GB" sz="2400" dirty="0"/>
              <a:t>response body with access token + meta-info</a:t>
            </a:r>
          </a:p>
        </p:txBody>
      </p:sp>
      <p:pic>
        <p:nvPicPr>
          <p:cNvPr id="1026" name="Picture 2" descr="token">
            <a:extLst>
              <a:ext uri="{FF2B5EF4-FFF2-40B4-BE49-F238E27FC236}">
                <a16:creationId xmlns:a16="http://schemas.microsoft.com/office/drawing/2014/main" id="{8A9C6099-334D-C364-D8B6-1076E9059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7998" y="4977515"/>
            <a:ext cx="755836" cy="7558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98EE94-C6A4-1AB9-F7D6-7E2BA4C3ED48}"/>
              </a:ext>
            </a:extLst>
          </p:cNvPr>
          <p:cNvSpPr txBox="1"/>
          <p:nvPr/>
        </p:nvSpPr>
        <p:spPr>
          <a:xfrm>
            <a:off x="3591997" y="5684063"/>
            <a:ext cx="5164838" cy="830997"/>
          </a:xfrm>
          <a:prstGeom prst="rect">
            <a:avLst/>
          </a:prstGeom>
          <a:noFill/>
        </p:spPr>
        <p:txBody>
          <a:bodyPr wrap="square" rtlCol="0">
            <a:spAutoFit/>
          </a:bodyPr>
          <a:lstStyle/>
          <a:p>
            <a:r>
              <a:rPr lang="en-GB" sz="2400" dirty="0"/>
              <a:t>response body with access token + meta-info</a:t>
            </a:r>
          </a:p>
        </p:txBody>
      </p:sp>
      <p:pic>
        <p:nvPicPr>
          <p:cNvPr id="4" name="Picture 2" descr="token">
            <a:extLst>
              <a:ext uri="{FF2B5EF4-FFF2-40B4-BE49-F238E27FC236}">
                <a16:creationId xmlns:a16="http://schemas.microsoft.com/office/drawing/2014/main" id="{27766050-374A-62EF-A68B-DE7F499EA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299" y="4977515"/>
            <a:ext cx="755836" cy="75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6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5" grpId="0"/>
      <p:bldP spid="25" grpId="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a:xfrm>
            <a:off x="402283" y="438913"/>
            <a:ext cx="17483382" cy="5567206"/>
          </a:xfrm>
        </p:spPr>
        <p:txBody>
          <a:bodyPr/>
          <a:lstStyle/>
          <a:p>
            <a:r>
              <a:rPr lang="en-US" sz="2400" dirty="0"/>
              <a:t>{</a:t>
            </a:r>
            <a:br>
              <a:rPr lang="en-US" sz="2400" dirty="0"/>
            </a:br>
            <a:r>
              <a:rPr lang="en-US" sz="2400" dirty="0"/>
              <a:t>    "</a:t>
            </a:r>
            <a:r>
              <a:rPr lang="en-US" sz="2400" dirty="0" err="1"/>
              <a:t>token_type</a:t>
            </a:r>
            <a:r>
              <a:rPr lang="en-US" sz="2400" dirty="0"/>
              <a:t>": "Bearer",</a:t>
            </a:r>
            <a:br>
              <a:rPr lang="en-US" sz="2400" dirty="0"/>
            </a:br>
            <a:r>
              <a:rPr lang="en-US" sz="2400" dirty="0"/>
              <a:t>    "</a:t>
            </a:r>
            <a:r>
              <a:rPr lang="en-US" sz="2400" dirty="0" err="1"/>
              <a:t>expires_in</a:t>
            </a:r>
            <a:r>
              <a:rPr lang="en-US" sz="2400" dirty="0"/>
              <a:t>": 3599,</a:t>
            </a:r>
            <a:br>
              <a:rPr lang="en-US" sz="2400" dirty="0"/>
            </a:br>
            <a:r>
              <a:rPr lang="en-US" sz="2400" dirty="0"/>
              <a:t>    "</a:t>
            </a:r>
            <a:r>
              <a:rPr lang="en-US" sz="2400" dirty="0" err="1"/>
              <a:t>ext_expires_in</a:t>
            </a:r>
            <a:r>
              <a:rPr lang="en-US" sz="2400" dirty="0"/>
              <a:t>": 3599,</a:t>
            </a:r>
            <a:br>
              <a:rPr lang="en-US" sz="2400" dirty="0"/>
            </a:br>
            <a:r>
              <a:rPr lang="en-US" sz="2400" dirty="0"/>
              <a:t>    "</a:t>
            </a:r>
            <a:r>
              <a:rPr lang="en-US" sz="2400" dirty="0" err="1"/>
              <a:t>access_token</a:t>
            </a:r>
            <a:r>
              <a:rPr lang="en-US" sz="2400" dirty="0"/>
              <a:t>": "eyJ0eXAiOiJKV1QiLCJhbGciOiJSUzI1Ni........SThak70pFXN_Yy7342YMoEOpemdljIYXbypz-_c6_3pobLS78ijDwk37Ju346t4PY_Wtct1ehxCyYl0c0a7iR5jkIDGaEHCdnPw6egfaxaO0s93ASRecWo44hAJ73xTUAWtg"</a:t>
            </a:r>
          </a:p>
          <a:p>
            <a:r>
              <a:rPr lang="en-US" sz="2400" dirty="0"/>
              <a:t>}</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a:xfrm>
            <a:off x="402281" y="6786380"/>
            <a:ext cx="17483382" cy="604235"/>
          </a:xfrm>
        </p:spPr>
        <p:txBody>
          <a:bodyPr/>
          <a:lstStyle/>
          <a:p>
            <a:r>
              <a:rPr lang="en-US" dirty="0"/>
              <a:t>Result of the Token Request</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a:xfrm>
            <a:off x="402281" y="7573617"/>
            <a:ext cx="17483382" cy="2288385"/>
          </a:xfrm>
        </p:spPr>
        <p:txBody>
          <a:bodyPr/>
          <a:lstStyle/>
          <a:p>
            <a:r>
              <a:rPr lang="en-US" dirty="0"/>
              <a:t>The result is a response which contains an access token.  The access token contains the clientid, which is the application id, which is the requested scope root, as audience value: 8ebb0674-2d54-4d1b-8f01-d65b10b21671</a:t>
            </a:r>
            <a:endParaRPr lang="en-BE" dirty="0"/>
          </a:p>
        </p:txBody>
      </p:sp>
    </p:spTree>
    <p:extLst>
      <p:ext uri="{BB962C8B-B14F-4D97-AF65-F5344CB8AC3E}">
        <p14:creationId xmlns:p14="http://schemas.microsoft.com/office/powerpoint/2010/main" val="1311757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a:xfrm>
            <a:off x="917190" y="2926080"/>
            <a:ext cx="16453620" cy="4374372"/>
          </a:xfrm>
        </p:spPr>
        <p:txBody>
          <a:bodyPr/>
          <a:lstStyle/>
          <a:p>
            <a:r>
              <a:rPr lang="en-US" sz="2400" dirty="0"/>
              <a:t>{</a:t>
            </a:r>
            <a:br>
              <a:rPr lang="en-US" sz="2400" dirty="0"/>
            </a:br>
            <a:r>
              <a:rPr lang="en-US" sz="2400" dirty="0"/>
              <a:t>    “</a:t>
            </a:r>
            <a:r>
              <a:rPr lang="en-US" sz="2400" dirty="0" err="1"/>
              <a:t>client_id</a:t>
            </a:r>
            <a:r>
              <a:rPr lang="en-US" sz="2400" dirty="0"/>
              <a:t>": “the client identifier",</a:t>
            </a:r>
            <a:br>
              <a:rPr lang="en-US" sz="2400" dirty="0"/>
            </a:br>
            <a:r>
              <a:rPr lang="en-US" sz="2400" dirty="0"/>
              <a:t>    “exp": 123456, // the expiration time, in Unix time</a:t>
            </a:r>
            <a:br>
              <a:rPr lang="en-US" sz="2400" dirty="0"/>
            </a:br>
            <a:r>
              <a:rPr lang="en-US" sz="2400" dirty="0"/>
              <a:t>    “</a:t>
            </a:r>
            <a:r>
              <a:rPr lang="en-US" sz="2400" dirty="0" err="1"/>
              <a:t>aud</a:t>
            </a:r>
            <a:r>
              <a:rPr lang="en-US" sz="2400" dirty="0"/>
              <a:t>": “the intended audience of the token”,</a:t>
            </a:r>
          </a:p>
          <a:p>
            <a:r>
              <a:rPr lang="en-US" sz="2400" dirty="0"/>
              <a:t>    “scope”: [“read”, “write”, …] // the scope of access the token provides</a:t>
            </a:r>
          </a:p>
          <a:p>
            <a:r>
              <a:rPr lang="en-US" sz="2400" dirty="0"/>
              <a:t>    “</a:t>
            </a:r>
            <a:r>
              <a:rPr lang="en-US" sz="2400" dirty="0" err="1"/>
              <a:t>iss</a:t>
            </a:r>
            <a:r>
              <a:rPr lang="en-US" sz="2400" dirty="0"/>
              <a:t>”: “the issuer of the token” // </a:t>
            </a:r>
            <a:r>
              <a:rPr lang="en-US" sz="2400" dirty="0" err="1"/>
              <a:t>eg</a:t>
            </a:r>
            <a:r>
              <a:rPr lang="en-US" sz="2400" dirty="0"/>
              <a:t>: the URI of your </a:t>
            </a:r>
            <a:r>
              <a:rPr lang="en-US" sz="2400" dirty="0" err="1"/>
              <a:t>Entra</a:t>
            </a:r>
            <a:r>
              <a:rPr lang="en-US" sz="2400" dirty="0"/>
              <a:t> ID</a:t>
            </a:r>
          </a:p>
          <a:p>
            <a:r>
              <a:rPr lang="en-US" sz="2400" dirty="0"/>
              <a:t>	...</a:t>
            </a:r>
            <a:br>
              <a:rPr lang="en-US" sz="2400" dirty="0"/>
            </a:br>
            <a:r>
              <a:rPr lang="en-US" sz="2400" dirty="0"/>
              <a:t>}</a:t>
            </a:r>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Not necessarily Azure-related</a:t>
            </a:r>
            <a:endParaRPr lang="en-BE" dirty="0"/>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Yer Typical Access Token Content</a:t>
            </a:r>
            <a:endParaRPr lang="en-BE" dirty="0"/>
          </a:p>
        </p:txBody>
      </p:sp>
      <p:sp>
        <p:nvSpPr>
          <p:cNvPr id="5" name="Content Placeholder 3">
            <a:extLst>
              <a:ext uri="{FF2B5EF4-FFF2-40B4-BE49-F238E27FC236}">
                <a16:creationId xmlns:a16="http://schemas.microsoft.com/office/drawing/2014/main" id="{F174C0EE-A767-CB31-3D0B-376646EB36C1}"/>
              </a:ext>
            </a:extLst>
          </p:cNvPr>
          <p:cNvSpPr txBox="1">
            <a:spLocks/>
          </p:cNvSpPr>
          <p:nvPr/>
        </p:nvSpPr>
        <p:spPr>
          <a:xfrm>
            <a:off x="917190" y="7545350"/>
            <a:ext cx="14863584" cy="1539655"/>
          </a:xfrm>
          <a:prstGeom prst="rect">
            <a:avLst/>
          </a:prstGeom>
        </p:spPr>
        <p:txBody>
          <a:bodyPr vert="horz" lIns="91440" tIns="45720" rIns="91440" bIns="45720" rtlCol="0">
            <a:noAutofit/>
          </a:bodyPr>
          <a:lstStyle>
            <a:lvl1pPr marL="85724" marR="0" indent="-85724" algn="l" defTabSz="878982" rtl="0" eaLnBrk="1" fontAlgn="auto" latinLnBrk="0" hangingPunct="1">
              <a:lnSpc>
                <a:spcPct val="100000"/>
              </a:lnSpc>
              <a:spcBef>
                <a:spcPts val="0"/>
              </a:spcBef>
              <a:spcAft>
                <a:spcPts val="0"/>
              </a:spcAft>
              <a:buClrTx/>
              <a:buSzPct val="75000"/>
              <a:buFont typeface="Myriad Pro" panose="020B0503030403020204" pitchFamily="34" charset="0"/>
              <a:buChar char=" "/>
              <a:tabLst/>
              <a:defRPr sz="3200" b="1" i="0" kern="1200">
                <a:solidFill>
                  <a:srgbClr val="130F25"/>
                </a:solidFill>
                <a:latin typeface="+mn-lt"/>
                <a:ea typeface="PS TT Commons DemiBold" panose="02000506040000020004" pitchFamily="2" charset="77"/>
                <a:cs typeface="PS TT Commons DemiBold" panose="02000506040000020004" pitchFamily="2" charset="77"/>
              </a:defRPr>
            </a:lvl1pPr>
            <a:lvl2pPr marL="878982" marR="0" indent="-433384" algn="l" defTabSz="878982" rtl="0" eaLnBrk="1" fontAlgn="auto" latinLnBrk="0" hangingPunct="1">
              <a:lnSpc>
                <a:spcPct val="100000"/>
              </a:lnSpc>
              <a:spcBef>
                <a:spcPts val="900"/>
              </a:spcBef>
              <a:spcAft>
                <a:spcPts val="0"/>
              </a:spcAft>
              <a:buClrTx/>
              <a:buSzPct val="75000"/>
              <a:buFont typeface="Lucida Grande"/>
              <a:buChar char="-"/>
              <a:tabLst/>
              <a:defRPr sz="3000" b="0" i="0" kern="1200" baseline="0">
                <a:solidFill>
                  <a:srgbClr val="130F25"/>
                </a:solidFill>
                <a:latin typeface="+mn-lt"/>
                <a:ea typeface="PS TT Commons" charset="0"/>
                <a:cs typeface="PS TT Commons" charset="0"/>
              </a:defRPr>
            </a:lvl2pPr>
            <a:lvl3pPr marL="1324580" marR="0" indent="-430336" algn="l" defTabSz="878982" rtl="0" eaLnBrk="1" fontAlgn="auto" latinLnBrk="0" hangingPunct="1">
              <a:lnSpc>
                <a:spcPct val="100000"/>
              </a:lnSpc>
              <a:spcBef>
                <a:spcPts val="900"/>
              </a:spcBef>
              <a:spcAft>
                <a:spcPts val="0"/>
              </a:spcAft>
              <a:buClrTx/>
              <a:buSzPct val="75000"/>
              <a:buFont typeface="Lucida Grande"/>
              <a:buChar char="•"/>
              <a:tabLst/>
              <a:defRPr sz="3000" b="0" i="0" kern="1200">
                <a:solidFill>
                  <a:srgbClr val="130F25"/>
                </a:solidFill>
                <a:latin typeface="+mn-lt"/>
                <a:ea typeface="PS TT Commons" charset="0"/>
                <a:cs typeface="PS TT Commons" charset="0"/>
              </a:defRPr>
            </a:lvl3pPr>
            <a:lvl4pPr marL="1800182" marR="0" indent="-476238" algn="l" defTabSz="878982" rtl="0" eaLnBrk="1" fontAlgn="auto" latinLnBrk="0" hangingPunct="1">
              <a:lnSpc>
                <a:spcPct val="100000"/>
              </a:lnSpc>
              <a:spcBef>
                <a:spcPts val="900"/>
              </a:spcBef>
              <a:spcAft>
                <a:spcPts val="0"/>
              </a:spcAft>
              <a:buClrTx/>
              <a:buSzPct val="75000"/>
              <a:buFont typeface="Wingdings" panose="05000000000000000000" pitchFamily="2" charset="2"/>
              <a:buChar char="§"/>
              <a:tabLst/>
              <a:defRPr sz="3000" b="0" i="0" kern="1200">
                <a:solidFill>
                  <a:srgbClr val="130F25"/>
                </a:solidFill>
                <a:latin typeface="+mn-lt"/>
                <a:ea typeface="PS TT Commons" charset="0"/>
                <a:cs typeface="PS TT Commons" charset="0"/>
              </a:defRPr>
            </a:lvl4pPr>
            <a:lvl5pPr marL="2057350" marR="0" indent="-411948" algn="l" defTabSz="878982" rtl="0" eaLnBrk="1" fontAlgn="auto" latinLnBrk="0" hangingPunct="1">
              <a:lnSpc>
                <a:spcPct val="100000"/>
              </a:lnSpc>
              <a:spcBef>
                <a:spcPts val="900"/>
              </a:spcBef>
              <a:spcAft>
                <a:spcPts val="0"/>
              </a:spcAft>
              <a:buClrTx/>
              <a:buSzPct val="75000"/>
              <a:buFont typeface="Myriad Pro Light" panose="020B0403030403020204" pitchFamily="34" charset="0"/>
              <a:buChar char="-"/>
              <a:tabLst/>
              <a:defRPr sz="3000" b="0" i="0" kern="1200">
                <a:solidFill>
                  <a:srgbClr val="130F25"/>
                </a:solidFill>
                <a:latin typeface="+mn-lt"/>
                <a:ea typeface="PS TT Commons" charset="0"/>
                <a:cs typeface="PS TT Commons" charset="0"/>
              </a:defRPr>
            </a:lvl5pPr>
            <a:lvl6pPr marL="2578830" marR="0" indent="-438140" algn="l" defTabSz="878982" rtl="0" eaLnBrk="1" fontAlgn="auto" latinLnBrk="0" hangingPunct="1">
              <a:lnSpc>
                <a:spcPct val="100000"/>
              </a:lnSpc>
              <a:spcBef>
                <a:spcPts val="672"/>
              </a:spcBef>
              <a:spcAft>
                <a:spcPts val="0"/>
              </a:spcAft>
              <a:buClr>
                <a:srgbClr val="404040"/>
              </a:buClr>
              <a:buSzPct val="70000"/>
              <a:buFont typeface="Montserrat"/>
              <a:buChar char=" "/>
              <a:tabLst/>
              <a:defRPr sz="2700" kern="1200">
                <a:solidFill>
                  <a:schemeClr val="tx1"/>
                </a:solidFill>
                <a:latin typeface="+mn-lt"/>
                <a:ea typeface="+mn-ea"/>
                <a:cs typeface="+mn-cs"/>
              </a:defRPr>
            </a:lvl6pPr>
            <a:lvl7pPr marL="3005062" marR="0" indent="-433378"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7pPr>
            <a:lvl8pPr marL="3428914" marR="0" indent="-423852"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8pPr>
            <a:lvl9pPr marL="3857530" marR="0" indent="-428616"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9pPr>
          </a:lstStyle>
          <a:p>
            <a:r>
              <a:rPr lang="en-US" dirty="0"/>
              <a:t>A bunch of claims, standardized or not, related to a client app or a user, that can be used to allow or disallow access to the intended audience or inside of the intended audience</a:t>
            </a:r>
            <a:endParaRPr lang="en-BE" dirty="0"/>
          </a:p>
        </p:txBody>
      </p:sp>
    </p:spTree>
    <p:extLst>
      <p:ext uri="{BB962C8B-B14F-4D97-AF65-F5344CB8AC3E}">
        <p14:creationId xmlns:p14="http://schemas.microsoft.com/office/powerpoint/2010/main" val="272212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dirty="0"/>
              <a:t>It’s still up to the API code (or a layer in front of it) to validate this incoming token. </a:t>
            </a:r>
          </a:p>
          <a:p>
            <a:pPr lvl="1"/>
            <a:r>
              <a:rPr lang="en-US" dirty="0"/>
              <a:t>Typically, in .NET: </a:t>
            </a:r>
            <a:r>
              <a:rPr lang="en-US" dirty="0" err="1"/>
              <a:t>JwtBearer</a:t>
            </a:r>
            <a:r>
              <a:rPr lang="en-US" dirty="0"/>
              <a:t> authentication middleware (</a:t>
            </a:r>
            <a:r>
              <a:rPr lang="en-US" dirty="0">
                <a:hlinkClick r:id="rId3"/>
              </a:rPr>
              <a:t>https://www.nuget.org/packages/Microsoft.AspNetCore.Authentication.JwtBearer</a:t>
            </a:r>
            <a:r>
              <a:rPr lang="en-US" dirty="0"/>
              <a:t>) </a:t>
            </a:r>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sz="quarter" idx="14"/>
          </p:nvPr>
        </p:nvSpPr>
        <p:spPr/>
        <p:txBody>
          <a:bodyPr/>
          <a:lstStyle/>
          <a:p>
            <a:r>
              <a:rPr lang="en-US" dirty="0"/>
              <a:t>Validating the Token</a:t>
            </a:r>
            <a:endParaRPr lang="en-BE" dirty="0"/>
          </a:p>
        </p:txBody>
      </p:sp>
    </p:spTree>
    <p:extLst>
      <p:ext uri="{BB962C8B-B14F-4D97-AF65-F5344CB8AC3E}">
        <p14:creationId xmlns:p14="http://schemas.microsoft.com/office/powerpoint/2010/main" val="275858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dirty="0"/>
              <a:t>&lt;validate-</a:t>
            </a:r>
            <a:r>
              <a:rPr lang="en-US" sz="2400" dirty="0" err="1"/>
              <a:t>jwt</a:t>
            </a:r>
            <a:r>
              <a:rPr lang="en-US" sz="2400" dirty="0"/>
              <a:t> failed-validation-</a:t>
            </a:r>
            <a:r>
              <a:rPr lang="en-US" sz="2400" dirty="0" err="1"/>
              <a:t>httpcode</a:t>
            </a:r>
            <a:r>
              <a:rPr lang="en-US" sz="2400" dirty="0"/>
              <a:t>="401" failed-validation-error-message="Unauthorized" require-expiration-time="true" require-scheme="Bearer" require-signed-tokens="true" clock-skew="0"&gt;</a:t>
            </a:r>
            <a:br>
              <a:rPr lang="en-US" sz="2400" dirty="0"/>
            </a:br>
            <a:r>
              <a:rPr lang="en-US" sz="2400" dirty="0"/>
              <a:t>	&lt;</a:t>
            </a:r>
            <a:r>
              <a:rPr lang="en-US" sz="2400" dirty="0" err="1"/>
              <a:t>openid</a:t>
            </a:r>
            <a:r>
              <a:rPr lang="en-US" sz="2400" dirty="0"/>
              <a:t>-config </a:t>
            </a:r>
            <a:r>
              <a:rPr lang="en-US" sz="2400" dirty="0" err="1"/>
              <a:t>url</a:t>
            </a:r>
            <a:r>
              <a:rPr lang="en-US" sz="2400" dirty="0"/>
              <a:t>="</a:t>
            </a:r>
            <a:r>
              <a:rPr lang="en-US" sz="2400" b="1" dirty="0">
                <a:solidFill>
                  <a:schemeClr val="accent6"/>
                </a:solidFill>
              </a:rPr>
              <a:t>the OIDC well-known URL</a:t>
            </a:r>
            <a:r>
              <a:rPr lang="en-US" sz="2400" dirty="0"/>
              <a:t>"&gt;	</a:t>
            </a:r>
            <a:br>
              <a:rPr lang="en-US" sz="2400" dirty="0"/>
            </a:br>
            <a:r>
              <a:rPr lang="en-US" sz="2400" dirty="0"/>
              <a:t>	&lt;audiences&gt;</a:t>
            </a:r>
            <a:br>
              <a:rPr lang="en-US" sz="2400" dirty="0"/>
            </a:br>
            <a:r>
              <a:rPr lang="en-US" sz="2400" dirty="0"/>
              <a:t>    		&lt;audience&gt;</a:t>
            </a:r>
            <a:r>
              <a:rPr lang="en-US" sz="2400" b="1" dirty="0">
                <a:solidFill>
                  <a:schemeClr val="accent6"/>
                </a:solidFill>
              </a:rPr>
              <a:t>valid audience</a:t>
            </a:r>
            <a:r>
              <a:rPr lang="en-US" sz="2400" dirty="0"/>
              <a:t>&lt;/audience&gt;</a:t>
            </a:r>
            <a:br>
              <a:rPr lang="en-US" sz="2400" dirty="0"/>
            </a:br>
            <a:r>
              <a:rPr lang="en-US" sz="2400" dirty="0"/>
              <a:t>     &lt;/audiences&gt; </a:t>
            </a:r>
            <a:br>
              <a:rPr lang="en-US" sz="2400" dirty="0"/>
            </a:br>
            <a:r>
              <a:rPr lang="en-US" sz="2400" dirty="0"/>
              <a:t>&lt;/validate-</a:t>
            </a:r>
            <a:r>
              <a:rPr lang="en-US" sz="2400" dirty="0" err="1"/>
              <a:t>jwt</a:t>
            </a:r>
            <a:r>
              <a:rPr lang="en-US" sz="2400" dirty="0"/>
              <a:t>&gt;</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Token Validation in API Management: validate-</a:t>
            </a:r>
            <a:r>
              <a:rPr lang="en-US" dirty="0" err="1"/>
              <a:t>jwt</a:t>
            </a:r>
            <a:r>
              <a:rPr lang="en-US" dirty="0"/>
              <a:t> </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Scenario: you want APIM to handle token validation, e.g. before calling a downstream API.  Incoming requests must have a Bearer token in the Authorization header. </a:t>
            </a:r>
          </a:p>
          <a:p>
            <a:r>
              <a:rPr lang="en-US" dirty="0"/>
              <a:t>Valid audience checks (&amp; other types of validation configuration, like issuer validation) are possible</a:t>
            </a:r>
            <a:br>
              <a:rPr lang="en-US" dirty="0"/>
            </a:br>
            <a:endParaRPr lang="en-US" dirty="0"/>
          </a:p>
          <a:p>
            <a:endParaRPr lang="en-BE" dirty="0"/>
          </a:p>
        </p:txBody>
      </p:sp>
    </p:spTree>
    <p:extLst>
      <p:ext uri="{BB962C8B-B14F-4D97-AF65-F5344CB8AC3E}">
        <p14:creationId xmlns:p14="http://schemas.microsoft.com/office/powerpoint/2010/main" val="2375187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98B07B0-96DB-5A4B-1CD1-CBCA26950EF7}"/>
              </a:ext>
            </a:extLst>
          </p:cNvPr>
          <p:cNvSpPr>
            <a:spLocks noGrp="1"/>
          </p:cNvSpPr>
          <p:nvPr>
            <p:ph type="body" sz="quarter" idx="14"/>
          </p:nvPr>
        </p:nvSpPr>
        <p:spPr/>
        <p:txBody>
          <a:bodyPr/>
          <a:lstStyle/>
          <a:p>
            <a:r>
              <a:rPr lang="en-US" dirty="0"/>
              <a:t>IAM</a:t>
            </a:r>
            <a:endParaRPr lang="en-BE" dirty="0"/>
          </a:p>
        </p:txBody>
      </p:sp>
      <p:sp>
        <p:nvSpPr>
          <p:cNvPr id="10" name="Text Placeholder 9">
            <a:extLst>
              <a:ext uri="{FF2B5EF4-FFF2-40B4-BE49-F238E27FC236}">
                <a16:creationId xmlns:a16="http://schemas.microsoft.com/office/drawing/2014/main" id="{9DDC9E37-2748-D588-E5F5-1A3A1AC912BD}"/>
              </a:ext>
            </a:extLst>
          </p:cNvPr>
          <p:cNvSpPr>
            <a:spLocks noGrp="1"/>
          </p:cNvSpPr>
          <p:nvPr>
            <p:ph type="body" sz="quarter" idx="16"/>
          </p:nvPr>
        </p:nvSpPr>
        <p:spPr/>
        <p:txBody>
          <a:bodyPr/>
          <a:lstStyle/>
          <a:p>
            <a:r>
              <a:rPr lang="en-US" dirty="0"/>
              <a:t>Networking</a:t>
            </a:r>
            <a:endParaRPr lang="en-BE" dirty="0"/>
          </a:p>
        </p:txBody>
      </p:sp>
      <p:sp>
        <p:nvSpPr>
          <p:cNvPr id="11" name="Text Placeholder 10">
            <a:extLst>
              <a:ext uri="{FF2B5EF4-FFF2-40B4-BE49-F238E27FC236}">
                <a16:creationId xmlns:a16="http://schemas.microsoft.com/office/drawing/2014/main" id="{E76C1A22-44A2-DFBC-54FE-749D074A6D85}"/>
              </a:ext>
            </a:extLst>
          </p:cNvPr>
          <p:cNvSpPr>
            <a:spLocks noGrp="1"/>
          </p:cNvSpPr>
          <p:nvPr>
            <p:ph type="body" sz="quarter" idx="18"/>
          </p:nvPr>
        </p:nvSpPr>
        <p:spPr/>
        <p:txBody>
          <a:bodyPr/>
          <a:lstStyle/>
          <a:p>
            <a:r>
              <a:rPr lang="en-US" dirty="0"/>
              <a:t>Backup and disaster recovery</a:t>
            </a:r>
            <a:endParaRPr lang="en-BE" dirty="0"/>
          </a:p>
        </p:txBody>
      </p:sp>
      <p:sp>
        <p:nvSpPr>
          <p:cNvPr id="4" name="Title 3">
            <a:extLst>
              <a:ext uri="{FF2B5EF4-FFF2-40B4-BE49-F238E27FC236}">
                <a16:creationId xmlns:a16="http://schemas.microsoft.com/office/drawing/2014/main" id="{9EC2A9FE-1742-1384-3E28-A5F9E02F7F4E}"/>
              </a:ext>
            </a:extLst>
          </p:cNvPr>
          <p:cNvSpPr>
            <a:spLocks noGrp="1"/>
          </p:cNvSpPr>
          <p:nvPr>
            <p:ph type="title"/>
          </p:nvPr>
        </p:nvSpPr>
        <p:spPr/>
        <p:txBody>
          <a:bodyPr/>
          <a:lstStyle/>
          <a:p>
            <a:r>
              <a:rPr lang="en-US" dirty="0"/>
              <a:t>On Azure Security</a:t>
            </a:r>
            <a:endParaRPr lang="en-BE" dirty="0"/>
          </a:p>
        </p:txBody>
      </p:sp>
      <p:pic>
        <p:nvPicPr>
          <p:cNvPr id="3074" name="Picture 2" descr="permissions">
            <a:extLst>
              <a:ext uri="{FF2B5EF4-FFF2-40B4-BE49-F238E27FC236}">
                <a16:creationId xmlns:a16="http://schemas.microsoft.com/office/drawing/2014/main" id="{F859B305-D01D-E958-8E5A-9044F709053B}"/>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1212056" y="2835275"/>
            <a:ext cx="4387850" cy="4387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fety-net">
            <a:extLst>
              <a:ext uri="{FF2B5EF4-FFF2-40B4-BE49-F238E27FC236}">
                <a16:creationId xmlns:a16="http://schemas.microsoft.com/office/drawing/2014/main" id="{EF9CAAF6-3E9F-744E-0C3A-740B0E0FD703}"/>
              </a:ext>
            </a:extLst>
          </p:cNvPr>
          <p:cNvPicPr>
            <a:picLocks noGrp="1" noChangeAspect="1" noChangeArrowheads="1"/>
          </p:cNvPicPr>
          <p:nvPr>
            <p:ph sz="quarter" idx="17"/>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rtual-network-2">
            <a:extLst>
              <a:ext uri="{FF2B5EF4-FFF2-40B4-BE49-F238E27FC236}">
                <a16:creationId xmlns:a16="http://schemas.microsoft.com/office/drawing/2014/main" id="{60B351D7-2D06-59B5-9198-CD55E71EC1C9}"/>
              </a:ext>
            </a:extLst>
          </p:cNvPr>
          <p:cNvPicPr>
            <a:picLocks noGrp="1" noChangeAspect="1" noChangeArrowheads="1"/>
          </p:cNvPicPr>
          <p:nvPr>
            <p:ph sz="quarter" idx="15"/>
          </p:nvPr>
        </p:nvPicPr>
        <p:blipFill>
          <a:blip r:embed="rId5">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33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dirty="0"/>
              <a:t>&lt;validate-azure-ad-token tenant-id="</a:t>
            </a:r>
            <a:r>
              <a:rPr lang="en-US" sz="2400" b="1" dirty="0">
                <a:solidFill>
                  <a:schemeClr val="accent6"/>
                </a:solidFill>
              </a:rPr>
              <a:t>Azure AD tenant ID</a:t>
            </a:r>
            <a:r>
              <a:rPr lang="en-US" sz="2400" dirty="0"/>
              <a:t>"&gt;</a:t>
            </a:r>
            <a:br>
              <a:rPr lang="en-US" sz="2400" dirty="0"/>
            </a:br>
            <a:r>
              <a:rPr lang="en-US" sz="2400" dirty="0"/>
              <a:t>	&lt;client-application-ids&gt;</a:t>
            </a:r>
            <a:br>
              <a:rPr lang="en-US" sz="2400" dirty="0"/>
            </a:br>
            <a:r>
              <a:rPr lang="en-US" sz="2400" dirty="0"/>
              <a:t>		&lt;application-id&gt;</a:t>
            </a:r>
            <a:r>
              <a:rPr lang="en-US" sz="2400" b="1" dirty="0">
                <a:solidFill>
                  <a:schemeClr val="accent6"/>
                </a:solidFill>
              </a:rPr>
              <a:t>Azure AD application/client ID</a:t>
            </a:r>
            <a:r>
              <a:rPr lang="en-US" sz="2400" dirty="0"/>
              <a:t>&lt;/application-id&gt;</a:t>
            </a:r>
            <a:br>
              <a:rPr lang="en-US" sz="2400" dirty="0"/>
            </a:br>
            <a:r>
              <a:rPr lang="en-US" sz="2400" dirty="0"/>
              <a:t>	&lt;/client-application-ids&gt;</a:t>
            </a:r>
            <a:br>
              <a:rPr lang="en-US" sz="2400" dirty="0"/>
            </a:br>
            <a:r>
              <a:rPr lang="en-US" sz="2400" dirty="0"/>
              <a:t>&lt;/validate-azure-ad-token&gt;</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Token Validation in API Management: validate-azure-ad-token</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Alternative to validate-</a:t>
            </a:r>
            <a:r>
              <a:rPr lang="en-US" dirty="0" err="1"/>
              <a:t>jwt</a:t>
            </a:r>
            <a:r>
              <a:rPr lang="en-US" dirty="0"/>
              <a:t> if you’re working with Entra ID</a:t>
            </a:r>
          </a:p>
          <a:p>
            <a:r>
              <a:rPr lang="en-US" dirty="0"/>
              <a:t>The application (client) ID is validated, but backend application id, audience &amp; required claim validation &amp; values are possible as well</a:t>
            </a:r>
            <a:endParaRPr lang="en-BE" sz="2400" dirty="0"/>
          </a:p>
        </p:txBody>
      </p:sp>
    </p:spTree>
    <p:extLst>
      <p:ext uri="{BB962C8B-B14F-4D97-AF65-F5344CB8AC3E}">
        <p14:creationId xmlns:p14="http://schemas.microsoft.com/office/powerpoint/2010/main" val="3629769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dirty="0"/>
              <a:t>&lt;send-request ignore-error="true" timeout="20" response-variable-name="</a:t>
            </a:r>
            <a:r>
              <a:rPr lang="en-US" sz="2400" dirty="0" err="1"/>
              <a:t>bearerToken</a:t>
            </a:r>
            <a:r>
              <a:rPr lang="en-US" sz="2400" dirty="0"/>
              <a:t>" mode="new"&gt;</a:t>
            </a:r>
            <a:br>
              <a:rPr lang="en-US" sz="2400" dirty="0"/>
            </a:br>
            <a:r>
              <a:rPr lang="en-US" sz="2400" dirty="0"/>
              <a:t>	&lt;set-</a:t>
            </a:r>
            <a:r>
              <a:rPr lang="en-US" sz="2400" dirty="0" err="1"/>
              <a:t>url</a:t>
            </a:r>
            <a:r>
              <a:rPr lang="en-US" sz="2400" dirty="0"/>
              <a:t>&gt;{{</a:t>
            </a:r>
            <a:r>
              <a:rPr lang="en-US" sz="2400" dirty="0" err="1"/>
              <a:t>authorizationServer</a:t>
            </a:r>
            <a:r>
              <a:rPr lang="en-US" sz="2400" dirty="0"/>
              <a:t>}}&lt;/set-</a:t>
            </a:r>
            <a:r>
              <a:rPr lang="en-US" sz="2400" dirty="0" err="1"/>
              <a:t>url</a:t>
            </a:r>
            <a:r>
              <a:rPr lang="en-US" sz="2400" dirty="0"/>
              <a:t>&gt;</a:t>
            </a:r>
            <a:br>
              <a:rPr lang="en-US" sz="2400" dirty="0"/>
            </a:br>
            <a:r>
              <a:rPr lang="en-US" sz="2400" dirty="0"/>
              <a:t>	&lt;set-method&gt;POST&lt;/set-method&gt;</a:t>
            </a:r>
            <a:br>
              <a:rPr lang="en-US" sz="2400" dirty="0"/>
            </a:br>
            <a:r>
              <a:rPr lang="en-US" sz="2400" dirty="0"/>
              <a:t>	&lt;set-header name="Content-Type" exists-action="override"&gt;</a:t>
            </a:r>
            <a:br>
              <a:rPr lang="en-US" sz="2400" dirty="0"/>
            </a:br>
            <a:r>
              <a:rPr lang="en-US" sz="2400" dirty="0"/>
              <a:t>		&lt;value&gt;application/x-www-form-</a:t>
            </a:r>
            <a:r>
              <a:rPr lang="en-US" sz="2400" dirty="0" err="1"/>
              <a:t>urlencoded</a:t>
            </a:r>
            <a:r>
              <a:rPr lang="en-US" sz="2400" dirty="0"/>
              <a:t>&lt;/value&gt;</a:t>
            </a:r>
            <a:br>
              <a:rPr lang="en-US" sz="2400" dirty="0"/>
            </a:br>
            <a:r>
              <a:rPr lang="en-US" sz="2400" dirty="0"/>
              <a:t>	&lt;/set-header&gt;</a:t>
            </a:r>
            <a:br>
              <a:rPr lang="en-US" sz="2400" dirty="0"/>
            </a:br>
            <a:r>
              <a:rPr lang="en-US" sz="2400" dirty="0"/>
              <a:t>	&lt;set-body&gt;</a:t>
            </a:r>
            <a:br>
              <a:rPr lang="en-US" sz="2400" dirty="0"/>
            </a:br>
            <a:r>
              <a:rPr lang="en-US" sz="2400" dirty="0"/>
              <a:t>          @{ return "</a:t>
            </a:r>
            <a:r>
              <a:rPr lang="en-US" sz="2400" b="1" dirty="0" err="1">
                <a:solidFill>
                  <a:schemeClr val="accent6"/>
                </a:solidFill>
              </a:rPr>
              <a:t>client_id</a:t>
            </a:r>
            <a:r>
              <a:rPr lang="en-US" sz="2400" b="1" dirty="0">
                <a:solidFill>
                  <a:schemeClr val="accent6"/>
                </a:solidFill>
              </a:rPr>
              <a:t>={{</a:t>
            </a:r>
            <a:r>
              <a:rPr lang="en-US" sz="2400" b="1" dirty="0" err="1">
                <a:solidFill>
                  <a:schemeClr val="accent6"/>
                </a:solidFill>
              </a:rPr>
              <a:t>clientId</a:t>
            </a:r>
            <a:r>
              <a:rPr lang="en-US" sz="2400" b="1" dirty="0">
                <a:solidFill>
                  <a:schemeClr val="accent6"/>
                </a:solidFill>
              </a:rPr>
              <a:t>}}&amp;scope={{scope}}&amp;</a:t>
            </a:r>
            <a:r>
              <a:rPr lang="en-US" sz="2400" b="1" dirty="0" err="1">
                <a:solidFill>
                  <a:schemeClr val="accent6"/>
                </a:solidFill>
              </a:rPr>
              <a:t>client_secret</a:t>
            </a:r>
            <a:r>
              <a:rPr lang="en-US" sz="2400" b="1" dirty="0">
                <a:solidFill>
                  <a:schemeClr val="accent6"/>
                </a:solidFill>
              </a:rPr>
              <a:t>={{</a:t>
            </a:r>
            <a:r>
              <a:rPr lang="en-US" sz="2400" b="1" dirty="0" err="1">
                <a:solidFill>
                  <a:schemeClr val="accent6"/>
                </a:solidFill>
              </a:rPr>
              <a:t>clientSecret</a:t>
            </a:r>
            <a:r>
              <a:rPr lang="en-US" sz="2400" b="1" dirty="0">
                <a:solidFill>
                  <a:schemeClr val="accent6"/>
                </a:solidFill>
              </a:rPr>
              <a:t>}}&amp;</a:t>
            </a:r>
            <a:r>
              <a:rPr lang="en-US" sz="2400" b="1" dirty="0" err="1">
                <a:solidFill>
                  <a:schemeClr val="accent6"/>
                </a:solidFill>
              </a:rPr>
              <a:t>grant_type</a:t>
            </a:r>
            <a:r>
              <a:rPr lang="en-US" sz="2400" b="1" dirty="0">
                <a:solidFill>
                  <a:schemeClr val="accent6"/>
                </a:solidFill>
              </a:rPr>
              <a:t>=</a:t>
            </a:r>
            <a:r>
              <a:rPr lang="en-US" sz="2400" b="1" dirty="0" err="1">
                <a:solidFill>
                  <a:schemeClr val="accent6"/>
                </a:solidFill>
              </a:rPr>
              <a:t>client_credentials</a:t>
            </a:r>
            <a:r>
              <a:rPr lang="en-US" sz="2400" dirty="0"/>
              <a:t>"; }</a:t>
            </a:r>
            <a:br>
              <a:rPr lang="en-US" sz="2400" dirty="0"/>
            </a:br>
            <a:r>
              <a:rPr lang="en-US" sz="2400" dirty="0"/>
              <a:t>	&lt;/set-body&gt;</a:t>
            </a:r>
            <a:br>
              <a:rPr lang="en-US" sz="2400" dirty="0"/>
            </a:br>
            <a:r>
              <a:rPr lang="en-US" sz="2400" dirty="0"/>
              <a:t>&lt;/send-request&gt;</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Requesting a Token in API Management</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Scenario: you want to call something (an API, a logic app, …) that’s protected with a token from inside APIM.   This snippet fetches a token, using the service principal.</a:t>
            </a:r>
            <a:endParaRPr lang="en-BE" dirty="0"/>
          </a:p>
        </p:txBody>
      </p:sp>
    </p:spTree>
    <p:extLst>
      <p:ext uri="{BB962C8B-B14F-4D97-AF65-F5344CB8AC3E}">
        <p14:creationId xmlns:p14="http://schemas.microsoft.com/office/powerpoint/2010/main" val="2273731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dirty="0"/>
              <a:t> &lt;set-header name="Authorization" exists-action="override"&gt;</a:t>
            </a:r>
            <a:br>
              <a:rPr lang="en-US" sz="2400" dirty="0"/>
            </a:br>
            <a:r>
              <a:rPr lang="en-US" sz="2400" dirty="0"/>
              <a:t>	&lt;value&gt; @("</a:t>
            </a:r>
            <a:r>
              <a:rPr lang="en-US" sz="2400" b="1" dirty="0">
                <a:solidFill>
                  <a:schemeClr val="accent6"/>
                </a:solidFill>
              </a:rPr>
              <a:t>Bearer " + (String)((</a:t>
            </a:r>
            <a:r>
              <a:rPr lang="en-US" sz="2400" b="1" dirty="0" err="1">
                <a:solidFill>
                  <a:schemeClr val="accent6"/>
                </a:solidFill>
              </a:rPr>
              <a:t>IResponse</a:t>
            </a:r>
            <a:r>
              <a:rPr lang="en-US" sz="2400" b="1" dirty="0">
                <a:solidFill>
                  <a:schemeClr val="accent6"/>
                </a:solidFill>
              </a:rPr>
              <a:t>)</a:t>
            </a:r>
            <a:r>
              <a:rPr lang="en-US" sz="2400" b="1" dirty="0" err="1">
                <a:solidFill>
                  <a:schemeClr val="accent6"/>
                </a:solidFill>
              </a:rPr>
              <a:t>context.Variables</a:t>
            </a:r>
            <a:r>
              <a:rPr lang="en-US" sz="2400" b="1" dirty="0">
                <a:solidFill>
                  <a:schemeClr val="accent6"/>
                </a:solidFill>
              </a:rPr>
              <a:t>["</a:t>
            </a:r>
            <a:r>
              <a:rPr lang="en-US" sz="2400" b="1" dirty="0" err="1">
                <a:solidFill>
                  <a:schemeClr val="accent6"/>
                </a:solidFill>
              </a:rPr>
              <a:t>bearerToken</a:t>
            </a:r>
            <a:r>
              <a:rPr lang="en-US" sz="2400" b="1" dirty="0">
                <a:solidFill>
                  <a:schemeClr val="accent6"/>
                </a:solidFill>
              </a:rPr>
              <a:t>"]).</a:t>
            </a:r>
            <a:r>
              <a:rPr lang="en-US" sz="2400" b="1" dirty="0" err="1">
                <a:solidFill>
                  <a:schemeClr val="accent6"/>
                </a:solidFill>
              </a:rPr>
              <a:t>Body.As</a:t>
            </a:r>
            <a:r>
              <a:rPr lang="en-US" sz="2400" b="1" dirty="0">
                <a:solidFill>
                  <a:schemeClr val="accent6"/>
                </a:solidFill>
              </a:rPr>
              <a:t>&lt;</a:t>
            </a:r>
            <a:r>
              <a:rPr lang="en-US" sz="2400" b="1" dirty="0" err="1">
                <a:solidFill>
                  <a:schemeClr val="accent6"/>
                </a:solidFill>
              </a:rPr>
              <a:t>JObject</a:t>
            </a:r>
            <a:r>
              <a:rPr lang="en-US" sz="2400" b="1" dirty="0">
                <a:solidFill>
                  <a:schemeClr val="accent6"/>
                </a:solidFill>
              </a:rPr>
              <a:t>&gt;()["</a:t>
            </a:r>
            <a:r>
              <a:rPr lang="en-US" sz="2400" b="1" dirty="0" err="1">
                <a:solidFill>
                  <a:schemeClr val="accent6"/>
                </a:solidFill>
              </a:rPr>
              <a:t>access_token</a:t>
            </a:r>
            <a:r>
              <a:rPr lang="en-US" sz="2400" b="1" dirty="0">
                <a:solidFill>
                  <a:schemeClr val="accent6"/>
                </a:solidFill>
              </a:rPr>
              <a:t>"]</a:t>
            </a:r>
            <a:r>
              <a:rPr lang="en-US" sz="2400" dirty="0"/>
              <a:t>)</a:t>
            </a:r>
            <a:br>
              <a:rPr lang="en-US" sz="2400" dirty="0"/>
            </a:br>
            <a:r>
              <a:rPr lang="en-US" sz="2400" dirty="0"/>
              <a:t>	&lt;/value&gt;</a:t>
            </a:r>
            <a:br>
              <a:rPr lang="en-US" sz="2400" dirty="0"/>
            </a:br>
            <a:r>
              <a:rPr lang="en-US" sz="2400" dirty="0"/>
              <a:t>&lt;/set-header&gt;</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Requesting a Token in API Management</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Scenario: you want to call something (an API, a logic app, …) that’s protected with a token from inside APIM.   This snippet sets the Authorization header for outgoing requests.</a:t>
            </a:r>
            <a:r>
              <a:rPr lang="en-US" dirty="0">
                <a:solidFill>
                  <a:srgbClr val="FF0000"/>
                </a:solidFill>
              </a:rPr>
              <a:t> </a:t>
            </a:r>
            <a:endParaRPr lang="en-BE" dirty="0"/>
          </a:p>
        </p:txBody>
      </p:sp>
    </p:spTree>
    <p:extLst>
      <p:ext uri="{BB962C8B-B14F-4D97-AF65-F5344CB8AC3E}">
        <p14:creationId xmlns:p14="http://schemas.microsoft.com/office/powerpoint/2010/main" val="3317878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umbs-down-1">
            <a:extLst>
              <a:ext uri="{FF2B5EF4-FFF2-40B4-BE49-F238E27FC236}">
                <a16:creationId xmlns:a16="http://schemas.microsoft.com/office/drawing/2014/main" id="{BCDE67C6-BC1D-C6F3-0EE6-FE2DD933A70F}"/>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2924175" y="2560638"/>
            <a:ext cx="3814762" cy="38147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4"/>
          </p:nvPr>
        </p:nvSpPr>
        <p:spPr/>
        <p:txBody>
          <a:bodyPr/>
          <a:lstStyle/>
          <a:p>
            <a:r>
              <a:rPr lang="en-US" dirty="0"/>
              <a:t>Secrets / certificates can be exposed, as clients need to know them</a:t>
            </a:r>
          </a:p>
        </p:txBody>
      </p:sp>
      <p:sp>
        <p:nvSpPr>
          <p:cNvPr id="2" name="Title 1">
            <a:extLst>
              <a:ext uri="{FF2B5EF4-FFF2-40B4-BE49-F238E27FC236}">
                <a16:creationId xmlns:a16="http://schemas.microsoft.com/office/drawing/2014/main" id="{F76B27D3-C851-7502-C890-8F970018E8F7}"/>
              </a:ext>
            </a:extLst>
          </p:cNvPr>
          <p:cNvSpPr>
            <a:spLocks noGrp="1"/>
          </p:cNvSpPr>
          <p:nvPr>
            <p:ph type="title"/>
          </p:nvPr>
        </p:nvSpPr>
        <p:spPr/>
        <p:txBody>
          <a:bodyPr/>
          <a:lstStyle/>
          <a:p>
            <a:r>
              <a:rPr lang="en-US" dirty="0"/>
              <a:t>Main Application Service Principal Disadvantages</a:t>
            </a:r>
            <a:endParaRPr lang="en-BE" dirty="0"/>
          </a:p>
        </p:txBody>
      </p:sp>
      <p:pic>
        <p:nvPicPr>
          <p:cNvPr id="7172" name="Picture 4" descr="thumbs-down-2">
            <a:extLst>
              <a:ext uri="{FF2B5EF4-FFF2-40B4-BE49-F238E27FC236}">
                <a16:creationId xmlns:a16="http://schemas.microsoft.com/office/drawing/2014/main" id="{25B5A95A-4DAE-AD8A-86C5-9839E2F253D4}"/>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tretch>
            <a:fillRect/>
          </a:stretch>
        </p:blipFill>
        <p:spPr bwMode="auto">
          <a:xfrm>
            <a:off x="11549063" y="2560638"/>
            <a:ext cx="3814762" cy="381476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867D1AA3-2514-1388-0E8E-FB92B8721F11}"/>
              </a:ext>
            </a:extLst>
          </p:cNvPr>
          <p:cNvSpPr>
            <a:spLocks noGrp="1"/>
          </p:cNvSpPr>
          <p:nvPr>
            <p:ph type="body" sz="quarter" idx="16"/>
          </p:nvPr>
        </p:nvSpPr>
        <p:spPr/>
        <p:txBody>
          <a:bodyPr/>
          <a:lstStyle/>
          <a:p>
            <a:r>
              <a:rPr lang="en-US" dirty="0"/>
              <a:t>Secrets and certificates expire, which means additional management is required</a:t>
            </a:r>
            <a:endParaRPr lang="en-BE" dirty="0"/>
          </a:p>
        </p:txBody>
      </p:sp>
    </p:spTree>
    <p:extLst>
      <p:ext uri="{BB962C8B-B14F-4D97-AF65-F5344CB8AC3E}">
        <p14:creationId xmlns:p14="http://schemas.microsoft.com/office/powerpoint/2010/main" val="256084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785F2-5E32-8587-5CF4-9666222C5982}"/>
              </a:ext>
            </a:extLst>
          </p:cNvPr>
          <p:cNvSpPr>
            <a:spLocks noGrp="1"/>
          </p:cNvSpPr>
          <p:nvPr>
            <p:ph type="title"/>
          </p:nvPr>
        </p:nvSpPr>
        <p:spPr/>
        <p:txBody>
          <a:bodyPr/>
          <a:lstStyle/>
          <a:p>
            <a:r>
              <a:rPr lang="en-US" dirty="0"/>
              <a:t>Managed Identity</a:t>
            </a:r>
            <a:endParaRPr lang="en-BE" dirty="0"/>
          </a:p>
        </p:txBody>
      </p:sp>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dirty="0"/>
              <a:t>A managed identity is </a:t>
            </a:r>
            <a:r>
              <a:rPr lang="en-US"/>
              <a:t>an automatically managed </a:t>
            </a:r>
            <a:r>
              <a:rPr lang="en-US" dirty="0"/>
              <a:t>service principal in Entra ID that eliminates the need to manually manage credentials.  They are supported by any resource that supports Entra authentication.</a:t>
            </a:r>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2"/>
          </p:nvPr>
        </p:nvSpPr>
        <p:spPr/>
        <p:txBody>
          <a:bodyPr/>
          <a:lstStyle/>
          <a:p>
            <a:r>
              <a:rPr lang="en-US" dirty="0"/>
              <a:t>Managed Identity</a:t>
            </a:r>
            <a:endParaRPr lang="en-BE" dirty="0"/>
          </a:p>
        </p:txBody>
      </p:sp>
    </p:spTree>
    <p:extLst>
      <p:ext uri="{BB962C8B-B14F-4D97-AF65-F5344CB8AC3E}">
        <p14:creationId xmlns:p14="http://schemas.microsoft.com/office/powerpoint/2010/main" val="3569899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4"/>
          </p:nvPr>
        </p:nvSpPr>
        <p:spPr/>
        <p:txBody>
          <a:bodyPr/>
          <a:lstStyle/>
          <a:p>
            <a:r>
              <a:rPr lang="en-US" dirty="0"/>
              <a:t>System-assigned managed identity</a:t>
            </a:r>
          </a:p>
        </p:txBody>
      </p:sp>
      <p:sp>
        <p:nvSpPr>
          <p:cNvPr id="6" name="Text Placeholder 5">
            <a:extLst>
              <a:ext uri="{FF2B5EF4-FFF2-40B4-BE49-F238E27FC236}">
                <a16:creationId xmlns:a16="http://schemas.microsoft.com/office/drawing/2014/main" id="{9847A427-1920-99D5-6A0E-2CF97A23A140}"/>
              </a:ext>
            </a:extLst>
          </p:cNvPr>
          <p:cNvSpPr>
            <a:spLocks noGrp="1"/>
          </p:cNvSpPr>
          <p:nvPr>
            <p:ph type="body" sz="quarter" idx="16"/>
          </p:nvPr>
        </p:nvSpPr>
        <p:spPr/>
        <p:txBody>
          <a:bodyPr/>
          <a:lstStyle/>
          <a:p>
            <a:r>
              <a:rPr lang="en-US" dirty="0"/>
              <a:t>User-assigned managed identity</a:t>
            </a:r>
            <a:endParaRPr lang="en-BE" dirty="0"/>
          </a:p>
        </p:txBody>
      </p:sp>
      <p:sp>
        <p:nvSpPr>
          <p:cNvPr id="2" name="Title 1">
            <a:extLst>
              <a:ext uri="{FF2B5EF4-FFF2-40B4-BE49-F238E27FC236}">
                <a16:creationId xmlns:a16="http://schemas.microsoft.com/office/drawing/2014/main" id="{A46F07C9-6717-06D4-F831-D76CCC31B9FB}"/>
              </a:ext>
            </a:extLst>
          </p:cNvPr>
          <p:cNvSpPr>
            <a:spLocks noGrp="1"/>
          </p:cNvSpPr>
          <p:nvPr>
            <p:ph type="title"/>
          </p:nvPr>
        </p:nvSpPr>
        <p:spPr/>
        <p:txBody>
          <a:bodyPr/>
          <a:lstStyle/>
          <a:p>
            <a:r>
              <a:rPr lang="en-US" dirty="0"/>
              <a:t>Managed Identity Types</a:t>
            </a:r>
            <a:endParaRPr lang="en-BE" dirty="0"/>
          </a:p>
        </p:txBody>
      </p:sp>
      <p:pic>
        <p:nvPicPr>
          <p:cNvPr id="3074" name="Picture 2" descr="passport">
            <a:extLst>
              <a:ext uri="{FF2B5EF4-FFF2-40B4-BE49-F238E27FC236}">
                <a16:creationId xmlns:a16="http://schemas.microsoft.com/office/drawing/2014/main" id="{164B8C50-AF05-434D-B83B-75C38DFE00C9}"/>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735263" y="2588419"/>
            <a:ext cx="4937125" cy="4937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ssport">
            <a:extLst>
              <a:ext uri="{FF2B5EF4-FFF2-40B4-BE49-F238E27FC236}">
                <a16:creationId xmlns:a16="http://schemas.microsoft.com/office/drawing/2014/main" id="{836C9467-2DE9-660E-A641-D14D6FEA2B98}"/>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70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1E9782D-0183-C152-C7C1-F5A72EE03DF9}"/>
              </a:ext>
            </a:extLst>
          </p:cNvPr>
          <p:cNvGraphicFramePr/>
          <p:nvPr/>
        </p:nvGraphicFramePr>
        <p:xfrm>
          <a:off x="1158239" y="853440"/>
          <a:ext cx="16184881" cy="789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4144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1E9782D-0183-C152-C7C1-F5A72EE03DF9}"/>
              </a:ext>
            </a:extLst>
          </p:cNvPr>
          <p:cNvGraphicFramePr/>
          <p:nvPr>
            <p:extLst>
              <p:ext uri="{D42A27DB-BD31-4B8C-83A1-F6EECF244321}">
                <p14:modId xmlns:p14="http://schemas.microsoft.com/office/powerpoint/2010/main" val="3165877355"/>
              </p:ext>
            </p:extLst>
          </p:nvPr>
        </p:nvGraphicFramePr>
        <p:xfrm>
          <a:off x="1158239" y="853440"/>
          <a:ext cx="16184881" cy="789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574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CAC64F2-0678-B843-FB08-7E05E606C8C5}"/>
              </a:ext>
            </a:extLst>
          </p:cNvPr>
          <p:cNvSpPr>
            <a:spLocks noGrp="1"/>
          </p:cNvSpPr>
          <p:nvPr>
            <p:ph sz="quarter" idx="22"/>
          </p:nvPr>
        </p:nvSpPr>
        <p:spPr/>
        <p:txBody>
          <a:bodyPr/>
          <a:lstStyle/>
          <a:p>
            <a:r>
              <a:rPr lang="en-US" dirty="0"/>
              <a:t>System-assigned</a:t>
            </a:r>
            <a:endParaRPr lang="en-BE" dirty="0"/>
          </a:p>
        </p:txBody>
      </p:sp>
      <p:sp>
        <p:nvSpPr>
          <p:cNvPr id="7" name="Title 6">
            <a:extLst>
              <a:ext uri="{FF2B5EF4-FFF2-40B4-BE49-F238E27FC236}">
                <a16:creationId xmlns:a16="http://schemas.microsoft.com/office/drawing/2014/main" id="{A6862440-8F82-405A-1481-9C2416BA1FE5}"/>
              </a:ext>
            </a:extLst>
          </p:cNvPr>
          <p:cNvSpPr>
            <a:spLocks noGrp="1"/>
          </p:cNvSpPr>
          <p:nvPr>
            <p:ph type="title"/>
          </p:nvPr>
        </p:nvSpPr>
        <p:spPr/>
        <p:txBody>
          <a:bodyPr/>
          <a:lstStyle/>
          <a:p>
            <a:r>
              <a:rPr lang="en-US" dirty="0"/>
              <a:t>Which Operations Can You Perform on Managed Identities?</a:t>
            </a:r>
            <a:endParaRPr lang="en-BE" dirty="0"/>
          </a:p>
        </p:txBody>
      </p:sp>
      <p:sp>
        <p:nvSpPr>
          <p:cNvPr id="8" name="Text Placeholder 7">
            <a:extLst>
              <a:ext uri="{FF2B5EF4-FFF2-40B4-BE49-F238E27FC236}">
                <a16:creationId xmlns:a16="http://schemas.microsoft.com/office/drawing/2014/main" id="{B9493284-5EF5-B604-F41F-6CEA479F3DCB}"/>
              </a:ext>
            </a:extLst>
          </p:cNvPr>
          <p:cNvSpPr>
            <a:spLocks noGrp="1"/>
          </p:cNvSpPr>
          <p:nvPr>
            <p:ph type="body" sz="quarter" idx="19"/>
          </p:nvPr>
        </p:nvSpPr>
        <p:spPr/>
        <p:txBody>
          <a:bodyPr/>
          <a:lstStyle/>
          <a:p>
            <a:r>
              <a:rPr lang="en-US" sz="3200" dirty="0"/>
              <a:t>Enable or disable at resource level</a:t>
            </a:r>
          </a:p>
          <a:p>
            <a:r>
              <a:rPr lang="en-US" sz="3200" dirty="0"/>
              <a:t>Use RBAC to grant permissions</a:t>
            </a:r>
          </a:p>
          <a:p>
            <a:r>
              <a:rPr lang="en-US" sz="3200" dirty="0"/>
              <a:t>View related operations (CRUD) in Azure Activity Logs</a:t>
            </a:r>
          </a:p>
          <a:p>
            <a:r>
              <a:rPr lang="en-US" sz="3200" dirty="0"/>
              <a:t>View sign-in activity in Entra ID logs</a:t>
            </a:r>
            <a:endParaRPr lang="en-BE" sz="3200" dirty="0"/>
          </a:p>
        </p:txBody>
      </p:sp>
      <p:sp>
        <p:nvSpPr>
          <p:cNvPr id="9" name="Content Placeholder 8">
            <a:extLst>
              <a:ext uri="{FF2B5EF4-FFF2-40B4-BE49-F238E27FC236}">
                <a16:creationId xmlns:a16="http://schemas.microsoft.com/office/drawing/2014/main" id="{6BA4ACBC-F32D-3AD1-1EDA-B6133E181EAE}"/>
              </a:ext>
            </a:extLst>
          </p:cNvPr>
          <p:cNvSpPr>
            <a:spLocks noGrp="1"/>
          </p:cNvSpPr>
          <p:nvPr>
            <p:ph sz="quarter" idx="20"/>
          </p:nvPr>
        </p:nvSpPr>
        <p:spPr/>
        <p:txBody>
          <a:bodyPr/>
          <a:lstStyle/>
          <a:p>
            <a:r>
              <a:rPr lang="en-US" dirty="0"/>
              <a:t>User-assigned</a:t>
            </a:r>
            <a:endParaRPr lang="en-BE" dirty="0"/>
          </a:p>
        </p:txBody>
      </p:sp>
      <p:sp>
        <p:nvSpPr>
          <p:cNvPr id="10" name="Text Placeholder 9">
            <a:extLst>
              <a:ext uri="{FF2B5EF4-FFF2-40B4-BE49-F238E27FC236}">
                <a16:creationId xmlns:a16="http://schemas.microsoft.com/office/drawing/2014/main" id="{282F9442-9473-C3DC-C3A4-8CFE5CCD77D0}"/>
              </a:ext>
            </a:extLst>
          </p:cNvPr>
          <p:cNvSpPr>
            <a:spLocks noGrp="1"/>
          </p:cNvSpPr>
          <p:nvPr>
            <p:ph type="body" sz="quarter" idx="21"/>
          </p:nvPr>
        </p:nvSpPr>
        <p:spPr/>
        <p:txBody>
          <a:bodyPr/>
          <a:lstStyle/>
          <a:p>
            <a:r>
              <a:rPr lang="en-US" sz="3200" dirty="0"/>
              <a:t>Create, read, update and delete the identity</a:t>
            </a:r>
          </a:p>
          <a:p>
            <a:r>
              <a:rPr lang="en-US" sz="3200" dirty="0"/>
              <a:t>Use RBAC to grant permissions</a:t>
            </a:r>
          </a:p>
          <a:p>
            <a:r>
              <a:rPr lang="en-US" sz="3200" dirty="0"/>
              <a:t>Assign them to one or more resources</a:t>
            </a:r>
          </a:p>
          <a:p>
            <a:r>
              <a:rPr lang="en-US" sz="3200" dirty="0"/>
              <a:t>View related operations (CRUD) in Azure Activity Logs</a:t>
            </a:r>
          </a:p>
          <a:p>
            <a:r>
              <a:rPr lang="en-US" sz="3200" dirty="0"/>
              <a:t>View sign-in activity in Entra ID logs</a:t>
            </a:r>
            <a:endParaRPr lang="en-BE" sz="3200" dirty="0"/>
          </a:p>
          <a:p>
            <a:endParaRPr lang="en-BE" sz="3200" dirty="0"/>
          </a:p>
        </p:txBody>
      </p:sp>
      <p:sp>
        <p:nvSpPr>
          <p:cNvPr id="12" name="Content Placeholder 11">
            <a:extLst>
              <a:ext uri="{FF2B5EF4-FFF2-40B4-BE49-F238E27FC236}">
                <a16:creationId xmlns:a16="http://schemas.microsoft.com/office/drawing/2014/main" id="{EB27B1AA-5862-48EC-2314-014F72830211}"/>
              </a:ext>
            </a:extLst>
          </p:cNvPr>
          <p:cNvSpPr>
            <a:spLocks noGrp="1"/>
          </p:cNvSpPr>
          <p:nvPr>
            <p:ph sz="quarter" idx="23"/>
          </p:nvPr>
        </p:nvSpPr>
        <p:spPr/>
        <p:txBody>
          <a:bodyPr/>
          <a:lstStyle/>
          <a:p>
            <a:r>
              <a:rPr lang="en-US" dirty="0"/>
              <a:t>Vs</a:t>
            </a:r>
            <a:endParaRPr lang="en-BE" dirty="0"/>
          </a:p>
        </p:txBody>
      </p:sp>
    </p:spTree>
    <p:extLst>
      <p:ext uri="{BB962C8B-B14F-4D97-AF65-F5344CB8AC3E}">
        <p14:creationId xmlns:p14="http://schemas.microsoft.com/office/powerpoint/2010/main" val="1867735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8D3CD04-32A8-4208-A09E-CC0005ACB342}"/>
              </a:ext>
            </a:extLst>
          </p:cNvPr>
          <p:cNvSpPr>
            <a:spLocks noGrp="1"/>
          </p:cNvSpPr>
          <p:nvPr>
            <p:ph type="body" sz="quarter" idx="14"/>
          </p:nvPr>
        </p:nvSpPr>
        <p:spPr>
          <a:xfrm>
            <a:off x="917190" y="6537865"/>
            <a:ext cx="4978038" cy="2482782"/>
          </a:xfrm>
        </p:spPr>
        <p:txBody>
          <a:bodyPr/>
          <a:lstStyle/>
          <a:p>
            <a:r>
              <a:rPr lang="en-US" sz="3200" dirty="0"/>
              <a:t>Create the managed identity (automatically with system-assigned, or manually with user-assigned) for a resource</a:t>
            </a:r>
            <a:endParaRPr lang="en-BE" sz="3200" dirty="0"/>
          </a:p>
        </p:txBody>
      </p:sp>
      <p:sp>
        <p:nvSpPr>
          <p:cNvPr id="11" name="Text Placeholder 10">
            <a:extLst>
              <a:ext uri="{FF2B5EF4-FFF2-40B4-BE49-F238E27FC236}">
                <a16:creationId xmlns:a16="http://schemas.microsoft.com/office/drawing/2014/main" id="{5FB84DA6-C7EC-6CE8-D0D0-E7C33CDA2792}"/>
              </a:ext>
            </a:extLst>
          </p:cNvPr>
          <p:cNvSpPr>
            <a:spLocks noGrp="1"/>
          </p:cNvSpPr>
          <p:nvPr>
            <p:ph type="body" sz="quarter" idx="16"/>
          </p:nvPr>
        </p:nvSpPr>
        <p:spPr>
          <a:xfrm>
            <a:off x="12392772" y="6537865"/>
            <a:ext cx="4978038" cy="2482782"/>
          </a:xfrm>
        </p:spPr>
        <p:txBody>
          <a:bodyPr/>
          <a:lstStyle/>
          <a:p>
            <a:r>
              <a:rPr lang="en-US" sz="3200" dirty="0"/>
              <a:t>Use the managed identity to access a resource</a:t>
            </a:r>
            <a:endParaRPr lang="en-BE" sz="3200" dirty="0"/>
          </a:p>
        </p:txBody>
      </p:sp>
      <p:sp>
        <p:nvSpPr>
          <p:cNvPr id="13" name="Text Placeholder 12">
            <a:extLst>
              <a:ext uri="{FF2B5EF4-FFF2-40B4-BE49-F238E27FC236}">
                <a16:creationId xmlns:a16="http://schemas.microsoft.com/office/drawing/2014/main" id="{7653D0F6-7ACC-ED5C-6777-926EA0F9FCCE}"/>
              </a:ext>
            </a:extLst>
          </p:cNvPr>
          <p:cNvSpPr>
            <a:spLocks noGrp="1"/>
          </p:cNvSpPr>
          <p:nvPr>
            <p:ph type="body" sz="quarter" idx="18"/>
          </p:nvPr>
        </p:nvSpPr>
        <p:spPr>
          <a:xfrm>
            <a:off x="6654983" y="6537865"/>
            <a:ext cx="4978038" cy="2482782"/>
          </a:xfrm>
        </p:spPr>
        <p:txBody>
          <a:bodyPr/>
          <a:lstStyle/>
          <a:p>
            <a:r>
              <a:rPr lang="en-US" sz="3200" dirty="0"/>
              <a:t>Authorize the managed identity to have access to the target service: the thing you want to secure</a:t>
            </a:r>
          </a:p>
        </p:txBody>
      </p:sp>
      <p:sp>
        <p:nvSpPr>
          <p:cNvPr id="7" name="Title 6">
            <a:extLst>
              <a:ext uri="{FF2B5EF4-FFF2-40B4-BE49-F238E27FC236}">
                <a16:creationId xmlns:a16="http://schemas.microsoft.com/office/drawing/2014/main" id="{4208B680-62F6-420C-3C7E-88E06325E2F7}"/>
              </a:ext>
            </a:extLst>
          </p:cNvPr>
          <p:cNvSpPr>
            <a:spLocks noGrp="1"/>
          </p:cNvSpPr>
          <p:nvPr>
            <p:ph type="title"/>
          </p:nvPr>
        </p:nvSpPr>
        <p:spPr/>
        <p:txBody>
          <a:bodyPr/>
          <a:lstStyle/>
          <a:p>
            <a:r>
              <a:rPr lang="en-US" dirty="0"/>
              <a:t>Using Managed Identities</a:t>
            </a:r>
            <a:endParaRPr lang="en-BE" dirty="0"/>
          </a:p>
        </p:txBody>
      </p:sp>
      <p:pic>
        <p:nvPicPr>
          <p:cNvPr id="2050" name="Picture 2" descr="artist-001-1">
            <a:extLst>
              <a:ext uri="{FF2B5EF4-FFF2-40B4-BE49-F238E27FC236}">
                <a16:creationId xmlns:a16="http://schemas.microsoft.com/office/drawing/2014/main" id="{E205E243-F741-5288-2C36-DDE63CB76A3B}"/>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577975" y="2529498"/>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rver-key">
            <a:extLst>
              <a:ext uri="{FF2B5EF4-FFF2-40B4-BE49-F238E27FC236}">
                <a16:creationId xmlns:a16="http://schemas.microsoft.com/office/drawing/2014/main" id="{30A71672-EABB-863A-B7CE-040C612F65A6}"/>
              </a:ext>
            </a:extLst>
          </p:cNvPr>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xfrm>
            <a:off x="7315200" y="2529498"/>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ken">
            <a:extLst>
              <a:ext uri="{FF2B5EF4-FFF2-40B4-BE49-F238E27FC236}">
                <a16:creationId xmlns:a16="http://schemas.microsoft.com/office/drawing/2014/main" id="{4F075861-AC62-9A8C-E150-92AFE8185E35}"/>
              </a:ext>
            </a:extLst>
          </p:cNvPr>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bwMode="auto">
          <a:xfrm>
            <a:off x="13052425" y="2529498"/>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2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3ED89B-5134-DB74-B75B-41798A174C1F}"/>
              </a:ext>
            </a:extLst>
          </p:cNvPr>
          <p:cNvSpPr>
            <a:spLocks noGrp="1"/>
          </p:cNvSpPr>
          <p:nvPr>
            <p:ph type="title"/>
          </p:nvPr>
        </p:nvSpPr>
        <p:spPr>
          <a:xfrm>
            <a:off x="1457325" y="1700784"/>
            <a:ext cx="14178915" cy="5499704"/>
          </a:xfrm>
        </p:spPr>
        <p:txBody>
          <a:bodyPr/>
          <a:lstStyle/>
          <a:p>
            <a:r>
              <a:rPr lang="en-US" dirty="0"/>
              <a:t>I’ll focus on what we typically encounter as a developer</a:t>
            </a:r>
            <a:endParaRPr lang="en-BE" dirty="0"/>
          </a:p>
        </p:txBody>
      </p:sp>
    </p:spTree>
    <p:extLst>
      <p:ext uri="{BB962C8B-B14F-4D97-AF65-F5344CB8AC3E}">
        <p14:creationId xmlns:p14="http://schemas.microsoft.com/office/powerpoint/2010/main" val="2647180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8D3CD04-32A8-4208-A09E-CC0005ACB342}"/>
              </a:ext>
            </a:extLst>
          </p:cNvPr>
          <p:cNvSpPr>
            <a:spLocks noGrp="1"/>
          </p:cNvSpPr>
          <p:nvPr>
            <p:ph type="body" sz="quarter" idx="14"/>
          </p:nvPr>
        </p:nvSpPr>
        <p:spPr>
          <a:xfrm>
            <a:off x="917190" y="6537865"/>
            <a:ext cx="4978038" cy="2482782"/>
          </a:xfrm>
        </p:spPr>
        <p:txBody>
          <a:bodyPr/>
          <a:lstStyle/>
          <a:p>
            <a:r>
              <a:rPr lang="en-US" sz="3200" dirty="0"/>
              <a:t>Create the managed identity (automatically with system-assigned, or manually with user-assigned) for a resource</a:t>
            </a:r>
            <a:endParaRPr lang="en-BE" sz="3200" dirty="0"/>
          </a:p>
        </p:txBody>
      </p:sp>
      <p:sp>
        <p:nvSpPr>
          <p:cNvPr id="11" name="Text Placeholder 10">
            <a:extLst>
              <a:ext uri="{FF2B5EF4-FFF2-40B4-BE49-F238E27FC236}">
                <a16:creationId xmlns:a16="http://schemas.microsoft.com/office/drawing/2014/main" id="{5FB84DA6-C7EC-6CE8-D0D0-E7C33CDA2792}"/>
              </a:ext>
            </a:extLst>
          </p:cNvPr>
          <p:cNvSpPr>
            <a:spLocks noGrp="1"/>
          </p:cNvSpPr>
          <p:nvPr>
            <p:ph type="body" sz="quarter" idx="16"/>
          </p:nvPr>
        </p:nvSpPr>
        <p:spPr>
          <a:xfrm>
            <a:off x="12392772" y="6537865"/>
            <a:ext cx="4978038" cy="2482782"/>
          </a:xfrm>
        </p:spPr>
        <p:txBody>
          <a:bodyPr/>
          <a:lstStyle/>
          <a:p>
            <a:r>
              <a:rPr lang="en-US" sz="3200" dirty="0">
                <a:solidFill>
                  <a:schemeClr val="bg1">
                    <a:lumMod val="65000"/>
                  </a:schemeClr>
                </a:solidFill>
              </a:rPr>
              <a:t>Use the managed identity to access a resource</a:t>
            </a:r>
            <a:endParaRPr lang="en-BE" sz="3200" dirty="0">
              <a:solidFill>
                <a:schemeClr val="bg1">
                  <a:lumMod val="65000"/>
                </a:schemeClr>
              </a:solidFill>
            </a:endParaRPr>
          </a:p>
        </p:txBody>
      </p:sp>
      <p:sp>
        <p:nvSpPr>
          <p:cNvPr id="13" name="Text Placeholder 12">
            <a:extLst>
              <a:ext uri="{FF2B5EF4-FFF2-40B4-BE49-F238E27FC236}">
                <a16:creationId xmlns:a16="http://schemas.microsoft.com/office/drawing/2014/main" id="{7653D0F6-7ACC-ED5C-6777-926EA0F9FCCE}"/>
              </a:ext>
            </a:extLst>
          </p:cNvPr>
          <p:cNvSpPr>
            <a:spLocks noGrp="1"/>
          </p:cNvSpPr>
          <p:nvPr>
            <p:ph type="body" sz="quarter" idx="18"/>
          </p:nvPr>
        </p:nvSpPr>
        <p:spPr>
          <a:xfrm>
            <a:off x="6654983" y="6537865"/>
            <a:ext cx="4978038" cy="2482782"/>
          </a:xfrm>
        </p:spPr>
        <p:txBody>
          <a:bodyPr/>
          <a:lstStyle/>
          <a:p>
            <a:r>
              <a:rPr lang="en-US" sz="3200" dirty="0">
                <a:solidFill>
                  <a:schemeClr val="bg1">
                    <a:lumMod val="65000"/>
                  </a:schemeClr>
                </a:solidFill>
              </a:rPr>
              <a:t>Authorize the managed identity to have access to the target service: the thing you want to secure</a:t>
            </a:r>
          </a:p>
        </p:txBody>
      </p:sp>
      <p:sp>
        <p:nvSpPr>
          <p:cNvPr id="7" name="Title 6">
            <a:extLst>
              <a:ext uri="{FF2B5EF4-FFF2-40B4-BE49-F238E27FC236}">
                <a16:creationId xmlns:a16="http://schemas.microsoft.com/office/drawing/2014/main" id="{4208B680-62F6-420C-3C7E-88E06325E2F7}"/>
              </a:ext>
            </a:extLst>
          </p:cNvPr>
          <p:cNvSpPr>
            <a:spLocks noGrp="1"/>
          </p:cNvSpPr>
          <p:nvPr>
            <p:ph type="title"/>
          </p:nvPr>
        </p:nvSpPr>
        <p:spPr/>
        <p:txBody>
          <a:bodyPr/>
          <a:lstStyle/>
          <a:p>
            <a:r>
              <a:rPr lang="en-US" dirty="0"/>
              <a:t>Using Managed Identities</a:t>
            </a:r>
            <a:endParaRPr lang="en-BE" dirty="0"/>
          </a:p>
        </p:txBody>
      </p:sp>
      <p:pic>
        <p:nvPicPr>
          <p:cNvPr id="2050" name="Picture 2" descr="artist-001-1">
            <a:extLst>
              <a:ext uri="{FF2B5EF4-FFF2-40B4-BE49-F238E27FC236}">
                <a16:creationId xmlns:a16="http://schemas.microsoft.com/office/drawing/2014/main" id="{E205E243-F741-5288-2C36-DDE63CB76A3B}"/>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577975" y="2529498"/>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rver-key">
            <a:extLst>
              <a:ext uri="{FF2B5EF4-FFF2-40B4-BE49-F238E27FC236}">
                <a16:creationId xmlns:a16="http://schemas.microsoft.com/office/drawing/2014/main" id="{30A71672-EABB-863A-B7CE-040C612F65A6}"/>
              </a:ext>
            </a:extLst>
          </p:cNvPr>
          <p:cNvPicPr>
            <a:picLocks noGrp="1" noChangeAspect="1" noChangeArrowheads="1"/>
          </p:cNvPicPr>
          <p:nvPr>
            <p:ph sz="quarter" idx="17"/>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315200" y="2529498"/>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ken">
            <a:extLst>
              <a:ext uri="{FF2B5EF4-FFF2-40B4-BE49-F238E27FC236}">
                <a16:creationId xmlns:a16="http://schemas.microsoft.com/office/drawing/2014/main" id="{4F075861-AC62-9A8C-E150-92AFE8185E35}"/>
              </a:ext>
            </a:extLst>
          </p:cNvPr>
          <p:cNvPicPr>
            <a:picLocks noGrp="1" noChangeAspect="1" noChangeArrowheads="1"/>
          </p:cNvPicPr>
          <p:nvPr>
            <p:ph sz="quarter" idx="15"/>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052425" y="2529498"/>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131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CEB1104-5FED-84F3-A94A-4590E38C6B50}"/>
              </a:ext>
            </a:extLst>
          </p:cNvPr>
          <p:cNvSpPr>
            <a:spLocks noGrp="1"/>
          </p:cNvSpPr>
          <p:nvPr>
            <p:ph type="title"/>
          </p:nvPr>
        </p:nvSpPr>
        <p:spPr/>
        <p:txBody>
          <a:bodyPr/>
          <a:lstStyle/>
          <a:p>
            <a:r>
              <a:rPr lang="en-US" dirty="0"/>
              <a:t>Logic App Calls Function</a:t>
            </a:r>
            <a:endParaRPr lang="en-BE" dirty="0"/>
          </a:p>
        </p:txBody>
      </p:sp>
      <p:pic>
        <p:nvPicPr>
          <p:cNvPr id="11" name="Picture 10">
            <a:extLst>
              <a:ext uri="{FF2B5EF4-FFF2-40B4-BE49-F238E27FC236}">
                <a16:creationId xmlns:a16="http://schemas.microsoft.com/office/drawing/2014/main" id="{42A2F520-708B-2CD5-8778-53C90B35C11D}"/>
              </a:ext>
            </a:extLst>
          </p:cNvPr>
          <p:cNvPicPr>
            <a:picLocks noChangeAspect="1"/>
          </p:cNvPicPr>
          <p:nvPr/>
        </p:nvPicPr>
        <p:blipFill>
          <a:blip r:embed="rId2"/>
          <a:stretch>
            <a:fillRect/>
          </a:stretch>
        </p:blipFill>
        <p:spPr>
          <a:xfrm>
            <a:off x="685799" y="1672046"/>
            <a:ext cx="7328647" cy="7965921"/>
          </a:xfrm>
          <a:prstGeom prst="rect">
            <a:avLst/>
          </a:prstGeom>
        </p:spPr>
      </p:pic>
    </p:spTree>
    <p:extLst>
      <p:ext uri="{BB962C8B-B14F-4D97-AF65-F5344CB8AC3E}">
        <p14:creationId xmlns:p14="http://schemas.microsoft.com/office/powerpoint/2010/main" val="737647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C8444E-FD8D-3349-4B04-A54ED2156777}"/>
              </a:ext>
            </a:extLst>
          </p:cNvPr>
          <p:cNvPicPr>
            <a:picLocks noChangeAspect="1"/>
          </p:cNvPicPr>
          <p:nvPr/>
        </p:nvPicPr>
        <p:blipFill>
          <a:blip r:embed="rId2"/>
          <a:stretch>
            <a:fillRect/>
          </a:stretch>
        </p:blipFill>
        <p:spPr>
          <a:xfrm>
            <a:off x="1257739" y="1089211"/>
            <a:ext cx="15120780" cy="7567051"/>
          </a:xfrm>
          <a:prstGeom prst="rect">
            <a:avLst/>
          </a:prstGeom>
        </p:spPr>
      </p:pic>
      <p:sp>
        <p:nvSpPr>
          <p:cNvPr id="2" name="Rectangle 1">
            <a:extLst>
              <a:ext uri="{FF2B5EF4-FFF2-40B4-BE49-F238E27FC236}">
                <a16:creationId xmlns:a16="http://schemas.microsoft.com/office/drawing/2014/main" id="{A7A55444-C2D8-0A62-1467-33102A46B96F}"/>
              </a:ext>
            </a:extLst>
          </p:cNvPr>
          <p:cNvSpPr/>
          <p:nvPr/>
        </p:nvSpPr>
        <p:spPr>
          <a:xfrm>
            <a:off x="1064029" y="4922612"/>
            <a:ext cx="3245632"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62AB6CDA-6173-37E6-A405-00BCB8205477}"/>
              </a:ext>
            </a:extLst>
          </p:cNvPr>
          <p:cNvSpPr/>
          <p:nvPr/>
        </p:nvSpPr>
        <p:spPr>
          <a:xfrm>
            <a:off x="5572497" y="2797325"/>
            <a:ext cx="4203270"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AED2981E-70F8-A8D6-FF79-2E0695F4B76C}"/>
              </a:ext>
            </a:extLst>
          </p:cNvPr>
          <p:cNvSpPr/>
          <p:nvPr/>
        </p:nvSpPr>
        <p:spPr>
          <a:xfrm>
            <a:off x="5724897" y="6436822"/>
            <a:ext cx="7242958" cy="1028007"/>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542263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7C48-E61F-D085-D77F-6716BAC1958B}"/>
              </a:ext>
            </a:extLst>
          </p:cNvPr>
          <p:cNvSpPr>
            <a:spLocks noGrp="1"/>
          </p:cNvSpPr>
          <p:nvPr>
            <p:ph type="title"/>
          </p:nvPr>
        </p:nvSpPr>
        <p:spPr/>
        <p:txBody>
          <a:bodyPr/>
          <a:lstStyle/>
          <a:p>
            <a:r>
              <a:rPr lang="en-US" dirty="0"/>
              <a:t>Identity is Automatically Registered as Enterprise Application in Entra ID</a:t>
            </a:r>
            <a:endParaRPr lang="en-BE" dirty="0"/>
          </a:p>
        </p:txBody>
      </p:sp>
      <p:pic>
        <p:nvPicPr>
          <p:cNvPr id="4" name="Picture 3">
            <a:extLst>
              <a:ext uri="{FF2B5EF4-FFF2-40B4-BE49-F238E27FC236}">
                <a16:creationId xmlns:a16="http://schemas.microsoft.com/office/drawing/2014/main" id="{B7F9E21A-6EAA-8BE7-589A-11D049986EF7}"/>
              </a:ext>
            </a:extLst>
          </p:cNvPr>
          <p:cNvPicPr>
            <a:picLocks noChangeAspect="1"/>
          </p:cNvPicPr>
          <p:nvPr/>
        </p:nvPicPr>
        <p:blipFill>
          <a:blip r:embed="rId2"/>
          <a:stretch>
            <a:fillRect/>
          </a:stretch>
        </p:blipFill>
        <p:spPr>
          <a:xfrm>
            <a:off x="917190" y="2516237"/>
            <a:ext cx="11725936" cy="5654369"/>
          </a:xfrm>
          <a:prstGeom prst="rect">
            <a:avLst/>
          </a:prstGeom>
        </p:spPr>
      </p:pic>
      <p:sp>
        <p:nvSpPr>
          <p:cNvPr id="3" name="Rectangle 2">
            <a:extLst>
              <a:ext uri="{FF2B5EF4-FFF2-40B4-BE49-F238E27FC236}">
                <a16:creationId xmlns:a16="http://schemas.microsoft.com/office/drawing/2014/main" id="{E7C8DD28-CCDB-A943-7E62-CA07F43BE746}"/>
              </a:ext>
            </a:extLst>
          </p:cNvPr>
          <p:cNvSpPr/>
          <p:nvPr/>
        </p:nvSpPr>
        <p:spPr>
          <a:xfrm>
            <a:off x="950440" y="3291842"/>
            <a:ext cx="3056114" cy="336850"/>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970405EB-D655-4A57-7F03-3FED62410186}"/>
              </a:ext>
            </a:extLst>
          </p:cNvPr>
          <p:cNvSpPr/>
          <p:nvPr/>
        </p:nvSpPr>
        <p:spPr>
          <a:xfrm>
            <a:off x="5301977" y="5181000"/>
            <a:ext cx="2956361" cy="1701938"/>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732474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0BD3-8246-E4E4-76E6-2A652211DC3A}"/>
              </a:ext>
            </a:extLst>
          </p:cNvPr>
          <p:cNvSpPr>
            <a:spLocks noGrp="1"/>
          </p:cNvSpPr>
          <p:nvPr>
            <p:ph type="title"/>
          </p:nvPr>
        </p:nvSpPr>
        <p:spPr/>
        <p:txBody>
          <a:bodyPr/>
          <a:lstStyle/>
          <a:p>
            <a:r>
              <a:rPr lang="en-US" dirty="0"/>
              <a:t>The Type of the Enterprise Application is… NOT Enterprise Application…</a:t>
            </a:r>
            <a:endParaRPr lang="en-BE" dirty="0"/>
          </a:p>
        </p:txBody>
      </p:sp>
      <p:pic>
        <p:nvPicPr>
          <p:cNvPr id="4" name="Picture 3">
            <a:extLst>
              <a:ext uri="{FF2B5EF4-FFF2-40B4-BE49-F238E27FC236}">
                <a16:creationId xmlns:a16="http://schemas.microsoft.com/office/drawing/2014/main" id="{68193A1E-4791-F32E-9318-AB06B4CCCDBC}"/>
              </a:ext>
            </a:extLst>
          </p:cNvPr>
          <p:cNvPicPr>
            <a:picLocks noChangeAspect="1"/>
          </p:cNvPicPr>
          <p:nvPr/>
        </p:nvPicPr>
        <p:blipFill>
          <a:blip r:embed="rId2"/>
          <a:stretch>
            <a:fillRect/>
          </a:stretch>
        </p:blipFill>
        <p:spPr>
          <a:xfrm>
            <a:off x="1081229" y="2531716"/>
            <a:ext cx="12354864" cy="6898986"/>
          </a:xfrm>
          <a:prstGeom prst="rect">
            <a:avLst/>
          </a:prstGeom>
        </p:spPr>
      </p:pic>
      <p:sp>
        <p:nvSpPr>
          <p:cNvPr id="5" name="Rectangle 4">
            <a:extLst>
              <a:ext uri="{FF2B5EF4-FFF2-40B4-BE49-F238E27FC236}">
                <a16:creationId xmlns:a16="http://schemas.microsoft.com/office/drawing/2014/main" id="{AB74C73D-A0AB-4F59-721F-7BEC404CD8C1}"/>
              </a:ext>
            </a:extLst>
          </p:cNvPr>
          <p:cNvSpPr/>
          <p:nvPr/>
        </p:nvSpPr>
        <p:spPr>
          <a:xfrm>
            <a:off x="9188244" y="8126362"/>
            <a:ext cx="2956361" cy="638296"/>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275DCA75-2AED-1759-B7CF-A619B961CFD4}"/>
              </a:ext>
            </a:extLst>
          </p:cNvPr>
          <p:cNvSpPr txBox="1"/>
          <p:nvPr/>
        </p:nvSpPr>
        <p:spPr>
          <a:xfrm>
            <a:off x="13690925" y="4751394"/>
            <a:ext cx="4462163" cy="3374968"/>
          </a:xfrm>
          <a:prstGeom prst="rect">
            <a:avLst/>
          </a:prstGeom>
        </p:spPr>
        <p:txBody>
          <a:bodyPr vert="horz" wrap="none" lIns="0" tIns="32970" rIns="65939" bIns="32970" rtlCol="0" anchor="t"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To find managed </a:t>
            </a:r>
          </a:p>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identities </a:t>
            </a:r>
          </a:p>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on the enterprise </a:t>
            </a:r>
          </a:p>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application blade, </a:t>
            </a:r>
          </a:p>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change the </a:t>
            </a:r>
          </a:p>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application type</a:t>
            </a:r>
          </a:p>
          <a:p>
            <a:pPr marL="0" marR="0" indent="0" algn="ctr" defTabSz="439502" rtl="0" eaLnBrk="1" fontAlgn="auto" latinLnBrk="0" hangingPunct="1">
              <a:lnSpc>
                <a:spcPct val="85000"/>
              </a:lnSpc>
              <a:spcBef>
                <a:spcPct val="0"/>
              </a:spcBef>
              <a:spcAft>
                <a:spcPts val="0"/>
              </a:spcAft>
              <a:buClrTx/>
              <a:buSzTx/>
              <a:buFontTx/>
              <a:buNone/>
              <a:tabLst/>
            </a:pPr>
            <a:r>
              <a:rPr lang="en-US" sz="3525" dirty="0">
                <a:solidFill>
                  <a:schemeClr val="accent1"/>
                </a:solidFill>
                <a:ea typeface="PS TT Commons" charset="0"/>
                <a:cs typeface="PS TT Commons" charset="0"/>
              </a:rPr>
              <a:t>filter</a:t>
            </a:r>
            <a:endParaRPr kumimoji="0" lang="en-BE" sz="3525" b="0" i="0" u="none" strike="noStrike" kern="1200" cap="none" spc="0" normalizeH="0" baseline="0" noProof="0" dirty="0">
              <a:ln>
                <a:noFill/>
              </a:ln>
              <a:effectLst/>
              <a:uLnTx/>
              <a:uFillTx/>
              <a:ea typeface="PS TT Commons" charset="0"/>
              <a:cs typeface="PS TT Commons" charset="0"/>
            </a:endParaRPr>
          </a:p>
        </p:txBody>
      </p:sp>
    </p:spTree>
    <p:extLst>
      <p:ext uri="{BB962C8B-B14F-4D97-AF65-F5344CB8AC3E}">
        <p14:creationId xmlns:p14="http://schemas.microsoft.com/office/powerpoint/2010/main" val="2302238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8D3CD04-32A8-4208-A09E-CC0005ACB342}"/>
              </a:ext>
            </a:extLst>
          </p:cNvPr>
          <p:cNvSpPr>
            <a:spLocks noGrp="1"/>
          </p:cNvSpPr>
          <p:nvPr>
            <p:ph type="body" sz="quarter" idx="14"/>
          </p:nvPr>
        </p:nvSpPr>
        <p:spPr>
          <a:xfrm>
            <a:off x="917190" y="6536944"/>
            <a:ext cx="4978038" cy="2482782"/>
          </a:xfrm>
        </p:spPr>
        <p:txBody>
          <a:bodyPr/>
          <a:lstStyle/>
          <a:p>
            <a:r>
              <a:rPr lang="en-US" sz="3200" dirty="0">
                <a:solidFill>
                  <a:schemeClr val="bg1">
                    <a:lumMod val="65000"/>
                  </a:schemeClr>
                </a:solidFill>
              </a:rPr>
              <a:t>Create the managed identity (automatically with system-assigned, or manually with user-assigned) for a resource</a:t>
            </a:r>
            <a:endParaRPr lang="en-BE" sz="3200" dirty="0">
              <a:solidFill>
                <a:schemeClr val="bg1">
                  <a:lumMod val="65000"/>
                </a:schemeClr>
              </a:solidFill>
            </a:endParaRPr>
          </a:p>
        </p:txBody>
      </p:sp>
      <p:sp>
        <p:nvSpPr>
          <p:cNvPr id="13" name="Text Placeholder 12">
            <a:extLst>
              <a:ext uri="{FF2B5EF4-FFF2-40B4-BE49-F238E27FC236}">
                <a16:creationId xmlns:a16="http://schemas.microsoft.com/office/drawing/2014/main" id="{7653D0F6-7ACC-ED5C-6777-926EA0F9FCCE}"/>
              </a:ext>
            </a:extLst>
          </p:cNvPr>
          <p:cNvSpPr>
            <a:spLocks noGrp="1"/>
          </p:cNvSpPr>
          <p:nvPr>
            <p:ph type="body" sz="quarter" idx="18"/>
          </p:nvPr>
        </p:nvSpPr>
        <p:spPr>
          <a:xfrm>
            <a:off x="6654983" y="6536944"/>
            <a:ext cx="4978038" cy="2482782"/>
          </a:xfrm>
        </p:spPr>
        <p:txBody>
          <a:bodyPr/>
          <a:lstStyle/>
          <a:p>
            <a:r>
              <a:rPr lang="en-US" sz="3200" dirty="0"/>
              <a:t>Authorize the managed identity to have access to the target service: the thing you want to secure</a:t>
            </a:r>
          </a:p>
        </p:txBody>
      </p:sp>
      <p:sp>
        <p:nvSpPr>
          <p:cNvPr id="7" name="Title 6">
            <a:extLst>
              <a:ext uri="{FF2B5EF4-FFF2-40B4-BE49-F238E27FC236}">
                <a16:creationId xmlns:a16="http://schemas.microsoft.com/office/drawing/2014/main" id="{4208B680-62F6-420C-3C7E-88E06325E2F7}"/>
              </a:ext>
            </a:extLst>
          </p:cNvPr>
          <p:cNvSpPr>
            <a:spLocks noGrp="1"/>
          </p:cNvSpPr>
          <p:nvPr>
            <p:ph type="title"/>
          </p:nvPr>
        </p:nvSpPr>
        <p:spPr/>
        <p:txBody>
          <a:bodyPr/>
          <a:lstStyle/>
          <a:p>
            <a:r>
              <a:rPr lang="en-US" dirty="0"/>
              <a:t>Using Managed Identities</a:t>
            </a:r>
            <a:endParaRPr lang="en-BE" dirty="0"/>
          </a:p>
        </p:txBody>
      </p:sp>
      <p:pic>
        <p:nvPicPr>
          <p:cNvPr id="2050" name="Picture 2" descr="artist-001-1">
            <a:extLst>
              <a:ext uri="{FF2B5EF4-FFF2-40B4-BE49-F238E27FC236}">
                <a16:creationId xmlns:a16="http://schemas.microsoft.com/office/drawing/2014/main" id="{E205E243-F741-5288-2C36-DDE63CB76A3B}"/>
              </a:ext>
            </a:extLst>
          </p:cNvPr>
          <p:cNvPicPr>
            <a:picLocks noGrp="1" noChangeAspect="1" noChangeArrowheads="1"/>
          </p:cNvPicPr>
          <p:nvPr>
            <p:ph sz="quarter" idx="12"/>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77975" y="2528577"/>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rver-key">
            <a:extLst>
              <a:ext uri="{FF2B5EF4-FFF2-40B4-BE49-F238E27FC236}">
                <a16:creationId xmlns:a16="http://schemas.microsoft.com/office/drawing/2014/main" id="{30A71672-EABB-863A-B7CE-040C612F65A6}"/>
              </a:ext>
            </a:extLst>
          </p:cNvPr>
          <p:cNvPicPr>
            <a:picLocks noGrp="1" noChangeAspect="1" noChangeArrowheads="1"/>
          </p:cNvPicPr>
          <p:nvPr>
            <p:ph sz="quarter" idx="17"/>
          </p:nvPr>
        </p:nvPicPr>
        <p:blipFill>
          <a:blip r:embed="rId4">
            <a:extLst>
              <a:ext uri="{28A0092B-C50C-407E-A947-70E740481C1C}">
                <a14:useLocalDpi xmlns:a14="http://schemas.microsoft.com/office/drawing/2010/main" val="0"/>
              </a:ext>
            </a:extLst>
          </a:blip>
          <a:srcRect/>
          <a:stretch>
            <a:fillRect/>
          </a:stretch>
        </p:blipFill>
        <p:spPr bwMode="auto">
          <a:xfrm>
            <a:off x="7315200" y="2528577"/>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89CD857F-8817-6814-7C06-363615D5CA2F}"/>
              </a:ext>
            </a:extLst>
          </p:cNvPr>
          <p:cNvSpPr>
            <a:spLocks noGrp="1"/>
          </p:cNvSpPr>
          <p:nvPr>
            <p:ph type="body" sz="quarter" idx="16"/>
          </p:nvPr>
        </p:nvSpPr>
        <p:spPr>
          <a:xfrm>
            <a:off x="12392772" y="6536944"/>
            <a:ext cx="4978038" cy="2482782"/>
          </a:xfrm>
        </p:spPr>
        <p:txBody>
          <a:bodyPr/>
          <a:lstStyle/>
          <a:p>
            <a:r>
              <a:rPr lang="en-US" sz="3200" dirty="0">
                <a:solidFill>
                  <a:schemeClr val="bg1">
                    <a:lumMod val="65000"/>
                  </a:schemeClr>
                </a:solidFill>
              </a:rPr>
              <a:t>Use the managed identity to access a resource</a:t>
            </a:r>
            <a:endParaRPr lang="en-BE" sz="3200" dirty="0">
              <a:solidFill>
                <a:schemeClr val="bg1">
                  <a:lumMod val="65000"/>
                </a:schemeClr>
              </a:solidFill>
            </a:endParaRPr>
          </a:p>
        </p:txBody>
      </p:sp>
      <p:pic>
        <p:nvPicPr>
          <p:cNvPr id="10" name="Picture 8" descr="token">
            <a:extLst>
              <a:ext uri="{FF2B5EF4-FFF2-40B4-BE49-F238E27FC236}">
                <a16:creationId xmlns:a16="http://schemas.microsoft.com/office/drawing/2014/main" id="{0900E8D0-30A4-9432-DE58-EE7A4FD36016}"/>
              </a:ext>
            </a:extLst>
          </p:cNvPr>
          <p:cNvPicPr>
            <a:picLocks noGrp="1" noChangeAspect="1" noChangeArrowheads="1"/>
          </p:cNvPicPr>
          <p:nvPr>
            <p:ph sz="quarter" idx="15"/>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052425" y="2528577"/>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665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0A30F2-502D-682C-571F-135B505395E3}"/>
              </a:ext>
            </a:extLst>
          </p:cNvPr>
          <p:cNvPicPr>
            <a:picLocks noChangeAspect="1"/>
          </p:cNvPicPr>
          <p:nvPr/>
        </p:nvPicPr>
        <p:blipFill>
          <a:blip r:embed="rId2"/>
          <a:stretch>
            <a:fillRect/>
          </a:stretch>
        </p:blipFill>
        <p:spPr>
          <a:xfrm>
            <a:off x="917190" y="1855694"/>
            <a:ext cx="9530060" cy="8132201"/>
          </a:xfrm>
          <a:prstGeom prst="rect">
            <a:avLst/>
          </a:prstGeom>
        </p:spPr>
      </p:pic>
      <p:sp>
        <p:nvSpPr>
          <p:cNvPr id="12" name="Title 11">
            <a:extLst>
              <a:ext uri="{FF2B5EF4-FFF2-40B4-BE49-F238E27FC236}">
                <a16:creationId xmlns:a16="http://schemas.microsoft.com/office/drawing/2014/main" id="{A0B90C35-9F4F-1835-A00F-C15FA3543666}"/>
              </a:ext>
            </a:extLst>
          </p:cNvPr>
          <p:cNvSpPr>
            <a:spLocks noGrp="1"/>
          </p:cNvSpPr>
          <p:nvPr>
            <p:ph type="title"/>
          </p:nvPr>
        </p:nvSpPr>
        <p:spPr/>
        <p:txBody>
          <a:bodyPr/>
          <a:lstStyle/>
          <a:p>
            <a:r>
              <a:rPr lang="en-US" dirty="0"/>
              <a:t>Enable Authentication with Entra ID for Function</a:t>
            </a:r>
            <a:endParaRPr lang="en-BE" dirty="0"/>
          </a:p>
        </p:txBody>
      </p:sp>
      <p:sp>
        <p:nvSpPr>
          <p:cNvPr id="2" name="Rectangle 1">
            <a:extLst>
              <a:ext uri="{FF2B5EF4-FFF2-40B4-BE49-F238E27FC236}">
                <a16:creationId xmlns:a16="http://schemas.microsoft.com/office/drawing/2014/main" id="{7A024E2D-279E-8657-D9F0-0A313B158C32}"/>
              </a:ext>
            </a:extLst>
          </p:cNvPr>
          <p:cNvSpPr/>
          <p:nvPr/>
        </p:nvSpPr>
        <p:spPr>
          <a:xfrm>
            <a:off x="917190" y="2082431"/>
            <a:ext cx="4203270"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2DC27F9F-6CF7-BE5A-427C-0765DC7AE6CC}"/>
              </a:ext>
            </a:extLst>
          </p:cNvPr>
          <p:cNvSpPr/>
          <p:nvPr/>
        </p:nvSpPr>
        <p:spPr>
          <a:xfrm>
            <a:off x="3580585" y="6953689"/>
            <a:ext cx="3269102"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774414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1FE26-BEF5-285F-69D0-73964A361367}"/>
              </a:ext>
            </a:extLst>
          </p:cNvPr>
          <p:cNvSpPr>
            <a:spLocks noGrp="1"/>
          </p:cNvSpPr>
          <p:nvPr>
            <p:ph type="title"/>
          </p:nvPr>
        </p:nvSpPr>
        <p:spPr>
          <a:xfrm>
            <a:off x="917190" y="856298"/>
            <a:ext cx="17059914" cy="815748"/>
          </a:xfrm>
        </p:spPr>
        <p:txBody>
          <a:bodyPr/>
          <a:lstStyle/>
          <a:p>
            <a:r>
              <a:rPr lang="en-US" dirty="0"/>
              <a:t>Note the Allowed Token Audience  </a:t>
            </a:r>
            <a:endParaRPr lang="en-BE" dirty="0"/>
          </a:p>
        </p:txBody>
      </p:sp>
      <p:pic>
        <p:nvPicPr>
          <p:cNvPr id="6" name="Picture 5">
            <a:extLst>
              <a:ext uri="{FF2B5EF4-FFF2-40B4-BE49-F238E27FC236}">
                <a16:creationId xmlns:a16="http://schemas.microsoft.com/office/drawing/2014/main" id="{44197220-B39F-15C8-1477-A8DE8AB5D30B}"/>
              </a:ext>
            </a:extLst>
          </p:cNvPr>
          <p:cNvPicPr>
            <a:picLocks noChangeAspect="1"/>
          </p:cNvPicPr>
          <p:nvPr/>
        </p:nvPicPr>
        <p:blipFill>
          <a:blip r:embed="rId3"/>
          <a:stretch>
            <a:fillRect/>
          </a:stretch>
        </p:blipFill>
        <p:spPr>
          <a:xfrm>
            <a:off x="917190" y="2007674"/>
            <a:ext cx="10986247" cy="7278673"/>
          </a:xfrm>
          <a:prstGeom prst="rect">
            <a:avLst/>
          </a:prstGeom>
        </p:spPr>
      </p:pic>
      <p:sp>
        <p:nvSpPr>
          <p:cNvPr id="3" name="Rectangle 2">
            <a:extLst>
              <a:ext uri="{FF2B5EF4-FFF2-40B4-BE49-F238E27FC236}">
                <a16:creationId xmlns:a16="http://schemas.microsoft.com/office/drawing/2014/main" id="{A8C930D1-BF75-2863-2ADE-0ECB81503C52}"/>
              </a:ext>
            </a:extLst>
          </p:cNvPr>
          <p:cNvSpPr/>
          <p:nvPr/>
        </p:nvSpPr>
        <p:spPr>
          <a:xfrm>
            <a:off x="4456738" y="4314487"/>
            <a:ext cx="4203270"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D0C62489-287C-396F-2002-E9FB6CF28AE0}"/>
              </a:ext>
            </a:extLst>
          </p:cNvPr>
          <p:cNvSpPr/>
          <p:nvPr/>
        </p:nvSpPr>
        <p:spPr>
          <a:xfrm>
            <a:off x="983692" y="6800417"/>
            <a:ext cx="10103632" cy="1017791"/>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TextBox 4">
            <a:extLst>
              <a:ext uri="{FF2B5EF4-FFF2-40B4-BE49-F238E27FC236}">
                <a16:creationId xmlns:a16="http://schemas.microsoft.com/office/drawing/2014/main" id="{4730DDF6-848C-9A7D-1663-CB38D1252342}"/>
              </a:ext>
            </a:extLst>
          </p:cNvPr>
          <p:cNvSpPr txBox="1"/>
          <p:nvPr/>
        </p:nvSpPr>
        <p:spPr>
          <a:xfrm>
            <a:off x="11655638" y="3181878"/>
            <a:ext cx="5715172" cy="3374968"/>
          </a:xfrm>
          <a:prstGeom prst="rect">
            <a:avLst/>
          </a:prstGeom>
        </p:spPr>
        <p:txBody>
          <a:bodyPr vert="horz" wrap="none" lIns="0" tIns="32970" rIns="65939" bIns="32970" rtlCol="0" anchor="t"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The token audience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intended consumer of the token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application (client) </a:t>
            </a:r>
            <a:r>
              <a:rPr lang="en-US" sz="3525" dirty="0">
                <a:solidFill>
                  <a:schemeClr val="accent1"/>
                </a:solidFill>
                <a:ea typeface="PS TT Commons" charset="0"/>
                <a:cs typeface="PS TT Commons" charset="0"/>
              </a:rPr>
              <a:t>ID</a:t>
            </a:r>
            <a:endParaRPr kumimoji="0" lang="en-BE" sz="3525" b="0" i="0" u="none" strike="noStrike" kern="1200" cap="none" spc="0" normalizeH="0" baseline="0" noProof="0" dirty="0">
              <a:ln>
                <a:noFill/>
              </a:ln>
              <a:effectLst/>
              <a:uLnTx/>
              <a:uFillTx/>
              <a:ea typeface="PS TT Commons" charset="0"/>
              <a:cs typeface="PS TT Commons" charset="0"/>
            </a:endParaRPr>
          </a:p>
        </p:txBody>
      </p:sp>
    </p:spTree>
    <p:extLst>
      <p:ext uri="{BB962C8B-B14F-4D97-AF65-F5344CB8AC3E}">
        <p14:creationId xmlns:p14="http://schemas.microsoft.com/office/powerpoint/2010/main" val="2485970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BBE1-CC37-E334-B752-7987BD979A3C}"/>
              </a:ext>
            </a:extLst>
          </p:cNvPr>
          <p:cNvSpPr>
            <a:spLocks noGrp="1"/>
          </p:cNvSpPr>
          <p:nvPr>
            <p:ph type="title"/>
          </p:nvPr>
        </p:nvSpPr>
        <p:spPr/>
        <p:txBody>
          <a:bodyPr/>
          <a:lstStyle/>
          <a:p>
            <a:r>
              <a:rPr lang="en-US" dirty="0"/>
              <a:t>Additional Checks (Authorization)</a:t>
            </a:r>
            <a:endParaRPr lang="en-BE" dirty="0"/>
          </a:p>
        </p:txBody>
      </p:sp>
      <p:pic>
        <p:nvPicPr>
          <p:cNvPr id="6" name="Picture 5">
            <a:extLst>
              <a:ext uri="{FF2B5EF4-FFF2-40B4-BE49-F238E27FC236}">
                <a16:creationId xmlns:a16="http://schemas.microsoft.com/office/drawing/2014/main" id="{97957C08-8A66-83AA-3246-E4DB6677B549}"/>
              </a:ext>
            </a:extLst>
          </p:cNvPr>
          <p:cNvPicPr>
            <a:picLocks noChangeAspect="1"/>
          </p:cNvPicPr>
          <p:nvPr/>
        </p:nvPicPr>
        <p:blipFill>
          <a:blip r:embed="rId2"/>
          <a:stretch>
            <a:fillRect/>
          </a:stretch>
        </p:blipFill>
        <p:spPr>
          <a:xfrm>
            <a:off x="917190" y="2143277"/>
            <a:ext cx="11400316" cy="6619537"/>
          </a:xfrm>
          <a:prstGeom prst="rect">
            <a:avLst/>
          </a:prstGeom>
        </p:spPr>
      </p:pic>
      <p:sp>
        <p:nvSpPr>
          <p:cNvPr id="3" name="Rectangle 2">
            <a:extLst>
              <a:ext uri="{FF2B5EF4-FFF2-40B4-BE49-F238E27FC236}">
                <a16:creationId xmlns:a16="http://schemas.microsoft.com/office/drawing/2014/main" id="{26AD47F2-796C-51A1-649E-49B2A31DCC24}"/>
              </a:ext>
            </a:extLst>
          </p:cNvPr>
          <p:cNvSpPr/>
          <p:nvPr/>
        </p:nvSpPr>
        <p:spPr>
          <a:xfrm>
            <a:off x="1064029" y="4588625"/>
            <a:ext cx="3607724" cy="2992582"/>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095331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B1E70B-B284-A0AB-98BB-8DD7BB9BD9C6}"/>
              </a:ext>
            </a:extLst>
          </p:cNvPr>
          <p:cNvPicPr>
            <a:picLocks noChangeAspect="1"/>
          </p:cNvPicPr>
          <p:nvPr/>
        </p:nvPicPr>
        <p:blipFill>
          <a:blip r:embed="rId3"/>
          <a:stretch>
            <a:fillRect/>
          </a:stretch>
        </p:blipFill>
        <p:spPr>
          <a:xfrm>
            <a:off x="983692" y="1827823"/>
            <a:ext cx="12295890" cy="7196712"/>
          </a:xfrm>
          <a:prstGeom prst="rect">
            <a:avLst/>
          </a:prstGeom>
        </p:spPr>
      </p:pic>
      <p:sp>
        <p:nvSpPr>
          <p:cNvPr id="2" name="Title 1">
            <a:extLst>
              <a:ext uri="{FF2B5EF4-FFF2-40B4-BE49-F238E27FC236}">
                <a16:creationId xmlns:a16="http://schemas.microsoft.com/office/drawing/2014/main" id="{52C1FE26-BEF5-285F-69D0-73964A361367}"/>
              </a:ext>
            </a:extLst>
          </p:cNvPr>
          <p:cNvSpPr>
            <a:spLocks noGrp="1"/>
          </p:cNvSpPr>
          <p:nvPr>
            <p:ph type="title"/>
          </p:nvPr>
        </p:nvSpPr>
        <p:spPr>
          <a:xfrm>
            <a:off x="917190" y="856298"/>
            <a:ext cx="17059914" cy="815748"/>
          </a:xfrm>
        </p:spPr>
        <p:txBody>
          <a:bodyPr/>
          <a:lstStyle/>
          <a:p>
            <a:r>
              <a:rPr lang="en-US" dirty="0"/>
              <a:t>App Registration is Created with Exposed API</a:t>
            </a:r>
            <a:endParaRPr lang="en-BE" dirty="0"/>
          </a:p>
        </p:txBody>
      </p:sp>
      <p:sp>
        <p:nvSpPr>
          <p:cNvPr id="3" name="Rectangle 2">
            <a:extLst>
              <a:ext uri="{FF2B5EF4-FFF2-40B4-BE49-F238E27FC236}">
                <a16:creationId xmlns:a16="http://schemas.microsoft.com/office/drawing/2014/main" id="{A8C930D1-BF75-2863-2ADE-0ECB81503C52}"/>
              </a:ext>
            </a:extLst>
          </p:cNvPr>
          <p:cNvSpPr/>
          <p:nvPr/>
        </p:nvSpPr>
        <p:spPr>
          <a:xfrm>
            <a:off x="917190" y="6492240"/>
            <a:ext cx="3045210" cy="548641"/>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D0C62489-287C-396F-2002-E9FB6CF28AE0}"/>
              </a:ext>
            </a:extLst>
          </p:cNvPr>
          <p:cNvSpPr/>
          <p:nvPr/>
        </p:nvSpPr>
        <p:spPr>
          <a:xfrm>
            <a:off x="6652972" y="3140552"/>
            <a:ext cx="6693112" cy="5195728"/>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67188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43F772-F3A7-E801-258B-D944FD288D82}"/>
              </a:ext>
            </a:extLst>
          </p:cNvPr>
          <p:cNvSpPr>
            <a:spLocks noGrp="1"/>
          </p:cNvSpPr>
          <p:nvPr>
            <p:ph type="title"/>
          </p:nvPr>
        </p:nvSpPr>
        <p:spPr/>
        <p:txBody>
          <a:bodyPr/>
          <a:lstStyle/>
          <a:p>
            <a:r>
              <a:rPr lang="en-US" dirty="0"/>
              <a:t>Delegating IAM</a:t>
            </a:r>
            <a:endParaRPr lang="en-BE" dirty="0"/>
          </a:p>
        </p:txBody>
      </p:sp>
    </p:spTree>
    <p:extLst>
      <p:ext uri="{BB962C8B-B14F-4D97-AF65-F5344CB8AC3E}">
        <p14:creationId xmlns:p14="http://schemas.microsoft.com/office/powerpoint/2010/main" val="1158162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FB84DA6-C7EC-6CE8-D0D0-E7C33CDA2792}"/>
              </a:ext>
            </a:extLst>
          </p:cNvPr>
          <p:cNvSpPr>
            <a:spLocks noGrp="1"/>
          </p:cNvSpPr>
          <p:nvPr>
            <p:ph type="body" sz="quarter" idx="16"/>
          </p:nvPr>
        </p:nvSpPr>
        <p:spPr>
          <a:xfrm>
            <a:off x="12392772" y="6529637"/>
            <a:ext cx="4978038" cy="2482782"/>
          </a:xfrm>
        </p:spPr>
        <p:txBody>
          <a:bodyPr/>
          <a:lstStyle/>
          <a:p>
            <a:r>
              <a:rPr lang="en-US" sz="3200" dirty="0"/>
              <a:t>Use the managed identity to access a resource</a:t>
            </a:r>
            <a:endParaRPr lang="en-BE" sz="3200" dirty="0"/>
          </a:p>
        </p:txBody>
      </p:sp>
      <p:sp>
        <p:nvSpPr>
          <p:cNvPr id="7" name="Title 6">
            <a:extLst>
              <a:ext uri="{FF2B5EF4-FFF2-40B4-BE49-F238E27FC236}">
                <a16:creationId xmlns:a16="http://schemas.microsoft.com/office/drawing/2014/main" id="{4208B680-62F6-420C-3C7E-88E06325E2F7}"/>
              </a:ext>
            </a:extLst>
          </p:cNvPr>
          <p:cNvSpPr>
            <a:spLocks noGrp="1"/>
          </p:cNvSpPr>
          <p:nvPr>
            <p:ph type="title"/>
          </p:nvPr>
        </p:nvSpPr>
        <p:spPr/>
        <p:txBody>
          <a:bodyPr/>
          <a:lstStyle/>
          <a:p>
            <a:r>
              <a:rPr lang="en-US" dirty="0"/>
              <a:t>Using Managed Identities</a:t>
            </a:r>
            <a:endParaRPr lang="en-BE" dirty="0"/>
          </a:p>
        </p:txBody>
      </p:sp>
      <p:pic>
        <p:nvPicPr>
          <p:cNvPr id="2056" name="Picture 8" descr="token">
            <a:extLst>
              <a:ext uri="{FF2B5EF4-FFF2-40B4-BE49-F238E27FC236}">
                <a16:creationId xmlns:a16="http://schemas.microsoft.com/office/drawing/2014/main" id="{4F075861-AC62-9A8C-E150-92AFE8185E35}"/>
              </a:ext>
            </a:extLst>
          </p:cNvPr>
          <p:cNvPicPr>
            <a:picLocks noGrp="1" noChangeAspect="1" noChangeArrowheads="1"/>
          </p:cNvPicPr>
          <p:nvPr>
            <p:ph sz="quarter" idx="15"/>
          </p:nvPr>
        </p:nvPicPr>
        <p:blipFill>
          <a:blip r:embed="rId2">
            <a:extLst>
              <a:ext uri="{28A0092B-C50C-407E-A947-70E740481C1C}">
                <a14:useLocalDpi xmlns:a14="http://schemas.microsoft.com/office/drawing/2010/main" val="0"/>
              </a:ext>
            </a:extLst>
          </a:blip>
          <a:srcRect/>
          <a:stretch>
            <a:fillRect/>
          </a:stretch>
        </p:blipFill>
        <p:spPr bwMode="auto">
          <a:xfrm>
            <a:off x="13052425" y="252127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C906EB75-0306-DF5F-AED2-5AE11602E593}"/>
              </a:ext>
            </a:extLst>
          </p:cNvPr>
          <p:cNvSpPr>
            <a:spLocks noGrp="1"/>
          </p:cNvSpPr>
          <p:nvPr>
            <p:ph type="body" sz="quarter" idx="14"/>
          </p:nvPr>
        </p:nvSpPr>
        <p:spPr>
          <a:xfrm>
            <a:off x="917190" y="6529637"/>
            <a:ext cx="4978038" cy="2482782"/>
          </a:xfrm>
        </p:spPr>
        <p:txBody>
          <a:bodyPr/>
          <a:lstStyle/>
          <a:p>
            <a:r>
              <a:rPr lang="en-US" sz="3200" dirty="0">
                <a:solidFill>
                  <a:schemeClr val="bg1">
                    <a:lumMod val="65000"/>
                  </a:schemeClr>
                </a:solidFill>
              </a:rPr>
              <a:t>Create the managed identity (automatically with system-assigned, or manually with user-assigned) for a resource</a:t>
            </a:r>
            <a:endParaRPr lang="en-BE" sz="3200" dirty="0">
              <a:solidFill>
                <a:schemeClr val="bg1">
                  <a:lumMod val="65000"/>
                </a:schemeClr>
              </a:solidFill>
            </a:endParaRPr>
          </a:p>
        </p:txBody>
      </p:sp>
      <p:pic>
        <p:nvPicPr>
          <p:cNvPr id="8" name="Picture 2" descr="artist-001-1">
            <a:extLst>
              <a:ext uri="{FF2B5EF4-FFF2-40B4-BE49-F238E27FC236}">
                <a16:creationId xmlns:a16="http://schemas.microsoft.com/office/drawing/2014/main" id="{3B9FAA30-5AB5-7074-9396-D395CF4F1A5B}"/>
              </a:ext>
            </a:extLst>
          </p:cNvPr>
          <p:cNvPicPr>
            <a:picLocks noGrp="1" noChangeAspect="1" noChangeArrowheads="1"/>
          </p:cNvPicPr>
          <p:nvPr>
            <p:ph sz="quarter" idx="12"/>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77975" y="252127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2">
            <a:extLst>
              <a:ext uri="{FF2B5EF4-FFF2-40B4-BE49-F238E27FC236}">
                <a16:creationId xmlns:a16="http://schemas.microsoft.com/office/drawing/2014/main" id="{F70AD677-B6ED-DEFA-285C-39932549C854}"/>
              </a:ext>
            </a:extLst>
          </p:cNvPr>
          <p:cNvSpPr>
            <a:spLocks noGrp="1"/>
          </p:cNvSpPr>
          <p:nvPr>
            <p:ph type="body" sz="quarter" idx="18"/>
          </p:nvPr>
        </p:nvSpPr>
        <p:spPr>
          <a:xfrm>
            <a:off x="6654983" y="6529637"/>
            <a:ext cx="4978038" cy="2482782"/>
          </a:xfrm>
        </p:spPr>
        <p:txBody>
          <a:bodyPr/>
          <a:lstStyle/>
          <a:p>
            <a:r>
              <a:rPr lang="en-US" sz="3200" dirty="0">
                <a:solidFill>
                  <a:schemeClr val="bg1">
                    <a:lumMod val="65000"/>
                  </a:schemeClr>
                </a:solidFill>
              </a:rPr>
              <a:t>Authorize the managed identity to have access to the target service: the thing you want to secure</a:t>
            </a:r>
          </a:p>
        </p:txBody>
      </p:sp>
      <p:pic>
        <p:nvPicPr>
          <p:cNvPr id="12" name="Picture 4" descr="server-key">
            <a:extLst>
              <a:ext uri="{FF2B5EF4-FFF2-40B4-BE49-F238E27FC236}">
                <a16:creationId xmlns:a16="http://schemas.microsoft.com/office/drawing/2014/main" id="{149D5C1B-A49A-DF3B-CC04-EFE8A9895184}"/>
              </a:ext>
            </a:extLst>
          </p:cNvPr>
          <p:cNvPicPr>
            <a:picLocks noGrp="1" noChangeAspect="1" noChangeArrowheads="1"/>
          </p:cNvPicPr>
          <p:nvPr>
            <p:ph sz="quarter" idx="17"/>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315200" y="252127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27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5EBC4-9B9D-DFC5-92A4-EC65D751F31D}"/>
              </a:ext>
            </a:extLst>
          </p:cNvPr>
          <p:cNvPicPr>
            <a:picLocks noChangeAspect="1"/>
          </p:cNvPicPr>
          <p:nvPr/>
        </p:nvPicPr>
        <p:blipFill>
          <a:blip r:embed="rId2"/>
          <a:stretch>
            <a:fillRect/>
          </a:stretch>
        </p:blipFill>
        <p:spPr>
          <a:xfrm>
            <a:off x="917190" y="2349325"/>
            <a:ext cx="11063195" cy="7296026"/>
          </a:xfrm>
          <a:prstGeom prst="rect">
            <a:avLst/>
          </a:prstGeom>
        </p:spPr>
      </p:pic>
      <p:sp>
        <p:nvSpPr>
          <p:cNvPr id="12" name="Title 11">
            <a:extLst>
              <a:ext uri="{FF2B5EF4-FFF2-40B4-BE49-F238E27FC236}">
                <a16:creationId xmlns:a16="http://schemas.microsoft.com/office/drawing/2014/main" id="{A0B90C35-9F4F-1835-A00F-C15FA3543666}"/>
              </a:ext>
            </a:extLst>
          </p:cNvPr>
          <p:cNvSpPr>
            <a:spLocks noGrp="1"/>
          </p:cNvSpPr>
          <p:nvPr>
            <p:ph type="title"/>
          </p:nvPr>
        </p:nvSpPr>
        <p:spPr/>
        <p:txBody>
          <a:bodyPr/>
          <a:lstStyle/>
          <a:p>
            <a:r>
              <a:rPr lang="en-US" dirty="0"/>
              <a:t>Logic App: Enable Managed Identity Authentication </a:t>
            </a:r>
            <a:endParaRPr lang="en-BE" dirty="0">
              <a:solidFill>
                <a:srgbClr val="FF0000"/>
              </a:solidFill>
            </a:endParaRPr>
          </a:p>
        </p:txBody>
      </p:sp>
      <p:sp>
        <p:nvSpPr>
          <p:cNvPr id="2" name="Rectangle 1">
            <a:extLst>
              <a:ext uri="{FF2B5EF4-FFF2-40B4-BE49-F238E27FC236}">
                <a16:creationId xmlns:a16="http://schemas.microsoft.com/office/drawing/2014/main" id="{F05D2D01-D13A-AD00-B46C-EAC202AA3931}"/>
              </a:ext>
            </a:extLst>
          </p:cNvPr>
          <p:cNvSpPr/>
          <p:nvPr/>
        </p:nvSpPr>
        <p:spPr>
          <a:xfrm>
            <a:off x="5306489" y="6371799"/>
            <a:ext cx="6298078" cy="2273438"/>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33D97DB4-8139-7745-B202-F83BEF025D3F}"/>
              </a:ext>
            </a:extLst>
          </p:cNvPr>
          <p:cNvSpPr txBox="1"/>
          <p:nvPr/>
        </p:nvSpPr>
        <p:spPr>
          <a:xfrm>
            <a:off x="12233304" y="5612154"/>
            <a:ext cx="5715172" cy="3374968"/>
          </a:xfrm>
          <a:prstGeom prst="rect">
            <a:avLst/>
          </a:prstGeom>
        </p:spPr>
        <p:txBody>
          <a:bodyPr vert="horz" wrap="none" lIns="0" tIns="32970" rIns="65939" bIns="32970" rtlCol="0" anchor="t"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Requested audience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lang="en-US" sz="3525" dirty="0">
                <a:solidFill>
                  <a:schemeClr val="accent1"/>
                </a:solidFill>
                <a:ea typeface="PS TT Commons" charset="0"/>
                <a:cs typeface="PS TT Commons" charset="0"/>
              </a:rPr>
              <a:t>Consumer of the token </a:t>
            </a:r>
            <a:br>
              <a:rPr lang="en-US" sz="3525" dirty="0">
                <a:solidFill>
                  <a:schemeClr val="accent1"/>
                </a:solidFill>
                <a:ea typeface="PS TT Commons" charset="0"/>
                <a:cs typeface="PS TT Commons" charset="0"/>
              </a:rPr>
            </a:br>
            <a:r>
              <a:rPr lang="en-US" sz="3525" dirty="0">
                <a:solidFill>
                  <a:schemeClr val="accent1"/>
                </a:solidFill>
                <a:ea typeface="PS TT Commons" charset="0"/>
                <a:cs typeface="PS TT Commons" charset="0"/>
              </a:rPr>
              <a:t>= </a:t>
            </a:r>
            <a:br>
              <a:rPr lang="en-US" sz="3525" dirty="0">
                <a:solidFill>
                  <a:schemeClr val="accent1"/>
                </a:solidFill>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the allowed audience /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application (client) ID </a:t>
            </a:r>
            <a:b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br>
            <a:r>
              <a:rPr kumimoji="0" lang="en-US" sz="3525" b="0" i="0" u="none" strike="noStrike" kern="1200" cap="none" spc="0" normalizeH="0" baseline="0" noProof="0" dirty="0">
                <a:ln>
                  <a:noFill/>
                </a:ln>
                <a:solidFill>
                  <a:schemeClr val="accent1"/>
                </a:solidFill>
                <a:effectLst/>
                <a:uLnTx/>
                <a:uFillTx/>
                <a:ea typeface="PS TT Commons" charset="0"/>
                <a:cs typeface="PS TT Commons" charset="0"/>
              </a:rPr>
              <a:t>of the function app</a:t>
            </a:r>
            <a:endParaRPr kumimoji="0" lang="en-BE" sz="3525" b="0" i="0" u="none" strike="noStrike" kern="1200" cap="none" spc="0" normalizeH="0" baseline="0" noProof="0" dirty="0">
              <a:ln>
                <a:noFill/>
              </a:ln>
              <a:effectLst/>
              <a:uLnTx/>
              <a:uFillTx/>
              <a:ea typeface="PS TT Commons" charset="0"/>
              <a:cs typeface="PS TT Commons" charset="0"/>
            </a:endParaRPr>
          </a:p>
        </p:txBody>
      </p:sp>
    </p:spTree>
    <p:extLst>
      <p:ext uri="{BB962C8B-B14F-4D97-AF65-F5344CB8AC3E}">
        <p14:creationId xmlns:p14="http://schemas.microsoft.com/office/powerpoint/2010/main" val="20899326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dirty="0"/>
              <a:t>System-assigned: </a:t>
            </a:r>
            <a:br>
              <a:rPr lang="en-US" sz="2400" dirty="0"/>
            </a:br>
            <a:r>
              <a:rPr lang="en-US" sz="2400" dirty="0"/>
              <a:t>GET </a:t>
            </a:r>
            <a:r>
              <a:rPr lang="en-US" sz="2400" b="1" dirty="0" err="1"/>
              <a:t>IDENTITY_ENDPOINT</a:t>
            </a:r>
            <a:r>
              <a:rPr lang="en-US" sz="2400" dirty="0" err="1"/>
              <a:t>?</a:t>
            </a:r>
            <a:r>
              <a:rPr lang="en-US" sz="2400" b="1" dirty="0" err="1"/>
              <a:t>resource</a:t>
            </a:r>
            <a:r>
              <a:rPr lang="en-US" sz="2400" dirty="0"/>
              <a:t>=</a:t>
            </a:r>
            <a:r>
              <a:rPr lang="en-US" sz="2400" dirty="0" err="1"/>
              <a:t>the-resource-you-want-to-access&amp;api-version</a:t>
            </a:r>
            <a:r>
              <a:rPr lang="en-US" sz="2400" dirty="0"/>
              <a:t>=2019-08-01 HTTP/1.1</a:t>
            </a:r>
            <a:br>
              <a:rPr lang="en-US" sz="2400" dirty="0"/>
            </a:br>
            <a:r>
              <a:rPr lang="en-US" sz="2400" b="1" dirty="0"/>
              <a:t>X-IDENTITY-HEADER</a:t>
            </a:r>
            <a:r>
              <a:rPr lang="en-US" sz="2400" dirty="0"/>
              <a:t>: 853b9a84-5bfa-4b22-a3f3-0b9a43d9ad8a</a:t>
            </a:r>
          </a:p>
          <a:p>
            <a:r>
              <a:rPr lang="en-US" sz="2400" dirty="0"/>
              <a:t>User-assigned:</a:t>
            </a:r>
            <a:br>
              <a:rPr lang="en-US" sz="2400" dirty="0"/>
            </a:br>
            <a:r>
              <a:rPr lang="en-US" sz="2400" dirty="0"/>
              <a:t>GET </a:t>
            </a:r>
            <a:r>
              <a:rPr lang="en-US" sz="2400" b="1" dirty="0" err="1"/>
              <a:t>IDENTITY_ENDPOINT</a:t>
            </a:r>
            <a:r>
              <a:rPr lang="en-US" sz="2400" dirty="0" err="1"/>
              <a:t>?</a:t>
            </a:r>
            <a:r>
              <a:rPr lang="en-US" sz="2400" b="1" dirty="0" err="1"/>
              <a:t>resource</a:t>
            </a:r>
            <a:r>
              <a:rPr lang="en-US" sz="2400" dirty="0"/>
              <a:t>=</a:t>
            </a:r>
            <a:r>
              <a:rPr lang="en-US" sz="2400" dirty="0" err="1"/>
              <a:t>the-resource-you-want-to-access&amp;</a:t>
            </a:r>
            <a:r>
              <a:rPr lang="en-US" sz="2400" b="1" dirty="0" err="1"/>
              <a:t>client_id</a:t>
            </a:r>
            <a:r>
              <a:rPr lang="en-US" sz="2400" b="1" dirty="0"/>
              <a:t>=</a:t>
            </a:r>
            <a:r>
              <a:rPr lang="en-US" sz="2400" b="1" dirty="0" err="1"/>
              <a:t>the-client-id</a:t>
            </a:r>
            <a:r>
              <a:rPr lang="en-US" sz="2400" dirty="0" err="1"/>
              <a:t>&amp;api-version</a:t>
            </a:r>
            <a:r>
              <a:rPr lang="en-US" sz="2400" dirty="0"/>
              <a:t>=2019-08-01 HTTP/1.1</a:t>
            </a:r>
            <a:br>
              <a:rPr lang="en-US" sz="2400" dirty="0"/>
            </a:br>
            <a:r>
              <a:rPr lang="en-US" sz="2400" b="1" dirty="0"/>
              <a:t>X-IDENTITY-HEADER</a:t>
            </a:r>
            <a:r>
              <a:rPr lang="en-US" sz="2400" dirty="0"/>
              <a:t>: 853b9a84-5bfa-4b22-a3f3-0b9a43d9ad8a</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Requesting a Token with Managed Identity</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From inside an App Service &amp; Azure Function, an internally accessible REST endpoint can be used to fetch a token if needed (e.g.: via Kudu’s </a:t>
            </a:r>
            <a:r>
              <a:rPr lang="en-US" dirty="0" err="1"/>
              <a:t>Powershell</a:t>
            </a:r>
            <a:r>
              <a:rPr lang="en-US" dirty="0"/>
              <a:t>)</a:t>
            </a:r>
            <a:r>
              <a:rPr lang="en-US" sz="2400" dirty="0"/>
              <a:t>)</a:t>
            </a:r>
            <a:br>
              <a:rPr lang="en-US" sz="2400" dirty="0"/>
            </a:br>
            <a:br>
              <a:rPr lang="en-US" sz="2400" dirty="0"/>
            </a:br>
            <a:endParaRPr lang="en-BE" sz="2400" dirty="0"/>
          </a:p>
        </p:txBody>
      </p:sp>
    </p:spTree>
    <p:extLst>
      <p:ext uri="{BB962C8B-B14F-4D97-AF65-F5344CB8AC3E}">
        <p14:creationId xmlns:p14="http://schemas.microsoft.com/office/powerpoint/2010/main" val="1772696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FB84DA6-C7EC-6CE8-D0D0-E7C33CDA2792}"/>
              </a:ext>
            </a:extLst>
          </p:cNvPr>
          <p:cNvSpPr>
            <a:spLocks noGrp="1"/>
          </p:cNvSpPr>
          <p:nvPr>
            <p:ph sz="quarter" idx="14"/>
          </p:nvPr>
        </p:nvSpPr>
        <p:spPr/>
        <p:txBody>
          <a:bodyPr/>
          <a:lstStyle/>
          <a:p>
            <a:r>
              <a:rPr lang="en-US" dirty="0"/>
              <a:t>Requesting a Token with Managed Identity</a:t>
            </a:r>
            <a:endParaRPr lang="en-BE" dirty="0"/>
          </a:p>
        </p:txBody>
      </p:sp>
      <p:sp>
        <p:nvSpPr>
          <p:cNvPr id="9" name="Text Placeholder 8">
            <a:extLst>
              <a:ext uri="{FF2B5EF4-FFF2-40B4-BE49-F238E27FC236}">
                <a16:creationId xmlns:a16="http://schemas.microsoft.com/office/drawing/2014/main" id="{D8D3CD04-32A8-4208-A09E-CC0005ACB342}"/>
              </a:ext>
            </a:extLst>
          </p:cNvPr>
          <p:cNvSpPr>
            <a:spLocks noGrp="1"/>
          </p:cNvSpPr>
          <p:nvPr>
            <p:ph type="body" sz="quarter" idx="10"/>
          </p:nvPr>
        </p:nvSpPr>
        <p:spPr/>
        <p:txBody>
          <a:bodyPr/>
          <a:lstStyle/>
          <a:p>
            <a:r>
              <a:rPr lang="en-US" dirty="0"/>
              <a:t>In case of a user-assigned managed identity, include:</a:t>
            </a:r>
          </a:p>
          <a:p>
            <a:pPr lvl="1"/>
            <a:r>
              <a:rPr lang="en-US" dirty="0"/>
              <a:t>The identity’s client ID (query param: </a:t>
            </a:r>
            <a:r>
              <a:rPr lang="en-US" dirty="0" err="1">
                <a:solidFill>
                  <a:schemeClr val="accent6"/>
                </a:solidFill>
                <a:latin typeface="Roboto Mono" pitchFamily="2" charset="0"/>
                <a:ea typeface="Roboto Mono" pitchFamily="2" charset="0"/>
              </a:rPr>
              <a:t>client_id</a:t>
            </a:r>
            <a:r>
              <a:rPr lang="en-US" dirty="0"/>
              <a:t>)</a:t>
            </a:r>
          </a:p>
          <a:p>
            <a:pPr lvl="1"/>
            <a:r>
              <a:rPr lang="en-US" dirty="0"/>
              <a:t>OR principal ID (query param: </a:t>
            </a:r>
            <a:r>
              <a:rPr lang="en-US" dirty="0" err="1">
                <a:solidFill>
                  <a:schemeClr val="accent6"/>
                </a:solidFill>
                <a:latin typeface="Roboto Mono" pitchFamily="2" charset="0"/>
                <a:ea typeface="Roboto Mono" pitchFamily="2" charset="0"/>
              </a:rPr>
              <a:t>principal_id</a:t>
            </a:r>
            <a:r>
              <a:rPr lang="en-US" dirty="0"/>
              <a:t>)</a:t>
            </a:r>
          </a:p>
          <a:p>
            <a:pPr lvl="1"/>
            <a:r>
              <a:rPr lang="en-US" dirty="0"/>
              <a:t>OR Azure resource ID (query param: </a:t>
            </a:r>
            <a:r>
              <a:rPr lang="en-US" dirty="0" err="1">
                <a:solidFill>
                  <a:schemeClr val="accent6"/>
                </a:solidFill>
                <a:latin typeface="Roboto Mono" pitchFamily="2" charset="0"/>
                <a:ea typeface="Roboto Mono" pitchFamily="2" charset="0"/>
              </a:rPr>
              <a:t>msi_res_id</a:t>
            </a:r>
            <a:r>
              <a:rPr lang="en-US" dirty="0"/>
              <a:t>)</a:t>
            </a:r>
          </a:p>
        </p:txBody>
      </p:sp>
    </p:spTree>
    <p:extLst>
      <p:ext uri="{BB962C8B-B14F-4D97-AF65-F5344CB8AC3E}">
        <p14:creationId xmlns:p14="http://schemas.microsoft.com/office/powerpoint/2010/main" val="344579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dirty="0"/>
              <a:t>{</a:t>
            </a:r>
            <a:br>
              <a:rPr lang="en-US" sz="2400" dirty="0"/>
            </a:br>
            <a:r>
              <a:rPr lang="en-US" sz="2400" dirty="0"/>
              <a:t>     "</a:t>
            </a:r>
            <a:r>
              <a:rPr lang="en-US" sz="2400" dirty="0" err="1"/>
              <a:t>token_type</a:t>
            </a:r>
            <a:r>
              <a:rPr lang="en-US" sz="2400" dirty="0"/>
              <a:t>": "Bearer",</a:t>
            </a:r>
            <a:br>
              <a:rPr lang="en-US" sz="2400" dirty="0"/>
            </a:br>
            <a:r>
              <a:rPr lang="en-US" sz="2400" dirty="0"/>
              <a:t>     </a:t>
            </a:r>
            <a:r>
              <a:rPr lang="fr-FR" sz="2400" dirty="0"/>
              <a:t>"</a:t>
            </a:r>
            <a:r>
              <a:rPr lang="fr-FR" sz="2400" dirty="0" err="1"/>
              <a:t>expires_on</a:t>
            </a:r>
            <a:r>
              <a:rPr lang="fr-FR" sz="2400" dirty="0"/>
              <a:t>": "1586984735",</a:t>
            </a:r>
            <a:br>
              <a:rPr lang="fr-FR" sz="2400" dirty="0"/>
            </a:br>
            <a:r>
              <a:rPr lang="fr-FR" sz="2400" dirty="0"/>
              <a:t>     "</a:t>
            </a:r>
            <a:r>
              <a:rPr lang="fr-FR" sz="2400" dirty="0" err="1"/>
              <a:t>resource</a:t>
            </a:r>
            <a:r>
              <a:rPr lang="fr-FR" sz="2400" dirty="0"/>
              <a:t>": "</a:t>
            </a:r>
            <a:r>
              <a:rPr lang="en-US" sz="2400" dirty="0"/>
              <a:t>the-resource-you-want-to-access</a:t>
            </a:r>
            <a:r>
              <a:rPr lang="fr-FR" sz="2400" dirty="0"/>
              <a:t>",</a:t>
            </a:r>
            <a:br>
              <a:rPr lang="fr-FR" sz="2400" dirty="0"/>
            </a:br>
            <a:r>
              <a:rPr lang="fr-FR" sz="2400" dirty="0"/>
              <a:t>	</a:t>
            </a:r>
            <a:r>
              <a:rPr lang="en-US" sz="2400" dirty="0"/>
              <a:t>"access_token":"eyJ0eXAiOiJKV1QiLCJhbGciOiJSUzI1Ni........SThak70pFXN_Yy7342YMoEOpemdljIYXbypzc6_3pobLS78ijDwk37Ju346t4PY_Wtct1ehxCyYl0c0a7iR5jkIDGaEHCdnPw6egfaxaO0s93ASRecWo44hAJ73xTUAWtg“</a:t>
            </a:r>
            <a:br>
              <a:rPr lang="en-US" sz="2400" dirty="0"/>
            </a:br>
            <a:r>
              <a:rPr lang="en-US" sz="2400" dirty="0"/>
              <a:t>}</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Requesting a Token with Managed Identity: Sample Response</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endParaRPr lang="en-BE" sz="2400" dirty="0"/>
          </a:p>
        </p:txBody>
      </p:sp>
    </p:spTree>
    <p:extLst>
      <p:ext uri="{BB962C8B-B14F-4D97-AF65-F5344CB8AC3E}">
        <p14:creationId xmlns:p14="http://schemas.microsoft.com/office/powerpoint/2010/main" val="1734478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FB84DA6-C7EC-6CE8-D0D0-E7C33CDA2792}"/>
              </a:ext>
            </a:extLst>
          </p:cNvPr>
          <p:cNvSpPr>
            <a:spLocks noGrp="1"/>
          </p:cNvSpPr>
          <p:nvPr>
            <p:ph sz="quarter" idx="14"/>
          </p:nvPr>
        </p:nvSpPr>
        <p:spPr/>
        <p:txBody>
          <a:bodyPr/>
          <a:lstStyle/>
          <a:p>
            <a:r>
              <a:rPr lang="en-US" dirty="0"/>
              <a:t>Behind the Scenes</a:t>
            </a:r>
            <a:endParaRPr lang="en-BE" dirty="0"/>
          </a:p>
        </p:txBody>
      </p:sp>
      <p:sp>
        <p:nvSpPr>
          <p:cNvPr id="9" name="Text Placeholder 8">
            <a:extLst>
              <a:ext uri="{FF2B5EF4-FFF2-40B4-BE49-F238E27FC236}">
                <a16:creationId xmlns:a16="http://schemas.microsoft.com/office/drawing/2014/main" id="{D8D3CD04-32A8-4208-A09E-CC0005ACB342}"/>
              </a:ext>
            </a:extLst>
          </p:cNvPr>
          <p:cNvSpPr>
            <a:spLocks noGrp="1"/>
          </p:cNvSpPr>
          <p:nvPr>
            <p:ph type="body" sz="quarter" idx="10"/>
          </p:nvPr>
        </p:nvSpPr>
        <p:spPr/>
        <p:txBody>
          <a:bodyPr/>
          <a:lstStyle/>
          <a:p>
            <a:r>
              <a:rPr lang="en-US" dirty="0"/>
              <a:t>When you enable managed identity, a local endpoint is set up.  This is made available via  two environment variables:</a:t>
            </a:r>
          </a:p>
          <a:p>
            <a:pPr lvl="1"/>
            <a:r>
              <a:rPr lang="en-US" dirty="0"/>
              <a:t>IDENTITY_ENDPOINT: the URL to the local token service</a:t>
            </a:r>
          </a:p>
          <a:p>
            <a:pPr lvl="1"/>
            <a:r>
              <a:rPr lang="en-US" dirty="0"/>
              <a:t>X-IDENTITY_HEADER: the secret</a:t>
            </a:r>
          </a:p>
        </p:txBody>
      </p:sp>
    </p:spTree>
    <p:extLst>
      <p:ext uri="{BB962C8B-B14F-4D97-AF65-F5344CB8AC3E}">
        <p14:creationId xmlns:p14="http://schemas.microsoft.com/office/powerpoint/2010/main" val="314811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FB84DA6-C7EC-6CE8-D0D0-E7C33CDA2792}"/>
              </a:ext>
            </a:extLst>
          </p:cNvPr>
          <p:cNvSpPr>
            <a:spLocks noGrp="1"/>
          </p:cNvSpPr>
          <p:nvPr>
            <p:ph sz="quarter" idx="14"/>
          </p:nvPr>
        </p:nvSpPr>
        <p:spPr/>
        <p:txBody>
          <a:bodyPr/>
          <a:lstStyle/>
          <a:p>
            <a:r>
              <a:rPr lang="en-US" dirty="0"/>
              <a:t>Behind the Scenes</a:t>
            </a:r>
            <a:endParaRPr lang="en-BE" dirty="0"/>
          </a:p>
        </p:txBody>
      </p:sp>
      <p:sp>
        <p:nvSpPr>
          <p:cNvPr id="9" name="Text Placeholder 8">
            <a:extLst>
              <a:ext uri="{FF2B5EF4-FFF2-40B4-BE49-F238E27FC236}">
                <a16:creationId xmlns:a16="http://schemas.microsoft.com/office/drawing/2014/main" id="{D8D3CD04-32A8-4208-A09E-CC0005ACB342}"/>
              </a:ext>
            </a:extLst>
          </p:cNvPr>
          <p:cNvSpPr>
            <a:spLocks noGrp="1"/>
          </p:cNvSpPr>
          <p:nvPr>
            <p:ph type="body" sz="quarter" idx="10"/>
          </p:nvPr>
        </p:nvSpPr>
        <p:spPr/>
        <p:txBody>
          <a:bodyPr/>
          <a:lstStyle/>
          <a:p>
            <a:r>
              <a:rPr lang="en-US" dirty="0"/>
              <a:t>The IDENTITY_ENDPOINT is a local URL, only reachable from inside your service, from which your service/app can request tokens</a:t>
            </a:r>
          </a:p>
          <a:p>
            <a:r>
              <a:rPr lang="en-US" dirty="0"/>
              <a:t>The port &amp; secret are recreated multiple time a day</a:t>
            </a:r>
          </a:p>
        </p:txBody>
      </p:sp>
    </p:spTree>
    <p:extLst>
      <p:ext uri="{BB962C8B-B14F-4D97-AF65-F5344CB8AC3E}">
        <p14:creationId xmlns:p14="http://schemas.microsoft.com/office/powerpoint/2010/main" val="88706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dirty="0"/>
              <a:t>&lt;authentication-managed-identity </a:t>
            </a:r>
            <a:br>
              <a:rPr lang="en-US" sz="2400" dirty="0"/>
            </a:br>
            <a:r>
              <a:rPr lang="en-US" sz="2400" dirty="0"/>
              <a:t>	resource=“</a:t>
            </a:r>
            <a:r>
              <a:rPr lang="en-US" sz="2400" b="1" dirty="0" err="1">
                <a:solidFill>
                  <a:schemeClr val="accent6"/>
                </a:solidFill>
              </a:rPr>
              <a:t>appid</a:t>
            </a:r>
            <a:r>
              <a:rPr lang="en-US" sz="2400" b="1" dirty="0">
                <a:solidFill>
                  <a:schemeClr val="accent6"/>
                </a:solidFill>
              </a:rPr>
              <a:t> of target, the resource you want to access</a:t>
            </a:r>
            <a:r>
              <a:rPr lang="en-US" sz="2400" dirty="0"/>
              <a:t>" </a:t>
            </a:r>
            <a:br>
              <a:rPr lang="en-US" sz="2400" dirty="0"/>
            </a:br>
            <a:r>
              <a:rPr lang="en-US" sz="2400" dirty="0"/>
              <a:t>	client-id="</a:t>
            </a:r>
            <a:r>
              <a:rPr lang="en-US" sz="2400" b="1" dirty="0">
                <a:solidFill>
                  <a:schemeClr val="accent6"/>
                </a:solidFill>
              </a:rPr>
              <a:t>clientid of user-assigned identity (system identity is assumed if empty)</a:t>
            </a:r>
            <a:r>
              <a:rPr lang="en-US" sz="2400" dirty="0"/>
              <a:t>" </a:t>
            </a:r>
            <a:br>
              <a:rPr lang="en-US" sz="2400" dirty="0"/>
            </a:br>
            <a:r>
              <a:rPr lang="en-US" sz="2400" dirty="0"/>
              <a:t>	output-token-variable-name="</a:t>
            </a:r>
            <a:r>
              <a:rPr lang="en-US" sz="2400" b="1" dirty="0">
                <a:solidFill>
                  <a:schemeClr val="accent6"/>
                </a:solidFill>
              </a:rPr>
              <a:t>token-variable</a:t>
            </a:r>
            <a:r>
              <a:rPr lang="en-US" sz="2400" dirty="0"/>
              <a:t>" </a:t>
            </a:r>
            <a:br>
              <a:rPr lang="en-US" sz="2400" dirty="0"/>
            </a:br>
            <a:r>
              <a:rPr lang="en-US" sz="2400" dirty="0"/>
              <a:t>	ignore-error="</a:t>
            </a:r>
            <a:r>
              <a:rPr lang="en-US" sz="2400" dirty="0" err="1"/>
              <a:t>true|false</a:t>
            </a:r>
            <a:r>
              <a:rPr lang="en-US" sz="2400" dirty="0"/>
              <a:t>"/&gt; </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Requesting a Token in API Management with Managed Identity</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Gets a token, sets the Authorization header &amp; caches the token until it expires</a:t>
            </a:r>
            <a:endParaRPr lang="en-BE" sz="2400" dirty="0"/>
          </a:p>
        </p:txBody>
      </p:sp>
    </p:spTree>
    <p:extLst>
      <p:ext uri="{BB962C8B-B14F-4D97-AF65-F5344CB8AC3E}">
        <p14:creationId xmlns:p14="http://schemas.microsoft.com/office/powerpoint/2010/main" val="1166083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sz="2400" dirty="0"/>
              <a:t>&lt;validate-azure-ad-token …/&gt;</a:t>
            </a:r>
            <a:br>
              <a:rPr lang="en-US" sz="2400" dirty="0"/>
            </a:br>
            <a:br>
              <a:rPr lang="en-US" sz="2400" dirty="0"/>
            </a:br>
            <a:r>
              <a:rPr lang="en-US" sz="2400" dirty="0"/>
              <a:t>&lt;validate-</a:t>
            </a:r>
            <a:r>
              <a:rPr lang="en-US" sz="2400" dirty="0" err="1"/>
              <a:t>jwt</a:t>
            </a:r>
            <a:r>
              <a:rPr lang="en-US" sz="2400" dirty="0"/>
              <a:t> …/&gt;</a:t>
            </a:r>
          </a:p>
        </p:txBody>
      </p:sp>
      <p:sp>
        <p:nvSpPr>
          <p:cNvPr id="2" name="Title 1">
            <a:extLst>
              <a:ext uri="{FF2B5EF4-FFF2-40B4-BE49-F238E27FC236}">
                <a16:creationId xmlns:a16="http://schemas.microsoft.com/office/drawing/2014/main" id="{14D07886-8DAB-FA2F-2F0C-EC351952B379}"/>
              </a:ext>
            </a:extLst>
          </p:cNvPr>
          <p:cNvSpPr>
            <a:spLocks noGrp="1"/>
          </p:cNvSpPr>
          <p:nvPr>
            <p:ph type="title"/>
          </p:nvPr>
        </p:nvSpPr>
        <p:spPr/>
        <p:txBody>
          <a:bodyPr/>
          <a:lstStyle/>
          <a:p>
            <a:r>
              <a:rPr lang="en-US" dirty="0"/>
              <a:t>On APIM, validating the token</a:t>
            </a:r>
            <a:endParaRPr lang="en-BE" dirty="0"/>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type="body" sz="quarter" idx="18"/>
          </p:nvPr>
        </p:nvSpPr>
        <p:spPr/>
        <p:txBody>
          <a:bodyPr/>
          <a:lstStyle/>
          <a:p>
            <a:r>
              <a:rPr lang="en-US" dirty="0"/>
              <a:t>The same policies as before are used: you’re validating the token itself; it doesn’t matter through which identity it was generated: that’s not part of the token validation process</a:t>
            </a:r>
            <a:endParaRPr lang="en-BE" dirty="0"/>
          </a:p>
        </p:txBody>
      </p:sp>
    </p:spTree>
    <p:extLst>
      <p:ext uri="{BB962C8B-B14F-4D97-AF65-F5344CB8AC3E}">
        <p14:creationId xmlns:p14="http://schemas.microsoft.com/office/powerpoint/2010/main" val="2386241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0654-7D2B-F60E-F57C-CF49C5DAEA4A}"/>
              </a:ext>
            </a:extLst>
          </p:cNvPr>
          <p:cNvSpPr>
            <a:spLocks noGrp="1"/>
          </p:cNvSpPr>
          <p:nvPr>
            <p:ph type="title"/>
          </p:nvPr>
        </p:nvSpPr>
        <p:spPr/>
        <p:txBody>
          <a:bodyPr/>
          <a:lstStyle/>
          <a:p>
            <a:r>
              <a:rPr lang="en-US" dirty="0"/>
              <a:t>Managed identities solve the main issues of regular service principals</a:t>
            </a:r>
            <a:endParaRPr lang="en-BE" dirty="0"/>
          </a:p>
        </p:txBody>
      </p:sp>
    </p:spTree>
    <p:extLst>
      <p:ext uri="{BB962C8B-B14F-4D97-AF65-F5344CB8AC3E}">
        <p14:creationId xmlns:p14="http://schemas.microsoft.com/office/powerpoint/2010/main" val="2273400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BF51F2-D56D-F4D8-48AD-FD2D31B9AFCB}"/>
              </a:ext>
            </a:extLst>
          </p:cNvPr>
          <p:cNvSpPr>
            <a:spLocks noGrp="1"/>
          </p:cNvSpPr>
          <p:nvPr>
            <p:ph type="title"/>
          </p:nvPr>
        </p:nvSpPr>
        <p:spPr/>
        <p:txBody>
          <a:bodyPr/>
          <a:lstStyle/>
          <a:p>
            <a:r>
              <a:rPr lang="en-US" dirty="0"/>
              <a:t>Microsoft Entra ID</a:t>
            </a:r>
            <a:endParaRPr lang="en-BE" dirty="0"/>
          </a:p>
        </p:txBody>
      </p:sp>
      <p:sp>
        <p:nvSpPr>
          <p:cNvPr id="5" name="Text Placeholder 4">
            <a:extLst>
              <a:ext uri="{FF2B5EF4-FFF2-40B4-BE49-F238E27FC236}">
                <a16:creationId xmlns:a16="http://schemas.microsoft.com/office/drawing/2014/main" id="{ED776732-FE36-7F44-E06C-AD7BF3174308}"/>
              </a:ext>
            </a:extLst>
          </p:cNvPr>
          <p:cNvSpPr>
            <a:spLocks noGrp="1"/>
          </p:cNvSpPr>
          <p:nvPr>
            <p:ph type="body" sz="quarter" idx="10"/>
          </p:nvPr>
        </p:nvSpPr>
        <p:spPr/>
        <p:txBody>
          <a:bodyPr/>
          <a:lstStyle/>
          <a:p>
            <a:r>
              <a:rPr lang="en-US" dirty="0"/>
              <a:t>Microsoft Entra ID is a cloud-based identity and access management service that enables your employees to access internal (your own software) and external resources (M365, the Azure Portal, …)</a:t>
            </a:r>
          </a:p>
          <a:p>
            <a:r>
              <a:rPr lang="en-US" dirty="0"/>
              <a:t>(used to be called Azure AD)</a:t>
            </a:r>
          </a:p>
          <a:p>
            <a:endParaRPr lang="en-BE" dirty="0"/>
          </a:p>
        </p:txBody>
      </p:sp>
      <p:sp>
        <p:nvSpPr>
          <p:cNvPr id="6" name="Text Placeholder 5">
            <a:extLst>
              <a:ext uri="{FF2B5EF4-FFF2-40B4-BE49-F238E27FC236}">
                <a16:creationId xmlns:a16="http://schemas.microsoft.com/office/drawing/2014/main" id="{0A8C95AF-9D83-5589-D212-951791DD638E}"/>
              </a:ext>
            </a:extLst>
          </p:cNvPr>
          <p:cNvSpPr>
            <a:spLocks noGrp="1"/>
          </p:cNvSpPr>
          <p:nvPr>
            <p:ph type="body" sz="quarter" idx="12"/>
          </p:nvPr>
        </p:nvSpPr>
        <p:spPr/>
        <p:txBody>
          <a:bodyPr/>
          <a:lstStyle/>
          <a:p>
            <a:endParaRPr lang="en-BE"/>
          </a:p>
        </p:txBody>
      </p:sp>
    </p:spTree>
    <p:extLst>
      <p:ext uri="{BB962C8B-B14F-4D97-AF65-F5344CB8AC3E}">
        <p14:creationId xmlns:p14="http://schemas.microsoft.com/office/powerpoint/2010/main" val="3164198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4"/>
          </p:nvPr>
        </p:nvSpPr>
        <p:spPr/>
        <p:txBody>
          <a:bodyPr/>
          <a:lstStyle/>
          <a:p>
            <a:r>
              <a:rPr lang="en-US" dirty="0"/>
              <a:t>Less flexibility: you cannot manage the token content</a:t>
            </a:r>
          </a:p>
        </p:txBody>
      </p:sp>
      <p:sp>
        <p:nvSpPr>
          <p:cNvPr id="8" name="Text Placeholder 7">
            <a:extLst>
              <a:ext uri="{FF2B5EF4-FFF2-40B4-BE49-F238E27FC236}">
                <a16:creationId xmlns:a16="http://schemas.microsoft.com/office/drawing/2014/main" id="{867D1AA3-2514-1388-0E8E-FB92B8721F11}"/>
              </a:ext>
            </a:extLst>
          </p:cNvPr>
          <p:cNvSpPr>
            <a:spLocks noGrp="1"/>
          </p:cNvSpPr>
          <p:nvPr>
            <p:ph type="body" sz="quarter" idx="16"/>
          </p:nvPr>
        </p:nvSpPr>
        <p:spPr/>
        <p:txBody>
          <a:bodyPr/>
          <a:lstStyle/>
          <a:p>
            <a:r>
              <a:rPr lang="en-US" dirty="0"/>
              <a:t>Generating a token through it is an Azure-only thing</a:t>
            </a:r>
            <a:endParaRPr lang="en-BE" dirty="0"/>
          </a:p>
        </p:txBody>
      </p:sp>
      <p:sp>
        <p:nvSpPr>
          <p:cNvPr id="2" name="Title 1">
            <a:extLst>
              <a:ext uri="{FF2B5EF4-FFF2-40B4-BE49-F238E27FC236}">
                <a16:creationId xmlns:a16="http://schemas.microsoft.com/office/drawing/2014/main" id="{F76B27D3-C851-7502-C890-8F970018E8F7}"/>
              </a:ext>
            </a:extLst>
          </p:cNvPr>
          <p:cNvSpPr>
            <a:spLocks noGrp="1"/>
          </p:cNvSpPr>
          <p:nvPr>
            <p:ph type="title"/>
          </p:nvPr>
        </p:nvSpPr>
        <p:spPr/>
        <p:txBody>
          <a:bodyPr/>
          <a:lstStyle/>
          <a:p>
            <a:r>
              <a:rPr lang="en-US" dirty="0"/>
              <a:t>Main Managed Identity Service Principal Disadvantages</a:t>
            </a:r>
            <a:endParaRPr lang="en-BE" dirty="0"/>
          </a:p>
        </p:txBody>
      </p:sp>
      <p:pic>
        <p:nvPicPr>
          <p:cNvPr id="4" name="Picture 4" descr="thumbs-down-2">
            <a:extLst>
              <a:ext uri="{FF2B5EF4-FFF2-40B4-BE49-F238E27FC236}">
                <a16:creationId xmlns:a16="http://schemas.microsoft.com/office/drawing/2014/main" id="{A6C2D2D7-308B-8533-0AB9-DB7BF95B792D}"/>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735263" y="2588419"/>
            <a:ext cx="4937125" cy="4937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umbs-down-1">
            <a:extLst>
              <a:ext uri="{FF2B5EF4-FFF2-40B4-BE49-F238E27FC236}">
                <a16:creationId xmlns:a16="http://schemas.microsoft.com/office/drawing/2014/main" id="{CA08C3A3-37C4-88A8-CBA4-21F7900E5A6B}"/>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10610850" y="2587625"/>
            <a:ext cx="4941888" cy="494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59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43F772-F3A7-E801-258B-D944FD288D82}"/>
              </a:ext>
            </a:extLst>
          </p:cNvPr>
          <p:cNvSpPr>
            <a:spLocks noGrp="1"/>
          </p:cNvSpPr>
          <p:nvPr>
            <p:ph type="title"/>
          </p:nvPr>
        </p:nvSpPr>
        <p:spPr/>
        <p:txBody>
          <a:bodyPr/>
          <a:lstStyle/>
          <a:p>
            <a:r>
              <a:rPr lang="en-US" dirty="0"/>
              <a:t>(Real-life) User-based Access</a:t>
            </a:r>
            <a:endParaRPr lang="en-BE" dirty="0"/>
          </a:p>
        </p:txBody>
      </p:sp>
    </p:spTree>
    <p:extLst>
      <p:ext uri="{BB962C8B-B14F-4D97-AF65-F5344CB8AC3E}">
        <p14:creationId xmlns:p14="http://schemas.microsoft.com/office/powerpoint/2010/main" val="2230355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1E9782D-0183-C152-C7C1-F5A72EE03DF9}"/>
              </a:ext>
            </a:extLst>
          </p:cNvPr>
          <p:cNvGraphicFramePr/>
          <p:nvPr/>
        </p:nvGraphicFramePr>
        <p:xfrm>
          <a:off x="1158239" y="853440"/>
          <a:ext cx="16184881" cy="789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71792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0654-7D2B-F60E-F57C-CF49C5DAEA4A}"/>
              </a:ext>
            </a:extLst>
          </p:cNvPr>
          <p:cNvSpPr>
            <a:spLocks noGrp="1"/>
          </p:cNvSpPr>
          <p:nvPr>
            <p:ph type="title"/>
          </p:nvPr>
        </p:nvSpPr>
        <p:spPr/>
        <p:txBody>
          <a:bodyPr/>
          <a:lstStyle/>
          <a:p>
            <a:r>
              <a:rPr lang="en-US" dirty="0"/>
              <a:t>User Principal</a:t>
            </a:r>
            <a:endParaRPr lang="en-BE" dirty="0"/>
          </a:p>
        </p:txBody>
      </p:sp>
      <p:sp>
        <p:nvSpPr>
          <p:cNvPr id="3" name="Text Placeholder 2">
            <a:extLst>
              <a:ext uri="{FF2B5EF4-FFF2-40B4-BE49-F238E27FC236}">
                <a16:creationId xmlns:a16="http://schemas.microsoft.com/office/drawing/2014/main" id="{0E7F2271-0219-BDDF-FCB3-959B67EF8033}"/>
              </a:ext>
            </a:extLst>
          </p:cNvPr>
          <p:cNvSpPr>
            <a:spLocks noGrp="1"/>
          </p:cNvSpPr>
          <p:nvPr>
            <p:ph type="body" sz="quarter" idx="10"/>
          </p:nvPr>
        </p:nvSpPr>
        <p:spPr/>
        <p:txBody>
          <a:bodyPr/>
          <a:lstStyle/>
          <a:p>
            <a:r>
              <a:rPr lang="en-US" dirty="0"/>
              <a:t>A principal representing an individual user, typically used for humans</a:t>
            </a:r>
            <a:endParaRPr lang="en-BE" dirty="0"/>
          </a:p>
        </p:txBody>
      </p:sp>
      <p:sp>
        <p:nvSpPr>
          <p:cNvPr id="4" name="Text Placeholder 3">
            <a:extLst>
              <a:ext uri="{FF2B5EF4-FFF2-40B4-BE49-F238E27FC236}">
                <a16:creationId xmlns:a16="http://schemas.microsoft.com/office/drawing/2014/main" id="{469C1FCD-D024-91AB-CDA6-F319BB88F4F6}"/>
              </a:ext>
            </a:extLst>
          </p:cNvPr>
          <p:cNvSpPr>
            <a:spLocks noGrp="1"/>
          </p:cNvSpPr>
          <p:nvPr>
            <p:ph type="body" sz="quarter" idx="12"/>
          </p:nvPr>
        </p:nvSpPr>
        <p:spPr/>
        <p:txBody>
          <a:bodyPr/>
          <a:lstStyle/>
          <a:p>
            <a:endParaRPr lang="en-BE"/>
          </a:p>
        </p:txBody>
      </p:sp>
    </p:spTree>
    <p:extLst>
      <p:ext uri="{BB962C8B-B14F-4D97-AF65-F5344CB8AC3E}">
        <p14:creationId xmlns:p14="http://schemas.microsoft.com/office/powerpoint/2010/main" val="42893989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EC7A75B-5B7C-12D6-0DB3-CE9C4CE95E0B}"/>
              </a:ext>
            </a:extLst>
          </p:cNvPr>
          <p:cNvSpPr>
            <a:spLocks noGrp="1"/>
          </p:cNvSpPr>
          <p:nvPr>
            <p:ph type="body" sz="quarter" idx="14"/>
          </p:nvPr>
        </p:nvSpPr>
        <p:spPr/>
        <p:txBody>
          <a:bodyPr/>
          <a:lstStyle/>
          <a:p>
            <a:r>
              <a:rPr lang="en-US" dirty="0"/>
              <a:t>Standards evolve</a:t>
            </a:r>
          </a:p>
          <a:p>
            <a:endParaRPr lang="en-BE" dirty="0"/>
          </a:p>
        </p:txBody>
      </p:sp>
      <p:sp>
        <p:nvSpPr>
          <p:cNvPr id="11" name="Text Placeholder 10">
            <a:extLst>
              <a:ext uri="{FF2B5EF4-FFF2-40B4-BE49-F238E27FC236}">
                <a16:creationId xmlns:a16="http://schemas.microsoft.com/office/drawing/2014/main" id="{8480F5B5-7C00-66B6-B712-153405ECFC4F}"/>
              </a:ext>
            </a:extLst>
          </p:cNvPr>
          <p:cNvSpPr>
            <a:spLocks noGrp="1"/>
          </p:cNvSpPr>
          <p:nvPr>
            <p:ph type="body" sz="quarter" idx="16"/>
          </p:nvPr>
        </p:nvSpPr>
        <p:spPr/>
        <p:txBody>
          <a:bodyPr/>
          <a:lstStyle/>
          <a:p>
            <a:r>
              <a:rPr lang="en-US" dirty="0"/>
              <a:t>Best practices evolve</a:t>
            </a:r>
          </a:p>
        </p:txBody>
      </p:sp>
      <p:sp>
        <p:nvSpPr>
          <p:cNvPr id="4" name="Title 3">
            <a:extLst>
              <a:ext uri="{FF2B5EF4-FFF2-40B4-BE49-F238E27FC236}">
                <a16:creationId xmlns:a16="http://schemas.microsoft.com/office/drawing/2014/main" id="{1F395AC6-5CA8-1614-ADC7-C05CDF0AD95A}"/>
              </a:ext>
            </a:extLst>
          </p:cNvPr>
          <p:cNvSpPr>
            <a:spLocks noGrp="1"/>
          </p:cNvSpPr>
          <p:nvPr>
            <p:ph type="title"/>
          </p:nvPr>
        </p:nvSpPr>
        <p:spPr/>
        <p:txBody>
          <a:bodyPr/>
          <a:lstStyle/>
          <a:p>
            <a:r>
              <a:rPr lang="en-US" dirty="0"/>
              <a:t>Token-based Security is Better with Standards</a:t>
            </a:r>
            <a:br>
              <a:rPr lang="en-US" dirty="0"/>
            </a:br>
            <a:endParaRPr lang="en-BE" dirty="0"/>
          </a:p>
        </p:txBody>
      </p:sp>
      <p:pic>
        <p:nvPicPr>
          <p:cNvPr id="3074" name="Picture 2" descr="w3c">
            <a:extLst>
              <a:ext uri="{FF2B5EF4-FFF2-40B4-BE49-F238E27FC236}">
                <a16:creationId xmlns:a16="http://schemas.microsoft.com/office/drawing/2014/main" id="{DA3A3EBA-DC94-7934-0D3E-68968EE601D7}"/>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735263" y="2588419"/>
            <a:ext cx="4937125" cy="4937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emium">
            <a:extLst>
              <a:ext uri="{FF2B5EF4-FFF2-40B4-BE49-F238E27FC236}">
                <a16:creationId xmlns:a16="http://schemas.microsoft.com/office/drawing/2014/main" id="{E83F03E0-25FC-2B4A-E460-75F9C21BCB29}"/>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4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9C29E-0266-73F4-5209-069A8F1A168B}"/>
              </a:ext>
            </a:extLst>
          </p:cNvPr>
          <p:cNvSpPr>
            <a:spLocks noGrp="1"/>
          </p:cNvSpPr>
          <p:nvPr>
            <p:ph type="body" sz="quarter" idx="10"/>
          </p:nvPr>
        </p:nvSpPr>
        <p:spPr/>
        <p:txBody>
          <a:bodyPr/>
          <a:lstStyle/>
          <a:p>
            <a:r>
              <a:rPr lang="en-US" dirty="0"/>
              <a:t>Best practices</a:t>
            </a:r>
          </a:p>
          <a:p>
            <a:pPr lvl="1"/>
            <a:r>
              <a:rPr lang="en-US" dirty="0"/>
              <a:t>OAuth 2.0 Security Best Current Practice: </a:t>
            </a:r>
            <a:r>
              <a:rPr lang="en-US" dirty="0">
                <a:hlinkClick r:id="rId2"/>
              </a:rPr>
              <a:t>https://datatracker.ietf.org/doc/html/draft-ietf-oauth-security-topics-25</a:t>
            </a:r>
            <a:r>
              <a:rPr lang="en-US" dirty="0"/>
              <a:t> </a:t>
            </a:r>
          </a:p>
          <a:p>
            <a:pPr lvl="1"/>
            <a:r>
              <a:rPr lang="en-US" dirty="0"/>
              <a:t>The OAuth 2.1 Authorization Framework:</a:t>
            </a:r>
            <a:br>
              <a:rPr lang="en-US" dirty="0"/>
            </a:br>
            <a:r>
              <a:rPr lang="en-US" dirty="0">
                <a:hlinkClick r:id="rId3"/>
              </a:rPr>
              <a:t>https://datatracker.ietf.org/doc/draft-ietf-oauth-v2-1/10/</a:t>
            </a:r>
            <a:r>
              <a:rPr lang="en-US" dirty="0"/>
              <a:t> </a:t>
            </a:r>
          </a:p>
        </p:txBody>
      </p:sp>
      <p:sp>
        <p:nvSpPr>
          <p:cNvPr id="4" name="Content Placeholder 3">
            <a:extLst>
              <a:ext uri="{FF2B5EF4-FFF2-40B4-BE49-F238E27FC236}">
                <a16:creationId xmlns:a16="http://schemas.microsoft.com/office/drawing/2014/main" id="{2E3AD280-6E07-4F7E-DF49-F0D691B0DC50}"/>
              </a:ext>
            </a:extLst>
          </p:cNvPr>
          <p:cNvSpPr>
            <a:spLocks noGrp="1"/>
          </p:cNvSpPr>
          <p:nvPr>
            <p:ph sz="quarter" idx="14"/>
          </p:nvPr>
        </p:nvSpPr>
        <p:spPr/>
        <p:txBody>
          <a:bodyPr/>
          <a:lstStyle/>
          <a:p>
            <a:r>
              <a:rPr lang="en-US" dirty="0"/>
              <a:t>OAuth2 and OIDC</a:t>
            </a:r>
            <a:endParaRPr lang="en-BE" dirty="0"/>
          </a:p>
        </p:txBody>
      </p:sp>
    </p:spTree>
    <p:extLst>
      <p:ext uri="{BB962C8B-B14F-4D97-AF65-F5344CB8AC3E}">
        <p14:creationId xmlns:p14="http://schemas.microsoft.com/office/powerpoint/2010/main" val="73504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985D1-E59A-173D-9393-76F9A5103012}"/>
              </a:ext>
            </a:extLst>
          </p:cNvPr>
          <p:cNvSpPr>
            <a:spLocks noGrp="1"/>
          </p:cNvSpPr>
          <p:nvPr>
            <p:ph sz="quarter" idx="14"/>
          </p:nvPr>
        </p:nvSpPr>
        <p:spPr/>
        <p:txBody>
          <a:bodyPr/>
          <a:lstStyle/>
          <a:p>
            <a:r>
              <a:rPr lang="en-US" dirty="0"/>
              <a:t>OAuth2: Access Tokens</a:t>
            </a:r>
            <a:endParaRPr lang="en-BE" dirty="0"/>
          </a:p>
        </p:txBody>
      </p:sp>
      <p:sp>
        <p:nvSpPr>
          <p:cNvPr id="3" name="Text Placeholder 2">
            <a:extLst>
              <a:ext uri="{FF2B5EF4-FFF2-40B4-BE49-F238E27FC236}">
                <a16:creationId xmlns:a16="http://schemas.microsoft.com/office/drawing/2014/main" id="{54117736-2852-9FF1-B0BB-76CCCD42DD80}"/>
              </a:ext>
            </a:extLst>
          </p:cNvPr>
          <p:cNvSpPr>
            <a:spLocks noGrp="1"/>
          </p:cNvSpPr>
          <p:nvPr>
            <p:ph type="body" sz="quarter" idx="10"/>
          </p:nvPr>
        </p:nvSpPr>
        <p:spPr/>
        <p:txBody>
          <a:bodyPr/>
          <a:lstStyle/>
          <a:p>
            <a:r>
              <a:rPr lang="en-US" dirty="0"/>
              <a:t>Provide access to protected resources</a:t>
            </a:r>
          </a:p>
          <a:p>
            <a:r>
              <a:rPr lang="en-US" dirty="0"/>
              <a:t>Carry authorization information (scopes, permissions)</a:t>
            </a:r>
          </a:p>
          <a:p>
            <a:r>
              <a:rPr lang="en-US" dirty="0"/>
              <a:t>Relatively long-lived</a:t>
            </a:r>
          </a:p>
          <a:p>
            <a:pPr lvl="1"/>
            <a:r>
              <a:rPr lang="en-US" dirty="0"/>
              <a:t>Important to store these safely</a:t>
            </a:r>
          </a:p>
          <a:p>
            <a:pPr lvl="1"/>
            <a:r>
              <a:rPr lang="en-US" dirty="0"/>
              <a:t>Even more so for refresh tokens!</a:t>
            </a:r>
          </a:p>
          <a:p>
            <a:r>
              <a:rPr lang="en-US" dirty="0"/>
              <a:t>Sent as Bearer tokens to an API / resource</a:t>
            </a:r>
          </a:p>
          <a:p>
            <a:pPr lvl="1"/>
            <a:r>
              <a:rPr lang="en-US" dirty="0"/>
              <a:t>Validated at that level </a:t>
            </a:r>
            <a:endParaRPr lang="en-BE" dirty="0"/>
          </a:p>
        </p:txBody>
      </p:sp>
    </p:spTree>
    <p:extLst>
      <p:ext uri="{BB962C8B-B14F-4D97-AF65-F5344CB8AC3E}">
        <p14:creationId xmlns:p14="http://schemas.microsoft.com/office/powerpoint/2010/main" val="284538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985D1-E59A-173D-9393-76F9A5103012}"/>
              </a:ext>
            </a:extLst>
          </p:cNvPr>
          <p:cNvSpPr>
            <a:spLocks noGrp="1"/>
          </p:cNvSpPr>
          <p:nvPr>
            <p:ph sz="quarter" idx="14"/>
          </p:nvPr>
        </p:nvSpPr>
        <p:spPr/>
        <p:txBody>
          <a:bodyPr/>
          <a:lstStyle/>
          <a:p>
            <a:r>
              <a:rPr lang="en-US" dirty="0"/>
              <a:t>OpenID Connect: Identity Tokens</a:t>
            </a:r>
            <a:endParaRPr lang="en-BE" dirty="0"/>
          </a:p>
        </p:txBody>
      </p:sp>
      <p:sp>
        <p:nvSpPr>
          <p:cNvPr id="3" name="Text Placeholder 2">
            <a:extLst>
              <a:ext uri="{FF2B5EF4-FFF2-40B4-BE49-F238E27FC236}">
                <a16:creationId xmlns:a16="http://schemas.microsoft.com/office/drawing/2014/main" id="{54117736-2852-9FF1-B0BB-76CCCD42DD80}"/>
              </a:ext>
            </a:extLst>
          </p:cNvPr>
          <p:cNvSpPr>
            <a:spLocks noGrp="1"/>
          </p:cNvSpPr>
          <p:nvPr>
            <p:ph type="body" sz="quarter" idx="10"/>
          </p:nvPr>
        </p:nvSpPr>
        <p:spPr/>
        <p:txBody>
          <a:bodyPr/>
          <a:lstStyle/>
          <a:p>
            <a:r>
              <a:rPr lang="en-US" dirty="0"/>
              <a:t>Help establish a user’s identity</a:t>
            </a:r>
          </a:p>
          <a:p>
            <a:pPr lvl="1"/>
            <a:r>
              <a:rPr lang="en-US" dirty="0"/>
              <a:t>Potentially contains user claims</a:t>
            </a:r>
          </a:p>
          <a:p>
            <a:r>
              <a:rPr lang="en-US" dirty="0"/>
              <a:t>Relatively short-lived</a:t>
            </a:r>
          </a:p>
          <a:p>
            <a:r>
              <a:rPr lang="en-US" dirty="0"/>
              <a:t>Validated &amp; used a level of the client app</a:t>
            </a:r>
          </a:p>
          <a:p>
            <a:pPr lvl="1"/>
            <a:r>
              <a:rPr lang="en-US" dirty="0"/>
              <a:t>Typically results in an authentication ticket in a cookie </a:t>
            </a:r>
            <a:endParaRPr lang="en-BE" dirty="0"/>
          </a:p>
        </p:txBody>
      </p:sp>
    </p:spTree>
    <p:extLst>
      <p:ext uri="{BB962C8B-B14F-4D97-AF65-F5344CB8AC3E}">
        <p14:creationId xmlns:p14="http://schemas.microsoft.com/office/powerpoint/2010/main" val="128345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3ED89B-5134-DB74-B75B-41798A174C1F}"/>
              </a:ext>
            </a:extLst>
          </p:cNvPr>
          <p:cNvSpPr>
            <a:spLocks noGrp="1"/>
          </p:cNvSpPr>
          <p:nvPr>
            <p:ph type="title"/>
          </p:nvPr>
        </p:nvSpPr>
        <p:spPr/>
        <p:txBody>
          <a:bodyPr/>
          <a:lstStyle/>
          <a:p>
            <a:r>
              <a:rPr lang="en-US" dirty="0"/>
              <a:t>So, why not use access tokens for user identification then? Or identity tokens to call an API?</a:t>
            </a:r>
            <a:endParaRPr lang="en-BE" dirty="0"/>
          </a:p>
        </p:txBody>
      </p:sp>
    </p:spTree>
    <p:extLst>
      <p:ext uri="{BB962C8B-B14F-4D97-AF65-F5344CB8AC3E}">
        <p14:creationId xmlns:p14="http://schemas.microsoft.com/office/powerpoint/2010/main" val="220117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A0F7D-C56A-8AC4-2F8A-EA01B905CC9A}"/>
              </a:ext>
            </a:extLst>
          </p:cNvPr>
          <p:cNvPicPr>
            <a:picLocks noChangeAspect="1" noChangeArrowheads="1"/>
          </p:cNvPicPr>
          <p:nvPr/>
        </p:nvPicPr>
        <p:blipFill>
          <a:blip r:embed="rId2"/>
          <a:srcRect/>
          <a:stretch/>
        </p:blipFill>
        <p:spPr bwMode="auto">
          <a:xfrm>
            <a:off x="1460077" y="7168751"/>
            <a:ext cx="1298865" cy="12988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FFB070A5-69FA-82E3-D786-DB687B150FBD}"/>
              </a:ext>
            </a:extLst>
          </p:cNvPr>
          <p:cNvPicPr>
            <a:picLocks noChangeAspect="1" noChangeArrowheads="1"/>
          </p:cNvPicPr>
          <p:nvPr/>
        </p:nvPicPr>
        <p:blipFill>
          <a:blip r:embed="rId3"/>
          <a:srcRect/>
          <a:stretch/>
        </p:blipFill>
        <p:spPr bwMode="auto">
          <a:xfrm>
            <a:off x="14136834" y="1652583"/>
            <a:ext cx="1298865" cy="12988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D1136F7B-5CCE-482F-1EB3-15C8EF2D2C57}"/>
              </a:ext>
            </a:extLst>
          </p:cNvPr>
          <p:cNvPicPr>
            <a:picLocks noChangeAspect="1" noChangeArrowheads="1"/>
          </p:cNvPicPr>
          <p:nvPr/>
        </p:nvPicPr>
        <p:blipFill>
          <a:blip r:embed="rId4"/>
          <a:srcRect/>
          <a:stretch/>
        </p:blipFill>
        <p:spPr bwMode="auto">
          <a:xfrm>
            <a:off x="1472562" y="7168751"/>
            <a:ext cx="1288475" cy="128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E51414C8-D270-CB33-137C-9372CA3B6D1B}"/>
              </a:ext>
            </a:extLst>
          </p:cNvPr>
          <p:cNvPicPr>
            <a:picLocks noChangeAspect="1" noChangeArrowheads="1"/>
          </p:cNvPicPr>
          <p:nvPr/>
        </p:nvPicPr>
        <p:blipFill>
          <a:blip r:embed="rId5"/>
          <a:srcRect/>
          <a:stretch/>
        </p:blipFill>
        <p:spPr bwMode="auto">
          <a:xfrm>
            <a:off x="14143465" y="1652584"/>
            <a:ext cx="1288475" cy="12884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3582A05-FFFF-46F7-8D99-EF1828A27370}"/>
              </a:ext>
            </a:extLst>
          </p:cNvPr>
          <p:cNvSpPr>
            <a:spLocks noGrp="1"/>
          </p:cNvSpPr>
          <p:nvPr>
            <p:ph type="title"/>
          </p:nvPr>
        </p:nvSpPr>
        <p:spPr>
          <a:xfrm>
            <a:off x="917190" y="856298"/>
            <a:ext cx="16626227" cy="815748"/>
          </a:xfrm>
        </p:spPr>
        <p:txBody>
          <a:bodyPr/>
          <a:lstStyle/>
          <a:p>
            <a:r>
              <a:rPr lang="en-GB" dirty="0"/>
              <a:t>OAuth2 &amp; OIDC: High-level View</a:t>
            </a:r>
            <a:endParaRPr lang="en-BE" dirty="0"/>
          </a:p>
        </p:txBody>
      </p:sp>
      <p:sp>
        <p:nvSpPr>
          <p:cNvPr id="2" name="Rectangle 1">
            <a:extLst>
              <a:ext uri="{FF2B5EF4-FFF2-40B4-BE49-F238E27FC236}">
                <a16:creationId xmlns:a16="http://schemas.microsoft.com/office/drawing/2014/main" id="{25394438-36D3-80C0-5F5D-77231F9DE97F}"/>
              </a:ext>
            </a:extLst>
          </p:cNvPr>
          <p:cNvSpPr/>
          <p:nvPr/>
        </p:nvSpPr>
        <p:spPr>
          <a:xfrm>
            <a:off x="3054925" y="7419108"/>
            <a:ext cx="3782291" cy="935184"/>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Client application (relying party)</a:t>
            </a:r>
          </a:p>
        </p:txBody>
      </p:sp>
      <p:sp>
        <p:nvSpPr>
          <p:cNvPr id="17" name="Rectangle 16">
            <a:extLst>
              <a:ext uri="{FF2B5EF4-FFF2-40B4-BE49-F238E27FC236}">
                <a16:creationId xmlns:a16="http://schemas.microsoft.com/office/drawing/2014/main" id="{8B297732-40A7-328F-13D4-A52C7F1E5C8F}"/>
              </a:ext>
            </a:extLst>
          </p:cNvPr>
          <p:cNvSpPr/>
          <p:nvPr/>
        </p:nvSpPr>
        <p:spPr>
          <a:xfrm>
            <a:off x="12895123" y="3094547"/>
            <a:ext cx="3782291" cy="935184"/>
          </a:xfrm>
          <a:prstGeom prst="rect">
            <a:avLst/>
          </a:prstGeom>
          <a:solidFill>
            <a:schemeClr val="accent6"/>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Entra ID</a:t>
            </a:r>
          </a:p>
        </p:txBody>
      </p:sp>
      <p:cxnSp>
        <p:nvCxnSpPr>
          <p:cNvPr id="18" name="Connector: Elbow 17">
            <a:extLst>
              <a:ext uri="{FF2B5EF4-FFF2-40B4-BE49-F238E27FC236}">
                <a16:creationId xmlns:a16="http://schemas.microsoft.com/office/drawing/2014/main" id="{74EAEB32-0D0E-E3F9-8E4C-F99B0EA727AD}"/>
              </a:ext>
            </a:extLst>
          </p:cNvPr>
          <p:cNvCxnSpPr/>
          <p:nvPr/>
        </p:nvCxnSpPr>
        <p:spPr>
          <a:xfrm flipV="1">
            <a:off x="4748643" y="3416179"/>
            <a:ext cx="7943856" cy="3752573"/>
          </a:xfrm>
          <a:prstGeom prst="bentConnector3">
            <a:avLst>
              <a:gd name="adj1" fmla="val 33"/>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B74AA166-71E3-BD64-DCBA-3B2AA92BE110}"/>
              </a:ext>
            </a:extLst>
          </p:cNvPr>
          <p:cNvCxnSpPr/>
          <p:nvPr/>
        </p:nvCxnSpPr>
        <p:spPr>
          <a:xfrm rot="10800000" flipV="1">
            <a:off x="5133110" y="3792683"/>
            <a:ext cx="7559393" cy="3345870"/>
          </a:xfrm>
          <a:prstGeom prst="bentConnector3">
            <a:avLst>
              <a:gd name="adj1" fmla="val 99897"/>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22" name="Picture 6">
            <a:extLst>
              <a:ext uri="{FF2B5EF4-FFF2-40B4-BE49-F238E27FC236}">
                <a16:creationId xmlns:a16="http://schemas.microsoft.com/office/drawing/2014/main" id="{DDA6ADCE-CF13-271A-8AEA-B5C1C691CD0E}"/>
              </a:ext>
            </a:extLst>
          </p:cNvPr>
          <p:cNvPicPr>
            <a:picLocks noChangeAspect="1" noChangeArrowheads="1"/>
          </p:cNvPicPr>
          <p:nvPr/>
        </p:nvPicPr>
        <p:blipFill>
          <a:blip r:embed="rId6"/>
          <a:srcRect/>
          <a:stretch/>
        </p:blipFill>
        <p:spPr bwMode="auto">
          <a:xfrm>
            <a:off x="10329198" y="3717424"/>
            <a:ext cx="1245932" cy="12459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3A07F9F3-1B1A-F6F4-70A3-C2DD1F38A9AB}"/>
              </a:ext>
            </a:extLst>
          </p:cNvPr>
          <p:cNvPicPr>
            <a:picLocks noChangeAspect="1" noChangeArrowheads="1"/>
          </p:cNvPicPr>
          <p:nvPr/>
        </p:nvPicPr>
        <p:blipFill>
          <a:blip r:embed="rId6"/>
          <a:srcRect/>
          <a:stretch/>
        </p:blipFill>
        <p:spPr bwMode="auto">
          <a:xfrm>
            <a:off x="5370259" y="6141516"/>
            <a:ext cx="1245933" cy="12459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6ED8545B-A7C2-152D-10B3-09C0F41E68DD}"/>
              </a:ext>
            </a:extLst>
          </p:cNvPr>
          <p:cNvPicPr>
            <a:picLocks noChangeAspect="1" noChangeArrowheads="1"/>
          </p:cNvPicPr>
          <p:nvPr/>
        </p:nvPicPr>
        <p:blipFill>
          <a:blip r:embed="rId7"/>
          <a:srcRect/>
          <a:stretch/>
        </p:blipFill>
        <p:spPr bwMode="auto">
          <a:xfrm>
            <a:off x="4306781" y="8507653"/>
            <a:ext cx="1278575" cy="12785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25FDE7E-E5DF-BB5E-60F0-4944E0074E2A}"/>
              </a:ext>
            </a:extLst>
          </p:cNvPr>
          <p:cNvSpPr/>
          <p:nvPr/>
        </p:nvSpPr>
        <p:spPr>
          <a:xfrm>
            <a:off x="12895121" y="7419108"/>
            <a:ext cx="3782291" cy="935184"/>
          </a:xfrm>
          <a:prstGeom prst="rect">
            <a:avLst/>
          </a:prstGeom>
          <a:solidFill>
            <a:schemeClr val="accent5"/>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API</a:t>
            </a:r>
          </a:p>
        </p:txBody>
      </p:sp>
      <p:cxnSp>
        <p:nvCxnSpPr>
          <p:cNvPr id="27" name="Connector: Elbow 26">
            <a:extLst>
              <a:ext uri="{FF2B5EF4-FFF2-40B4-BE49-F238E27FC236}">
                <a16:creationId xmlns:a16="http://schemas.microsoft.com/office/drawing/2014/main" id="{4225E09F-A8C8-938F-B2C4-D4949F8337D2}"/>
              </a:ext>
            </a:extLst>
          </p:cNvPr>
          <p:cNvCxnSpPr/>
          <p:nvPr/>
        </p:nvCxnSpPr>
        <p:spPr>
          <a:xfrm rot="10800000">
            <a:off x="7141958" y="7886701"/>
            <a:ext cx="5550542" cy="1703"/>
          </a:xfrm>
          <a:prstGeom prst="bentConnector3">
            <a:avLst>
              <a:gd name="adj1" fmla="val 50000"/>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28" name="Picture 2">
            <a:extLst>
              <a:ext uri="{FF2B5EF4-FFF2-40B4-BE49-F238E27FC236}">
                <a16:creationId xmlns:a16="http://schemas.microsoft.com/office/drawing/2014/main" id="{2C4CA243-7197-C55D-3BEE-91468E92DA55}"/>
              </a:ext>
            </a:extLst>
          </p:cNvPr>
          <p:cNvPicPr>
            <a:picLocks noChangeAspect="1" noChangeArrowheads="1"/>
          </p:cNvPicPr>
          <p:nvPr/>
        </p:nvPicPr>
        <p:blipFill>
          <a:blip r:embed="rId8"/>
          <a:srcRect/>
          <a:stretch/>
        </p:blipFill>
        <p:spPr bwMode="auto">
          <a:xfrm>
            <a:off x="11398672" y="3701773"/>
            <a:ext cx="1238342" cy="12383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B36BF333-152B-EDBB-1E26-238BC7E8C995}"/>
              </a:ext>
            </a:extLst>
          </p:cNvPr>
          <p:cNvPicPr>
            <a:picLocks noChangeAspect="1" noChangeArrowheads="1"/>
          </p:cNvPicPr>
          <p:nvPr/>
        </p:nvPicPr>
        <p:blipFill>
          <a:blip r:embed="rId8"/>
          <a:srcRect/>
          <a:stretch/>
        </p:blipFill>
        <p:spPr bwMode="auto">
          <a:xfrm>
            <a:off x="6480850" y="6157347"/>
            <a:ext cx="1245932" cy="12459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E2584E17-84BD-2D7C-B79A-7A2EF7B6E0B9}"/>
              </a:ext>
            </a:extLst>
          </p:cNvPr>
          <p:cNvPicPr>
            <a:picLocks noChangeAspect="1" noChangeArrowheads="1"/>
          </p:cNvPicPr>
          <p:nvPr/>
        </p:nvPicPr>
        <p:blipFill>
          <a:blip r:embed="rId8"/>
          <a:srcRect/>
          <a:stretch/>
        </p:blipFill>
        <p:spPr bwMode="auto">
          <a:xfrm>
            <a:off x="11450786" y="6622639"/>
            <a:ext cx="1238342" cy="123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0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A4B8C1-4D5F-95CF-9C97-A0E6D29C0704}"/>
              </a:ext>
            </a:extLst>
          </p:cNvPr>
          <p:cNvSpPr>
            <a:spLocks noGrp="1"/>
          </p:cNvSpPr>
          <p:nvPr>
            <p:ph sz="quarter" idx="14"/>
          </p:nvPr>
        </p:nvSpPr>
        <p:spPr/>
        <p:txBody>
          <a:bodyPr/>
          <a:lstStyle/>
          <a:p>
            <a:r>
              <a:rPr lang="en-US" dirty="0"/>
              <a:t>Delegating IAM to Entra ID</a:t>
            </a:r>
            <a:endParaRPr lang="en-BE" dirty="0"/>
          </a:p>
        </p:txBody>
      </p:sp>
      <p:sp>
        <p:nvSpPr>
          <p:cNvPr id="3" name="Text Placeholder 2">
            <a:extLst>
              <a:ext uri="{FF2B5EF4-FFF2-40B4-BE49-F238E27FC236}">
                <a16:creationId xmlns:a16="http://schemas.microsoft.com/office/drawing/2014/main" id="{B3A9FBD8-F48A-DED7-80A0-CA8EF7B5E667}"/>
              </a:ext>
            </a:extLst>
          </p:cNvPr>
          <p:cNvSpPr>
            <a:spLocks noGrp="1"/>
          </p:cNvSpPr>
          <p:nvPr>
            <p:ph type="body" sz="quarter" idx="10"/>
          </p:nvPr>
        </p:nvSpPr>
        <p:spPr/>
        <p:txBody>
          <a:bodyPr/>
          <a:lstStyle/>
          <a:p>
            <a:r>
              <a:rPr lang="en-US" dirty="0"/>
              <a:t>To delegate identity and access management functions to Microsoft Entra ID, your applications need to be represented by something: you want to register an app</a:t>
            </a:r>
            <a:endParaRPr lang="en-BE" dirty="0"/>
          </a:p>
        </p:txBody>
      </p:sp>
    </p:spTree>
    <p:extLst>
      <p:ext uri="{BB962C8B-B14F-4D97-AF65-F5344CB8AC3E}">
        <p14:creationId xmlns:p14="http://schemas.microsoft.com/office/powerpoint/2010/main" val="7056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618C7B-EB46-004F-4F94-F37D00C94058}"/>
              </a:ext>
            </a:extLst>
          </p:cNvPr>
          <p:cNvSpPr>
            <a:spLocks noGrp="1"/>
          </p:cNvSpPr>
          <p:nvPr>
            <p:ph type="title"/>
          </p:nvPr>
        </p:nvSpPr>
        <p:spPr/>
        <p:txBody>
          <a:bodyPr/>
          <a:lstStyle/>
          <a:p>
            <a:r>
              <a:rPr lang="en-US" dirty="0"/>
              <a:t>Flow</a:t>
            </a:r>
            <a:endParaRPr lang="en-BE" dirty="0"/>
          </a:p>
        </p:txBody>
      </p:sp>
      <p:sp>
        <p:nvSpPr>
          <p:cNvPr id="6" name="Text Placeholder 5">
            <a:extLst>
              <a:ext uri="{FF2B5EF4-FFF2-40B4-BE49-F238E27FC236}">
                <a16:creationId xmlns:a16="http://schemas.microsoft.com/office/drawing/2014/main" id="{0AFB16AE-549B-CB6B-5F10-6A45182D2A0B}"/>
              </a:ext>
            </a:extLst>
          </p:cNvPr>
          <p:cNvSpPr>
            <a:spLocks noGrp="1"/>
          </p:cNvSpPr>
          <p:nvPr>
            <p:ph type="body" sz="quarter" idx="10"/>
          </p:nvPr>
        </p:nvSpPr>
        <p:spPr/>
        <p:txBody>
          <a:bodyPr/>
          <a:lstStyle/>
          <a:p>
            <a:r>
              <a:rPr lang="en-US" dirty="0"/>
              <a:t>A flow determines how tokens are delivered to the client application</a:t>
            </a:r>
          </a:p>
          <a:p>
            <a:endParaRPr lang="en-BE" dirty="0"/>
          </a:p>
        </p:txBody>
      </p:sp>
      <p:sp>
        <p:nvSpPr>
          <p:cNvPr id="7" name="Text Placeholder 6">
            <a:extLst>
              <a:ext uri="{FF2B5EF4-FFF2-40B4-BE49-F238E27FC236}">
                <a16:creationId xmlns:a16="http://schemas.microsoft.com/office/drawing/2014/main" id="{D71C3C81-7267-14DC-1B8C-5B50BBC5E5CA}"/>
              </a:ext>
            </a:extLst>
          </p:cNvPr>
          <p:cNvSpPr>
            <a:spLocks noGrp="1"/>
          </p:cNvSpPr>
          <p:nvPr>
            <p:ph type="body" sz="quarter" idx="12"/>
          </p:nvPr>
        </p:nvSpPr>
        <p:spPr/>
        <p:txBody>
          <a:bodyPr/>
          <a:lstStyle/>
          <a:p>
            <a:endParaRPr lang="en-BE"/>
          </a:p>
        </p:txBody>
      </p:sp>
    </p:spTree>
    <p:extLst>
      <p:ext uri="{BB962C8B-B14F-4D97-AF65-F5344CB8AC3E}">
        <p14:creationId xmlns:p14="http://schemas.microsoft.com/office/powerpoint/2010/main" val="24950325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D40A7-09ED-D020-A857-CBB61C02807D}"/>
              </a:ext>
            </a:extLst>
          </p:cNvPr>
          <p:cNvSpPr>
            <a:spLocks noGrp="1"/>
          </p:cNvSpPr>
          <p:nvPr>
            <p:ph type="body" sz="quarter" idx="10"/>
          </p:nvPr>
        </p:nvSpPr>
        <p:spPr/>
        <p:txBody>
          <a:bodyPr/>
          <a:lstStyle/>
          <a:p>
            <a:r>
              <a:rPr lang="en-US" dirty="0"/>
              <a:t>During a flow, clients may need to authenticate to talk to certain endpoints, typically the token endpoint</a:t>
            </a:r>
          </a:p>
          <a:p>
            <a:pPr lvl="1"/>
            <a:r>
              <a:rPr lang="en-US" dirty="0"/>
              <a:t>Different means of authentication exist</a:t>
            </a:r>
            <a:endParaRPr lang="en-BE" dirty="0"/>
          </a:p>
        </p:txBody>
      </p:sp>
      <p:sp>
        <p:nvSpPr>
          <p:cNvPr id="4" name="Content Placeholder 3">
            <a:extLst>
              <a:ext uri="{FF2B5EF4-FFF2-40B4-BE49-F238E27FC236}">
                <a16:creationId xmlns:a16="http://schemas.microsoft.com/office/drawing/2014/main" id="{5C51FFA1-8A55-C020-F59A-3F0D6B3066A3}"/>
              </a:ext>
            </a:extLst>
          </p:cNvPr>
          <p:cNvSpPr>
            <a:spLocks noGrp="1"/>
          </p:cNvSpPr>
          <p:nvPr>
            <p:ph sz="quarter" idx="14"/>
          </p:nvPr>
        </p:nvSpPr>
        <p:spPr/>
        <p:txBody>
          <a:bodyPr/>
          <a:lstStyle/>
          <a:p>
            <a:r>
              <a:rPr lang="en-US" dirty="0"/>
              <a:t>Client Authentication</a:t>
            </a:r>
            <a:endParaRPr lang="en-BE" dirty="0"/>
          </a:p>
        </p:txBody>
      </p:sp>
    </p:spTree>
    <p:extLst>
      <p:ext uri="{BB962C8B-B14F-4D97-AF65-F5344CB8AC3E}">
        <p14:creationId xmlns:p14="http://schemas.microsoft.com/office/powerpoint/2010/main" val="127054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745B2F-06B9-5335-A440-D2594924756E}"/>
              </a:ext>
            </a:extLst>
          </p:cNvPr>
          <p:cNvSpPr>
            <a:spLocks noGrp="1"/>
          </p:cNvSpPr>
          <p:nvPr>
            <p:ph type="title"/>
          </p:nvPr>
        </p:nvSpPr>
        <p:spPr/>
        <p:txBody>
          <a:bodyPr/>
          <a:lstStyle/>
          <a:p>
            <a:r>
              <a:rPr lang="en-GB" dirty="0"/>
              <a:t>The Authorization Code Flow + PKCE + UserInfo</a:t>
            </a:r>
            <a:endParaRPr lang="en-BE" dirty="0"/>
          </a:p>
        </p:txBody>
      </p:sp>
      <p:sp>
        <p:nvSpPr>
          <p:cNvPr id="5" name="Rectangle 4">
            <a:extLst>
              <a:ext uri="{FF2B5EF4-FFF2-40B4-BE49-F238E27FC236}">
                <a16:creationId xmlns:a16="http://schemas.microsoft.com/office/drawing/2014/main" id="{273CB9A4-BB70-B0AD-3881-E275B5635143}"/>
              </a:ext>
            </a:extLst>
          </p:cNvPr>
          <p:cNvSpPr/>
          <p:nvPr/>
        </p:nvSpPr>
        <p:spPr>
          <a:xfrm>
            <a:off x="2664316" y="2210292"/>
            <a:ext cx="3782291" cy="935184"/>
          </a:xfrm>
          <a:prstGeom prst="rect">
            <a:avLst/>
          </a:prstGeom>
          <a:solidFill>
            <a:schemeClr val="accent6"/>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Client application (relying party)</a:t>
            </a:r>
          </a:p>
        </p:txBody>
      </p:sp>
      <p:pic>
        <p:nvPicPr>
          <p:cNvPr id="6" name="Picture 2">
            <a:extLst>
              <a:ext uri="{FF2B5EF4-FFF2-40B4-BE49-F238E27FC236}">
                <a16:creationId xmlns:a16="http://schemas.microsoft.com/office/drawing/2014/main" id="{594CBE65-7205-EC75-5063-7662BB2CB30E}"/>
              </a:ext>
            </a:extLst>
          </p:cNvPr>
          <p:cNvPicPr>
            <a:picLocks noChangeAspect="1" noChangeArrowheads="1"/>
          </p:cNvPicPr>
          <p:nvPr/>
        </p:nvPicPr>
        <p:blipFill>
          <a:blip r:embed="rId2"/>
          <a:srcRect/>
          <a:stretch/>
        </p:blipFill>
        <p:spPr bwMode="auto">
          <a:xfrm>
            <a:off x="1196307" y="2024690"/>
            <a:ext cx="1298865" cy="12988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C215E5-4102-E521-1DBD-AD882867E7B0}"/>
              </a:ext>
            </a:extLst>
          </p:cNvPr>
          <p:cNvSpPr/>
          <p:nvPr/>
        </p:nvSpPr>
        <p:spPr>
          <a:xfrm>
            <a:off x="11547403" y="2201336"/>
            <a:ext cx="3782291" cy="935184"/>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IDP</a:t>
            </a:r>
          </a:p>
        </p:txBody>
      </p:sp>
      <p:pic>
        <p:nvPicPr>
          <p:cNvPr id="8" name="Picture 4">
            <a:extLst>
              <a:ext uri="{FF2B5EF4-FFF2-40B4-BE49-F238E27FC236}">
                <a16:creationId xmlns:a16="http://schemas.microsoft.com/office/drawing/2014/main" id="{D90923C4-DC05-F7FA-5EA8-51947A60A0D3}"/>
              </a:ext>
            </a:extLst>
          </p:cNvPr>
          <p:cNvPicPr>
            <a:picLocks noChangeAspect="1" noChangeArrowheads="1"/>
          </p:cNvPicPr>
          <p:nvPr/>
        </p:nvPicPr>
        <p:blipFill>
          <a:blip r:embed="rId3"/>
          <a:srcRect/>
          <a:stretch/>
        </p:blipFill>
        <p:spPr bwMode="auto">
          <a:xfrm>
            <a:off x="15689072" y="2024690"/>
            <a:ext cx="1288475" cy="12884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BF34D10A-747C-AED3-598B-94D5EA4FD82E}"/>
              </a:ext>
            </a:extLst>
          </p:cNvPr>
          <p:cNvCxnSpPr/>
          <p:nvPr/>
        </p:nvCxnSpPr>
        <p:spPr>
          <a:xfrm>
            <a:off x="4470983" y="5598380"/>
            <a:ext cx="8754675" cy="0"/>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62B6C63-CA20-C969-229E-C47E2C048586}"/>
              </a:ext>
            </a:extLst>
          </p:cNvPr>
          <p:cNvSpPr txBox="1"/>
          <p:nvPr/>
        </p:nvSpPr>
        <p:spPr>
          <a:xfrm>
            <a:off x="13679165" y="5332268"/>
            <a:ext cx="4734179" cy="461665"/>
          </a:xfrm>
          <a:prstGeom prst="rect">
            <a:avLst/>
          </a:prstGeom>
          <a:noFill/>
        </p:spPr>
        <p:txBody>
          <a:bodyPr wrap="square" rtlCol="0">
            <a:spAutoFit/>
          </a:bodyPr>
          <a:lstStyle/>
          <a:p>
            <a:r>
              <a:rPr lang="en-GB" sz="2400" dirty="0"/>
              <a:t>authorization endpoint</a:t>
            </a:r>
          </a:p>
        </p:txBody>
      </p:sp>
      <p:sp>
        <p:nvSpPr>
          <p:cNvPr id="11" name="TextBox 10">
            <a:extLst>
              <a:ext uri="{FF2B5EF4-FFF2-40B4-BE49-F238E27FC236}">
                <a16:creationId xmlns:a16="http://schemas.microsoft.com/office/drawing/2014/main" id="{609431BD-B4CA-8344-4F6B-BC9EF07B31D0}"/>
              </a:ext>
            </a:extLst>
          </p:cNvPr>
          <p:cNvSpPr txBox="1"/>
          <p:nvPr/>
        </p:nvSpPr>
        <p:spPr>
          <a:xfrm>
            <a:off x="4470982" y="5036956"/>
            <a:ext cx="7129787" cy="461665"/>
          </a:xfrm>
          <a:prstGeom prst="rect">
            <a:avLst/>
          </a:prstGeom>
          <a:noFill/>
        </p:spPr>
        <p:txBody>
          <a:bodyPr wrap="square" rtlCol="0">
            <a:spAutoFit/>
          </a:bodyPr>
          <a:lstStyle/>
          <a:p>
            <a:r>
              <a:rPr lang="en-GB" sz="2400" dirty="0"/>
              <a:t>authentication request + </a:t>
            </a:r>
            <a:r>
              <a:rPr lang="en-GB" sz="2400" dirty="0" err="1"/>
              <a:t>code_challenge</a:t>
            </a:r>
            <a:endParaRPr lang="en-GB" sz="2400" dirty="0"/>
          </a:p>
        </p:txBody>
      </p:sp>
      <p:cxnSp>
        <p:nvCxnSpPr>
          <p:cNvPr id="12" name="Straight Arrow Connector 11">
            <a:extLst>
              <a:ext uri="{FF2B5EF4-FFF2-40B4-BE49-F238E27FC236}">
                <a16:creationId xmlns:a16="http://schemas.microsoft.com/office/drawing/2014/main" id="{D247C3CF-C2E5-5929-9B6A-B2772538CF63}"/>
              </a:ext>
            </a:extLst>
          </p:cNvPr>
          <p:cNvCxnSpPr/>
          <p:nvPr/>
        </p:nvCxnSpPr>
        <p:spPr>
          <a:xfrm flipV="1">
            <a:off x="12894071" y="6801868"/>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0314A7F-3DBD-9C5E-393B-463F147FF3D2}"/>
              </a:ext>
            </a:extLst>
          </p:cNvPr>
          <p:cNvCxnSpPr/>
          <p:nvPr/>
        </p:nvCxnSpPr>
        <p:spPr>
          <a:xfrm flipV="1">
            <a:off x="12894071" y="7092034"/>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C567F20-8651-21BC-C1F3-990B83A8996D}"/>
              </a:ext>
            </a:extLst>
          </p:cNvPr>
          <p:cNvSpPr txBox="1"/>
          <p:nvPr/>
        </p:nvSpPr>
        <p:spPr>
          <a:xfrm>
            <a:off x="14643200" y="6639418"/>
            <a:ext cx="4734179" cy="461665"/>
          </a:xfrm>
          <a:prstGeom prst="rect">
            <a:avLst/>
          </a:prstGeom>
          <a:noFill/>
        </p:spPr>
        <p:txBody>
          <a:bodyPr wrap="square" rtlCol="0">
            <a:spAutoFit/>
          </a:bodyPr>
          <a:lstStyle/>
          <a:p>
            <a:r>
              <a:rPr lang="en-GB" sz="2400" dirty="0"/>
              <a:t>user authenticates</a:t>
            </a:r>
          </a:p>
        </p:txBody>
      </p:sp>
      <p:cxnSp>
        <p:nvCxnSpPr>
          <p:cNvPr id="15" name="Straight Arrow Connector 14">
            <a:extLst>
              <a:ext uri="{FF2B5EF4-FFF2-40B4-BE49-F238E27FC236}">
                <a16:creationId xmlns:a16="http://schemas.microsoft.com/office/drawing/2014/main" id="{32975C8E-D990-1ACC-ADDE-3F64029FD08E}"/>
              </a:ext>
            </a:extLst>
          </p:cNvPr>
          <p:cNvCxnSpPr/>
          <p:nvPr/>
        </p:nvCxnSpPr>
        <p:spPr>
          <a:xfrm flipV="1">
            <a:off x="12894071" y="7494443"/>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F422867-D12F-D2C2-4573-C25DF7275D05}"/>
              </a:ext>
            </a:extLst>
          </p:cNvPr>
          <p:cNvCxnSpPr/>
          <p:nvPr/>
        </p:nvCxnSpPr>
        <p:spPr>
          <a:xfrm flipV="1">
            <a:off x="12894071" y="7784609"/>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DAC3BAC-6E4A-4C24-2119-734CEE69E768}"/>
              </a:ext>
            </a:extLst>
          </p:cNvPr>
          <p:cNvSpPr txBox="1"/>
          <p:nvPr/>
        </p:nvSpPr>
        <p:spPr>
          <a:xfrm>
            <a:off x="14643200" y="7331993"/>
            <a:ext cx="4734179" cy="461665"/>
          </a:xfrm>
          <a:prstGeom prst="rect">
            <a:avLst/>
          </a:prstGeom>
          <a:noFill/>
        </p:spPr>
        <p:txBody>
          <a:bodyPr wrap="square" rtlCol="0">
            <a:spAutoFit/>
          </a:bodyPr>
          <a:lstStyle/>
          <a:p>
            <a:r>
              <a:rPr lang="en-GB" sz="2400" dirty="0"/>
              <a:t>(user gives consent)</a:t>
            </a:r>
          </a:p>
        </p:txBody>
      </p:sp>
      <p:cxnSp>
        <p:nvCxnSpPr>
          <p:cNvPr id="18" name="Straight Arrow Connector 17">
            <a:extLst>
              <a:ext uri="{FF2B5EF4-FFF2-40B4-BE49-F238E27FC236}">
                <a16:creationId xmlns:a16="http://schemas.microsoft.com/office/drawing/2014/main" id="{F34ECD28-60E8-F0F3-AEB2-7BEA746B5732}"/>
              </a:ext>
            </a:extLst>
          </p:cNvPr>
          <p:cNvCxnSpPr/>
          <p:nvPr/>
        </p:nvCxnSpPr>
        <p:spPr>
          <a:xfrm>
            <a:off x="4470983" y="8201040"/>
            <a:ext cx="8754675" cy="0"/>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232BF58-0F50-6A3A-5008-B8F8E2124861}"/>
              </a:ext>
            </a:extLst>
          </p:cNvPr>
          <p:cNvSpPr txBox="1"/>
          <p:nvPr/>
        </p:nvSpPr>
        <p:spPr>
          <a:xfrm>
            <a:off x="11456876" y="7625033"/>
            <a:ext cx="1090236" cy="461665"/>
          </a:xfrm>
          <a:prstGeom prst="rect">
            <a:avLst/>
          </a:prstGeom>
          <a:noFill/>
        </p:spPr>
        <p:txBody>
          <a:bodyPr wrap="square" rtlCol="0">
            <a:spAutoFit/>
          </a:bodyPr>
          <a:lstStyle/>
          <a:p>
            <a:r>
              <a:rPr lang="en-GB" sz="2400" dirty="0"/>
              <a:t>code</a:t>
            </a:r>
          </a:p>
        </p:txBody>
      </p:sp>
      <p:pic>
        <p:nvPicPr>
          <p:cNvPr id="20" name="Picture 2">
            <a:extLst>
              <a:ext uri="{FF2B5EF4-FFF2-40B4-BE49-F238E27FC236}">
                <a16:creationId xmlns:a16="http://schemas.microsoft.com/office/drawing/2014/main" id="{CBE4B037-0A76-36BB-7170-1558574CB390}"/>
              </a:ext>
            </a:extLst>
          </p:cNvPr>
          <p:cNvPicPr>
            <a:picLocks noChangeAspect="1" noChangeArrowheads="1"/>
          </p:cNvPicPr>
          <p:nvPr/>
        </p:nvPicPr>
        <p:blipFill>
          <a:blip r:embed="rId4"/>
          <a:srcRect/>
          <a:stretch/>
        </p:blipFill>
        <p:spPr bwMode="auto">
          <a:xfrm flipH="1">
            <a:off x="11609489" y="6991147"/>
            <a:ext cx="684729" cy="6786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E1AABFC-46CF-C28C-5FA7-CD8D81870817}"/>
              </a:ext>
            </a:extLst>
          </p:cNvPr>
          <p:cNvSpPr txBox="1"/>
          <p:nvPr/>
        </p:nvSpPr>
        <p:spPr>
          <a:xfrm>
            <a:off x="4621212" y="7650421"/>
            <a:ext cx="2614605" cy="461665"/>
          </a:xfrm>
          <a:prstGeom prst="rect">
            <a:avLst/>
          </a:prstGeom>
          <a:noFill/>
        </p:spPr>
        <p:txBody>
          <a:bodyPr wrap="square" rtlCol="0">
            <a:spAutoFit/>
          </a:bodyPr>
          <a:lstStyle/>
          <a:p>
            <a:r>
              <a:rPr lang="en-GB" sz="2400" dirty="0"/>
              <a:t>code</a:t>
            </a:r>
          </a:p>
        </p:txBody>
      </p:sp>
      <p:pic>
        <p:nvPicPr>
          <p:cNvPr id="22" name="Picture 2">
            <a:extLst>
              <a:ext uri="{FF2B5EF4-FFF2-40B4-BE49-F238E27FC236}">
                <a16:creationId xmlns:a16="http://schemas.microsoft.com/office/drawing/2014/main" id="{0F2420A1-E274-A800-8135-B670126DECEC}"/>
              </a:ext>
            </a:extLst>
          </p:cNvPr>
          <p:cNvPicPr>
            <a:picLocks noChangeAspect="1" noChangeArrowheads="1"/>
          </p:cNvPicPr>
          <p:nvPr/>
        </p:nvPicPr>
        <p:blipFill>
          <a:blip r:embed="rId4"/>
          <a:srcRect/>
          <a:stretch/>
        </p:blipFill>
        <p:spPr bwMode="auto">
          <a:xfrm flipH="1">
            <a:off x="4777608" y="7016534"/>
            <a:ext cx="684729" cy="67866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60B305A7-2588-48AA-B8BD-A44A21F30814}"/>
              </a:ext>
            </a:extLst>
          </p:cNvPr>
          <p:cNvCxnSpPr/>
          <p:nvPr/>
        </p:nvCxnSpPr>
        <p:spPr>
          <a:xfrm>
            <a:off x="4568954" y="9723215"/>
            <a:ext cx="8754675" cy="0"/>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AD9F037-2557-BFDD-A6D8-7B035E77DF00}"/>
              </a:ext>
            </a:extLst>
          </p:cNvPr>
          <p:cNvSpPr txBox="1"/>
          <p:nvPr/>
        </p:nvSpPr>
        <p:spPr>
          <a:xfrm>
            <a:off x="13777136" y="9457103"/>
            <a:ext cx="4734179" cy="461665"/>
          </a:xfrm>
          <a:prstGeom prst="rect">
            <a:avLst/>
          </a:prstGeom>
          <a:noFill/>
        </p:spPr>
        <p:txBody>
          <a:bodyPr wrap="square" rtlCol="0">
            <a:spAutoFit/>
          </a:bodyPr>
          <a:lstStyle/>
          <a:p>
            <a:r>
              <a:rPr lang="en-GB" sz="2400" dirty="0"/>
              <a:t>token endpoint</a:t>
            </a:r>
          </a:p>
        </p:txBody>
      </p:sp>
      <p:sp>
        <p:nvSpPr>
          <p:cNvPr id="25" name="TextBox 24">
            <a:extLst>
              <a:ext uri="{FF2B5EF4-FFF2-40B4-BE49-F238E27FC236}">
                <a16:creationId xmlns:a16="http://schemas.microsoft.com/office/drawing/2014/main" id="{B2BBD12A-50C5-53BC-B885-E133614FB733}"/>
              </a:ext>
            </a:extLst>
          </p:cNvPr>
          <p:cNvSpPr txBox="1"/>
          <p:nvPr/>
        </p:nvSpPr>
        <p:spPr>
          <a:xfrm>
            <a:off x="4568952" y="9161791"/>
            <a:ext cx="8947023" cy="461665"/>
          </a:xfrm>
          <a:prstGeom prst="rect">
            <a:avLst/>
          </a:prstGeom>
          <a:noFill/>
        </p:spPr>
        <p:txBody>
          <a:bodyPr wrap="square" rtlCol="0">
            <a:spAutoFit/>
          </a:bodyPr>
          <a:lstStyle/>
          <a:p>
            <a:r>
              <a:rPr lang="en-GB" sz="2400" dirty="0"/>
              <a:t>token request (code, clientid, clientsecret, </a:t>
            </a:r>
            <a:r>
              <a:rPr lang="en-GB" sz="2400" dirty="0" err="1"/>
              <a:t>code_verifier</a:t>
            </a:r>
            <a:r>
              <a:rPr lang="en-GB" sz="2400" dirty="0"/>
              <a:t>)</a:t>
            </a:r>
          </a:p>
        </p:txBody>
      </p:sp>
      <p:pic>
        <p:nvPicPr>
          <p:cNvPr id="26" name="Picture 2">
            <a:extLst>
              <a:ext uri="{FF2B5EF4-FFF2-40B4-BE49-F238E27FC236}">
                <a16:creationId xmlns:a16="http://schemas.microsoft.com/office/drawing/2014/main" id="{2976B798-E3A9-FAAD-91DB-D2CFF6FEBD90}"/>
              </a:ext>
            </a:extLst>
          </p:cNvPr>
          <p:cNvPicPr>
            <a:picLocks noChangeAspect="1" noChangeArrowheads="1"/>
          </p:cNvPicPr>
          <p:nvPr/>
        </p:nvPicPr>
        <p:blipFill>
          <a:blip r:embed="rId4"/>
          <a:srcRect/>
          <a:stretch/>
        </p:blipFill>
        <p:spPr bwMode="auto">
          <a:xfrm flipH="1">
            <a:off x="6893452" y="8436428"/>
            <a:ext cx="684729" cy="67866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BF59AA6-C0CA-C4AF-BAB2-D64B75D85361}"/>
              </a:ext>
            </a:extLst>
          </p:cNvPr>
          <p:cNvSpPr txBox="1"/>
          <p:nvPr/>
        </p:nvSpPr>
        <p:spPr>
          <a:xfrm>
            <a:off x="281826" y="3539942"/>
            <a:ext cx="3377700" cy="461665"/>
          </a:xfrm>
          <a:prstGeom prst="rect">
            <a:avLst/>
          </a:prstGeom>
          <a:noFill/>
        </p:spPr>
        <p:txBody>
          <a:bodyPr wrap="square" rtlCol="0">
            <a:spAutoFit/>
          </a:bodyPr>
          <a:lstStyle/>
          <a:p>
            <a:pPr algn="ctr"/>
            <a:r>
              <a:rPr lang="en-GB" sz="2400" dirty="0"/>
              <a:t>create </a:t>
            </a:r>
            <a:r>
              <a:rPr lang="en-GB" sz="2400" dirty="0" err="1"/>
              <a:t>code_verifier</a:t>
            </a:r>
            <a:endParaRPr lang="en-GB" sz="2400" dirty="0"/>
          </a:p>
        </p:txBody>
      </p:sp>
      <p:sp>
        <p:nvSpPr>
          <p:cNvPr id="28" name="TextBox 27">
            <a:extLst>
              <a:ext uri="{FF2B5EF4-FFF2-40B4-BE49-F238E27FC236}">
                <a16:creationId xmlns:a16="http://schemas.microsoft.com/office/drawing/2014/main" id="{2EC3A633-47D9-6728-3242-2C9E325D9825}"/>
              </a:ext>
            </a:extLst>
          </p:cNvPr>
          <p:cNvSpPr txBox="1"/>
          <p:nvPr/>
        </p:nvSpPr>
        <p:spPr>
          <a:xfrm>
            <a:off x="346676" y="5036956"/>
            <a:ext cx="3241683" cy="461665"/>
          </a:xfrm>
          <a:prstGeom prst="rect">
            <a:avLst/>
          </a:prstGeom>
          <a:noFill/>
        </p:spPr>
        <p:txBody>
          <a:bodyPr wrap="square" rtlCol="0">
            <a:spAutoFit/>
          </a:bodyPr>
          <a:lstStyle/>
          <a:p>
            <a:pPr algn="ctr"/>
            <a:r>
              <a:rPr lang="en-GB" sz="2400" dirty="0" err="1"/>
              <a:t>code_challenge</a:t>
            </a:r>
            <a:endParaRPr lang="en-GB" sz="2400" dirty="0"/>
          </a:p>
        </p:txBody>
      </p:sp>
      <p:cxnSp>
        <p:nvCxnSpPr>
          <p:cNvPr id="29" name="Straight Arrow Connector 28">
            <a:extLst>
              <a:ext uri="{FF2B5EF4-FFF2-40B4-BE49-F238E27FC236}">
                <a16:creationId xmlns:a16="http://schemas.microsoft.com/office/drawing/2014/main" id="{7FCA6C84-ED48-8CF0-D8C9-5E087852B000}"/>
              </a:ext>
            </a:extLst>
          </p:cNvPr>
          <p:cNvCxnSpPr>
            <a:cxnSpLocks/>
          </p:cNvCxnSpPr>
          <p:nvPr/>
        </p:nvCxnSpPr>
        <p:spPr>
          <a:xfrm>
            <a:off x="1947966" y="4183399"/>
            <a:ext cx="0" cy="768161"/>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7DC3BCBF-8E40-944C-CCD7-71E5FD505A6F}"/>
              </a:ext>
            </a:extLst>
          </p:cNvPr>
          <p:cNvSpPr txBox="1"/>
          <p:nvPr/>
        </p:nvSpPr>
        <p:spPr>
          <a:xfrm>
            <a:off x="2084637" y="4302667"/>
            <a:ext cx="3377700" cy="461665"/>
          </a:xfrm>
          <a:prstGeom prst="rect">
            <a:avLst/>
          </a:prstGeom>
          <a:noFill/>
        </p:spPr>
        <p:txBody>
          <a:bodyPr wrap="square" rtlCol="0">
            <a:spAutoFit/>
          </a:bodyPr>
          <a:lstStyle/>
          <a:p>
            <a:r>
              <a:rPr lang="en-GB" sz="2400" dirty="0"/>
              <a:t>hash (SHA256)</a:t>
            </a:r>
          </a:p>
        </p:txBody>
      </p:sp>
      <p:cxnSp>
        <p:nvCxnSpPr>
          <p:cNvPr id="31" name="Straight Arrow Connector 30">
            <a:extLst>
              <a:ext uri="{FF2B5EF4-FFF2-40B4-BE49-F238E27FC236}">
                <a16:creationId xmlns:a16="http://schemas.microsoft.com/office/drawing/2014/main" id="{9784E979-DF54-75CC-6A56-89E0843CECBD}"/>
              </a:ext>
            </a:extLst>
          </p:cNvPr>
          <p:cNvCxnSpPr/>
          <p:nvPr/>
        </p:nvCxnSpPr>
        <p:spPr>
          <a:xfrm flipV="1">
            <a:off x="12885029" y="6101458"/>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6A14C7F8-3EA7-36EA-1F0C-4EC625EA5350}"/>
              </a:ext>
            </a:extLst>
          </p:cNvPr>
          <p:cNvCxnSpPr/>
          <p:nvPr/>
        </p:nvCxnSpPr>
        <p:spPr>
          <a:xfrm flipV="1">
            <a:off x="12885029" y="6391624"/>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9FC143E7-BE77-39DE-9672-3976AB5AF4D5}"/>
              </a:ext>
            </a:extLst>
          </p:cNvPr>
          <p:cNvSpPr txBox="1"/>
          <p:nvPr/>
        </p:nvSpPr>
        <p:spPr>
          <a:xfrm>
            <a:off x="14634158" y="5939008"/>
            <a:ext cx="4734179" cy="461665"/>
          </a:xfrm>
          <a:prstGeom prst="rect">
            <a:avLst/>
          </a:prstGeom>
          <a:noFill/>
        </p:spPr>
        <p:txBody>
          <a:bodyPr wrap="square" rtlCol="0">
            <a:spAutoFit/>
          </a:bodyPr>
          <a:lstStyle/>
          <a:p>
            <a:r>
              <a:rPr lang="en-GB" sz="2400" dirty="0"/>
              <a:t>store </a:t>
            </a:r>
            <a:r>
              <a:rPr lang="en-GB" sz="2400" dirty="0" err="1"/>
              <a:t>code_challenge</a:t>
            </a:r>
            <a:endParaRPr lang="en-GB" sz="2400" dirty="0"/>
          </a:p>
        </p:txBody>
      </p:sp>
    </p:spTree>
    <p:extLst>
      <p:ext uri="{BB962C8B-B14F-4D97-AF65-F5344CB8AC3E}">
        <p14:creationId xmlns:p14="http://schemas.microsoft.com/office/powerpoint/2010/main" val="191482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7" grpId="0"/>
      <p:bldP spid="19" grpId="0"/>
      <p:bldP spid="19" grpId="1"/>
      <p:bldP spid="21" grpId="0"/>
      <p:bldP spid="24" grpId="0"/>
      <p:bldP spid="25" grpId="0"/>
      <p:bldP spid="27" grpId="0"/>
      <p:bldP spid="28" grpId="0"/>
      <p:bldP spid="30" grpId="0"/>
      <p:bldP spid="3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F64F7-3329-D827-8DA4-5AD47F0AEA8C}"/>
              </a:ext>
            </a:extLst>
          </p:cNvPr>
          <p:cNvPicPr>
            <a:picLocks noChangeAspect="1" noChangeArrowheads="1"/>
          </p:cNvPicPr>
          <p:nvPr/>
        </p:nvPicPr>
        <p:blipFill>
          <a:blip r:embed="rId2"/>
          <a:srcRect/>
          <a:stretch/>
        </p:blipFill>
        <p:spPr bwMode="auto">
          <a:xfrm>
            <a:off x="1196307" y="2024690"/>
            <a:ext cx="1298865" cy="12988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A663A112-6E14-C821-7EC1-796BC1C8358F}"/>
              </a:ext>
            </a:extLst>
          </p:cNvPr>
          <p:cNvPicPr>
            <a:picLocks noChangeAspect="1" noChangeArrowheads="1"/>
          </p:cNvPicPr>
          <p:nvPr/>
        </p:nvPicPr>
        <p:blipFill>
          <a:blip r:embed="rId3"/>
          <a:srcRect/>
          <a:stretch/>
        </p:blipFill>
        <p:spPr bwMode="auto">
          <a:xfrm>
            <a:off x="1208792" y="2030491"/>
            <a:ext cx="1288475" cy="12884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D745B2F-06B9-5335-A440-D2594924756E}"/>
              </a:ext>
            </a:extLst>
          </p:cNvPr>
          <p:cNvSpPr>
            <a:spLocks noGrp="1"/>
          </p:cNvSpPr>
          <p:nvPr>
            <p:ph type="title"/>
          </p:nvPr>
        </p:nvSpPr>
        <p:spPr/>
        <p:txBody>
          <a:bodyPr/>
          <a:lstStyle/>
          <a:p>
            <a:r>
              <a:rPr lang="en-GB" dirty="0"/>
              <a:t>The Authorization Code Flow + PKCE + UserInfo</a:t>
            </a:r>
            <a:endParaRPr lang="en-BE" dirty="0"/>
          </a:p>
        </p:txBody>
      </p:sp>
      <p:sp>
        <p:nvSpPr>
          <p:cNvPr id="2" name="Rectangle 1">
            <a:extLst>
              <a:ext uri="{FF2B5EF4-FFF2-40B4-BE49-F238E27FC236}">
                <a16:creationId xmlns:a16="http://schemas.microsoft.com/office/drawing/2014/main" id="{B319606E-1EB1-7422-8485-6AA129D899CE}"/>
              </a:ext>
            </a:extLst>
          </p:cNvPr>
          <p:cNvSpPr/>
          <p:nvPr/>
        </p:nvSpPr>
        <p:spPr>
          <a:xfrm>
            <a:off x="2664316" y="2210292"/>
            <a:ext cx="3782291" cy="935184"/>
          </a:xfrm>
          <a:prstGeom prst="rect">
            <a:avLst/>
          </a:prstGeom>
          <a:solidFill>
            <a:schemeClr val="accent6"/>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Client application (relying party)</a:t>
            </a:r>
          </a:p>
        </p:txBody>
      </p:sp>
      <p:sp>
        <p:nvSpPr>
          <p:cNvPr id="34" name="Rectangle 33">
            <a:extLst>
              <a:ext uri="{FF2B5EF4-FFF2-40B4-BE49-F238E27FC236}">
                <a16:creationId xmlns:a16="http://schemas.microsoft.com/office/drawing/2014/main" id="{0A26D0E7-493B-B3A1-D515-A7ACCE139F34}"/>
              </a:ext>
            </a:extLst>
          </p:cNvPr>
          <p:cNvSpPr/>
          <p:nvPr/>
        </p:nvSpPr>
        <p:spPr>
          <a:xfrm>
            <a:off x="11547403" y="2201336"/>
            <a:ext cx="3782291" cy="935184"/>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IDP</a:t>
            </a:r>
          </a:p>
        </p:txBody>
      </p:sp>
      <p:pic>
        <p:nvPicPr>
          <p:cNvPr id="35" name="Picture 4">
            <a:extLst>
              <a:ext uri="{FF2B5EF4-FFF2-40B4-BE49-F238E27FC236}">
                <a16:creationId xmlns:a16="http://schemas.microsoft.com/office/drawing/2014/main" id="{BDF8C591-BE0E-694C-1C28-334D31C6F49C}"/>
              </a:ext>
            </a:extLst>
          </p:cNvPr>
          <p:cNvPicPr>
            <a:picLocks noChangeAspect="1" noChangeArrowheads="1"/>
          </p:cNvPicPr>
          <p:nvPr/>
        </p:nvPicPr>
        <p:blipFill>
          <a:blip r:embed="rId3"/>
          <a:srcRect/>
          <a:stretch/>
        </p:blipFill>
        <p:spPr bwMode="auto">
          <a:xfrm>
            <a:off x="15689072" y="2024690"/>
            <a:ext cx="1288475" cy="1288475"/>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4B280E80-B392-706B-2A47-DE5730EF43CF}"/>
              </a:ext>
            </a:extLst>
          </p:cNvPr>
          <p:cNvCxnSpPr/>
          <p:nvPr/>
        </p:nvCxnSpPr>
        <p:spPr>
          <a:xfrm>
            <a:off x="4568954" y="4351115"/>
            <a:ext cx="8754675" cy="0"/>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CC42CD5-919F-FC2B-29E3-4F009F656851}"/>
              </a:ext>
            </a:extLst>
          </p:cNvPr>
          <p:cNvSpPr txBox="1"/>
          <p:nvPr/>
        </p:nvSpPr>
        <p:spPr>
          <a:xfrm>
            <a:off x="13777136" y="4085003"/>
            <a:ext cx="4734179" cy="461665"/>
          </a:xfrm>
          <a:prstGeom prst="rect">
            <a:avLst/>
          </a:prstGeom>
          <a:noFill/>
        </p:spPr>
        <p:txBody>
          <a:bodyPr wrap="square" rtlCol="0">
            <a:spAutoFit/>
          </a:bodyPr>
          <a:lstStyle/>
          <a:p>
            <a:r>
              <a:rPr lang="en-GB" sz="2400" dirty="0"/>
              <a:t>token endpoint</a:t>
            </a:r>
          </a:p>
        </p:txBody>
      </p:sp>
      <p:sp>
        <p:nvSpPr>
          <p:cNvPr id="39" name="TextBox 38">
            <a:extLst>
              <a:ext uri="{FF2B5EF4-FFF2-40B4-BE49-F238E27FC236}">
                <a16:creationId xmlns:a16="http://schemas.microsoft.com/office/drawing/2014/main" id="{030F730E-3722-0597-FBBD-11DD55390505}"/>
              </a:ext>
            </a:extLst>
          </p:cNvPr>
          <p:cNvSpPr txBox="1"/>
          <p:nvPr/>
        </p:nvSpPr>
        <p:spPr>
          <a:xfrm>
            <a:off x="4568952" y="3789691"/>
            <a:ext cx="8947023" cy="461665"/>
          </a:xfrm>
          <a:prstGeom prst="rect">
            <a:avLst/>
          </a:prstGeom>
          <a:noFill/>
        </p:spPr>
        <p:txBody>
          <a:bodyPr wrap="square" rtlCol="0">
            <a:spAutoFit/>
          </a:bodyPr>
          <a:lstStyle/>
          <a:p>
            <a:r>
              <a:rPr lang="en-GB" sz="2400" dirty="0"/>
              <a:t>token request (code, clientid, clientsecret, </a:t>
            </a:r>
            <a:r>
              <a:rPr lang="en-GB" sz="2400" dirty="0" err="1"/>
              <a:t>code_verifier</a:t>
            </a:r>
            <a:r>
              <a:rPr lang="en-GB" sz="2400" dirty="0"/>
              <a:t>)</a:t>
            </a:r>
          </a:p>
        </p:txBody>
      </p:sp>
      <p:pic>
        <p:nvPicPr>
          <p:cNvPr id="40" name="Picture 2">
            <a:extLst>
              <a:ext uri="{FF2B5EF4-FFF2-40B4-BE49-F238E27FC236}">
                <a16:creationId xmlns:a16="http://schemas.microsoft.com/office/drawing/2014/main" id="{742ABC5C-1299-C715-D175-2C70E96B082F}"/>
              </a:ext>
            </a:extLst>
          </p:cNvPr>
          <p:cNvPicPr>
            <a:picLocks noChangeAspect="1" noChangeArrowheads="1"/>
          </p:cNvPicPr>
          <p:nvPr/>
        </p:nvPicPr>
        <p:blipFill>
          <a:blip r:embed="rId4"/>
          <a:srcRect/>
          <a:stretch/>
        </p:blipFill>
        <p:spPr bwMode="auto">
          <a:xfrm flipH="1">
            <a:off x="6912543" y="3044968"/>
            <a:ext cx="684729" cy="678615"/>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Arrow Connector 48">
            <a:extLst>
              <a:ext uri="{FF2B5EF4-FFF2-40B4-BE49-F238E27FC236}">
                <a16:creationId xmlns:a16="http://schemas.microsoft.com/office/drawing/2014/main" id="{C621CB19-7738-1048-174D-C16EC0959E81}"/>
              </a:ext>
            </a:extLst>
          </p:cNvPr>
          <p:cNvCxnSpPr/>
          <p:nvPr/>
        </p:nvCxnSpPr>
        <p:spPr>
          <a:xfrm flipV="1">
            <a:off x="12674996" y="4934972"/>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773C7D9B-6018-DDB2-3CE5-EA7FAF3F298A}"/>
              </a:ext>
            </a:extLst>
          </p:cNvPr>
          <p:cNvCxnSpPr/>
          <p:nvPr/>
        </p:nvCxnSpPr>
        <p:spPr>
          <a:xfrm flipV="1">
            <a:off x="12674996" y="5225138"/>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30BA7D06-E0EE-C402-386E-BCCFEA8D7C42}"/>
              </a:ext>
            </a:extLst>
          </p:cNvPr>
          <p:cNvSpPr txBox="1"/>
          <p:nvPr/>
        </p:nvSpPr>
        <p:spPr>
          <a:xfrm>
            <a:off x="14424125" y="4772522"/>
            <a:ext cx="4734179" cy="461665"/>
          </a:xfrm>
          <a:prstGeom prst="rect">
            <a:avLst/>
          </a:prstGeom>
          <a:noFill/>
        </p:spPr>
        <p:txBody>
          <a:bodyPr wrap="square" rtlCol="0">
            <a:spAutoFit/>
          </a:bodyPr>
          <a:lstStyle/>
          <a:p>
            <a:r>
              <a:rPr lang="en-GB" sz="2400" dirty="0"/>
              <a:t>hash </a:t>
            </a:r>
            <a:r>
              <a:rPr lang="en-GB" sz="2400" dirty="0" err="1"/>
              <a:t>code_verifier</a:t>
            </a:r>
            <a:endParaRPr lang="en-GB" sz="2400" dirty="0"/>
          </a:p>
        </p:txBody>
      </p:sp>
      <p:cxnSp>
        <p:nvCxnSpPr>
          <p:cNvPr id="52" name="Straight Arrow Connector 51">
            <a:extLst>
              <a:ext uri="{FF2B5EF4-FFF2-40B4-BE49-F238E27FC236}">
                <a16:creationId xmlns:a16="http://schemas.microsoft.com/office/drawing/2014/main" id="{75A36C05-4DD2-2AEA-5739-F262313697D2}"/>
              </a:ext>
            </a:extLst>
          </p:cNvPr>
          <p:cNvCxnSpPr/>
          <p:nvPr/>
        </p:nvCxnSpPr>
        <p:spPr>
          <a:xfrm flipV="1">
            <a:off x="12674996" y="5688979"/>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2B3F5653-12E2-A3F0-0399-8478F20A6E67}"/>
              </a:ext>
            </a:extLst>
          </p:cNvPr>
          <p:cNvCxnSpPr/>
          <p:nvPr/>
        </p:nvCxnSpPr>
        <p:spPr>
          <a:xfrm flipV="1">
            <a:off x="12674996" y="5979145"/>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F8E59E04-4F47-6E6B-6594-855725AC3435}"/>
              </a:ext>
            </a:extLst>
          </p:cNvPr>
          <p:cNvSpPr txBox="1"/>
          <p:nvPr/>
        </p:nvSpPr>
        <p:spPr>
          <a:xfrm>
            <a:off x="14424125" y="5526529"/>
            <a:ext cx="4734179" cy="830997"/>
          </a:xfrm>
          <a:prstGeom prst="rect">
            <a:avLst/>
          </a:prstGeom>
          <a:noFill/>
        </p:spPr>
        <p:txBody>
          <a:bodyPr wrap="square" rtlCol="0">
            <a:spAutoFit/>
          </a:bodyPr>
          <a:lstStyle/>
          <a:p>
            <a:r>
              <a:rPr lang="en-GB" sz="2400" dirty="0"/>
              <a:t>check if it matches the </a:t>
            </a:r>
            <a:br>
              <a:rPr lang="en-GB" sz="2400" dirty="0"/>
            </a:br>
            <a:r>
              <a:rPr lang="en-GB" sz="2400" dirty="0"/>
              <a:t>stored </a:t>
            </a:r>
            <a:r>
              <a:rPr lang="en-GB" sz="2400" dirty="0" err="1"/>
              <a:t>code_challenge</a:t>
            </a:r>
            <a:endParaRPr lang="en-GB" sz="2400" dirty="0"/>
          </a:p>
        </p:txBody>
      </p:sp>
      <p:cxnSp>
        <p:nvCxnSpPr>
          <p:cNvPr id="20" name="Straight Arrow Connector 19">
            <a:extLst>
              <a:ext uri="{FF2B5EF4-FFF2-40B4-BE49-F238E27FC236}">
                <a16:creationId xmlns:a16="http://schemas.microsoft.com/office/drawing/2014/main" id="{3A7123F0-639D-BB9D-40DB-3748D9AEE927}"/>
              </a:ext>
            </a:extLst>
          </p:cNvPr>
          <p:cNvCxnSpPr/>
          <p:nvPr/>
        </p:nvCxnSpPr>
        <p:spPr>
          <a:xfrm>
            <a:off x="4653429" y="7462296"/>
            <a:ext cx="8754675" cy="0"/>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55D7214-2F98-DE17-6684-80CE33165C3A}"/>
              </a:ext>
            </a:extLst>
          </p:cNvPr>
          <p:cNvSpPr txBox="1"/>
          <p:nvPr/>
        </p:nvSpPr>
        <p:spPr>
          <a:xfrm>
            <a:off x="9744037" y="6954466"/>
            <a:ext cx="4734179" cy="461665"/>
          </a:xfrm>
          <a:prstGeom prst="rect">
            <a:avLst/>
          </a:prstGeom>
          <a:noFill/>
        </p:spPr>
        <p:txBody>
          <a:bodyPr wrap="square" rtlCol="0">
            <a:spAutoFit/>
          </a:bodyPr>
          <a:lstStyle/>
          <a:p>
            <a:r>
              <a:rPr lang="en-GB" sz="2400" dirty="0"/>
              <a:t>id_token, </a:t>
            </a:r>
            <a:r>
              <a:rPr lang="en-GB" sz="2400" dirty="0" err="1"/>
              <a:t>access_token</a:t>
            </a:r>
            <a:endParaRPr lang="en-GB" sz="2400" dirty="0"/>
          </a:p>
        </p:txBody>
      </p:sp>
      <p:pic>
        <p:nvPicPr>
          <p:cNvPr id="22" name="Picture 8">
            <a:extLst>
              <a:ext uri="{FF2B5EF4-FFF2-40B4-BE49-F238E27FC236}">
                <a16:creationId xmlns:a16="http://schemas.microsoft.com/office/drawing/2014/main" id="{6ACD11BF-BCB5-794F-3B0E-36567FB97709}"/>
              </a:ext>
            </a:extLst>
          </p:cNvPr>
          <p:cNvPicPr>
            <a:picLocks noChangeAspect="1" noChangeArrowheads="1"/>
          </p:cNvPicPr>
          <p:nvPr/>
        </p:nvPicPr>
        <p:blipFill>
          <a:blip r:embed="rId5"/>
          <a:srcRect/>
          <a:stretch/>
        </p:blipFill>
        <p:spPr bwMode="auto">
          <a:xfrm>
            <a:off x="1264832" y="6794345"/>
            <a:ext cx="951171" cy="9511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9FAED4D-037D-7801-AB56-30400361F6C3}"/>
              </a:ext>
            </a:extLst>
          </p:cNvPr>
          <p:cNvPicPr>
            <a:picLocks noChangeAspect="1" noChangeArrowheads="1"/>
          </p:cNvPicPr>
          <p:nvPr/>
        </p:nvPicPr>
        <p:blipFill>
          <a:blip r:embed="rId5"/>
          <a:srcRect/>
          <a:stretch/>
        </p:blipFill>
        <p:spPr bwMode="auto">
          <a:xfrm>
            <a:off x="10051592" y="6289526"/>
            <a:ext cx="854342" cy="8543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77C9D7EA-50AB-759C-CC28-22650E69BE2B}"/>
              </a:ext>
            </a:extLst>
          </p:cNvPr>
          <p:cNvPicPr>
            <a:picLocks noChangeAspect="1" noChangeArrowheads="1"/>
          </p:cNvPicPr>
          <p:nvPr/>
        </p:nvPicPr>
        <p:blipFill>
          <a:blip r:embed="rId6"/>
          <a:srcRect/>
          <a:stretch/>
        </p:blipFill>
        <p:spPr bwMode="auto">
          <a:xfrm>
            <a:off x="11699937" y="6280881"/>
            <a:ext cx="859714" cy="85971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3DBF7FCC-A278-0C40-28C0-A663C793CFE3}"/>
              </a:ext>
            </a:extLst>
          </p:cNvPr>
          <p:cNvCxnSpPr/>
          <p:nvPr/>
        </p:nvCxnSpPr>
        <p:spPr>
          <a:xfrm flipV="1">
            <a:off x="3588360" y="7871398"/>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4AC6F96-1CEA-B714-00F9-54F1D5D383DB}"/>
              </a:ext>
            </a:extLst>
          </p:cNvPr>
          <p:cNvCxnSpPr/>
          <p:nvPr/>
        </p:nvCxnSpPr>
        <p:spPr>
          <a:xfrm flipV="1">
            <a:off x="3588360" y="8161564"/>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F4F8CD2-8776-EC02-A464-3446E7856052}"/>
              </a:ext>
            </a:extLst>
          </p:cNvPr>
          <p:cNvSpPr txBox="1"/>
          <p:nvPr/>
        </p:nvSpPr>
        <p:spPr>
          <a:xfrm>
            <a:off x="210662" y="7750105"/>
            <a:ext cx="3377700" cy="461665"/>
          </a:xfrm>
          <a:prstGeom prst="rect">
            <a:avLst/>
          </a:prstGeom>
          <a:noFill/>
        </p:spPr>
        <p:txBody>
          <a:bodyPr wrap="square" rtlCol="0">
            <a:spAutoFit/>
          </a:bodyPr>
          <a:lstStyle/>
          <a:p>
            <a:r>
              <a:rPr lang="en-GB" sz="2400" dirty="0"/>
              <a:t>    token validation</a:t>
            </a:r>
          </a:p>
        </p:txBody>
      </p:sp>
      <p:sp>
        <p:nvSpPr>
          <p:cNvPr id="28" name="TextBox 27">
            <a:extLst>
              <a:ext uri="{FF2B5EF4-FFF2-40B4-BE49-F238E27FC236}">
                <a16:creationId xmlns:a16="http://schemas.microsoft.com/office/drawing/2014/main" id="{E8757758-CC04-56E3-B1EF-AAD3B9F0A4C9}"/>
              </a:ext>
            </a:extLst>
          </p:cNvPr>
          <p:cNvSpPr txBox="1"/>
          <p:nvPr/>
        </p:nvSpPr>
        <p:spPr>
          <a:xfrm>
            <a:off x="4734766" y="6963769"/>
            <a:ext cx="4734179" cy="461665"/>
          </a:xfrm>
          <a:prstGeom prst="rect">
            <a:avLst/>
          </a:prstGeom>
          <a:noFill/>
        </p:spPr>
        <p:txBody>
          <a:bodyPr wrap="square" rtlCol="0">
            <a:spAutoFit/>
          </a:bodyPr>
          <a:lstStyle/>
          <a:p>
            <a:r>
              <a:rPr lang="en-GB" sz="2400" dirty="0"/>
              <a:t>id_token, </a:t>
            </a:r>
            <a:r>
              <a:rPr lang="en-GB" sz="2400" dirty="0" err="1"/>
              <a:t>access_token</a:t>
            </a:r>
            <a:endParaRPr lang="en-GB" sz="2400" dirty="0"/>
          </a:p>
        </p:txBody>
      </p:sp>
      <p:pic>
        <p:nvPicPr>
          <p:cNvPr id="29" name="Picture 6">
            <a:extLst>
              <a:ext uri="{FF2B5EF4-FFF2-40B4-BE49-F238E27FC236}">
                <a16:creationId xmlns:a16="http://schemas.microsoft.com/office/drawing/2014/main" id="{5FF185D4-A004-9CE3-2757-023DC50E0342}"/>
              </a:ext>
            </a:extLst>
          </p:cNvPr>
          <p:cNvPicPr>
            <a:picLocks noChangeAspect="1" noChangeArrowheads="1"/>
          </p:cNvPicPr>
          <p:nvPr/>
        </p:nvPicPr>
        <p:blipFill>
          <a:blip r:embed="rId5"/>
          <a:srcRect/>
          <a:stretch/>
        </p:blipFill>
        <p:spPr bwMode="auto">
          <a:xfrm>
            <a:off x="5042321" y="6298829"/>
            <a:ext cx="854342" cy="8543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BBD15067-656B-8151-D283-0405DCCAAB77}"/>
              </a:ext>
            </a:extLst>
          </p:cNvPr>
          <p:cNvPicPr>
            <a:picLocks noChangeAspect="1" noChangeArrowheads="1"/>
          </p:cNvPicPr>
          <p:nvPr/>
        </p:nvPicPr>
        <p:blipFill>
          <a:blip r:embed="rId6"/>
          <a:srcRect/>
          <a:stretch/>
        </p:blipFill>
        <p:spPr bwMode="auto">
          <a:xfrm>
            <a:off x="6690664" y="6290182"/>
            <a:ext cx="859715" cy="859715"/>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0B3D49C1-132E-EE99-1FD4-CBF6287A1D87}"/>
              </a:ext>
            </a:extLst>
          </p:cNvPr>
          <p:cNvCxnSpPr/>
          <p:nvPr/>
        </p:nvCxnSpPr>
        <p:spPr>
          <a:xfrm>
            <a:off x="4568954" y="9104714"/>
            <a:ext cx="8754675" cy="0"/>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388AA505-3FC1-4CC6-E723-6A2EE54B5B76}"/>
              </a:ext>
            </a:extLst>
          </p:cNvPr>
          <p:cNvSpPr txBox="1"/>
          <p:nvPr/>
        </p:nvSpPr>
        <p:spPr>
          <a:xfrm>
            <a:off x="13777138" y="8797540"/>
            <a:ext cx="4734179" cy="461665"/>
          </a:xfrm>
          <a:prstGeom prst="rect">
            <a:avLst/>
          </a:prstGeom>
          <a:noFill/>
        </p:spPr>
        <p:txBody>
          <a:bodyPr wrap="square" rtlCol="0">
            <a:spAutoFit/>
          </a:bodyPr>
          <a:lstStyle/>
          <a:p>
            <a:r>
              <a:rPr lang="en-GB" sz="2400" dirty="0" err="1"/>
              <a:t>userinfo</a:t>
            </a:r>
            <a:r>
              <a:rPr lang="en-GB" sz="2400" dirty="0"/>
              <a:t> endpoint</a:t>
            </a:r>
          </a:p>
        </p:txBody>
      </p:sp>
      <p:sp>
        <p:nvSpPr>
          <p:cNvPr id="33" name="TextBox 32">
            <a:extLst>
              <a:ext uri="{FF2B5EF4-FFF2-40B4-BE49-F238E27FC236}">
                <a16:creationId xmlns:a16="http://schemas.microsoft.com/office/drawing/2014/main" id="{CB19E4EC-8C9B-DA72-74D7-F176B6E3B1B4}"/>
              </a:ext>
            </a:extLst>
          </p:cNvPr>
          <p:cNvSpPr txBox="1"/>
          <p:nvPr/>
        </p:nvSpPr>
        <p:spPr>
          <a:xfrm>
            <a:off x="4568954" y="8502227"/>
            <a:ext cx="5479952" cy="461665"/>
          </a:xfrm>
          <a:prstGeom prst="rect">
            <a:avLst/>
          </a:prstGeom>
          <a:noFill/>
        </p:spPr>
        <p:txBody>
          <a:bodyPr wrap="square" rtlCol="0">
            <a:spAutoFit/>
          </a:bodyPr>
          <a:lstStyle/>
          <a:p>
            <a:r>
              <a:rPr lang="en-GB" sz="2400" dirty="0" err="1"/>
              <a:t>userinfo</a:t>
            </a:r>
            <a:r>
              <a:rPr lang="en-GB" sz="2400" dirty="0"/>
              <a:t> request (</a:t>
            </a:r>
            <a:r>
              <a:rPr lang="en-GB" sz="2400" dirty="0" err="1"/>
              <a:t>access_token</a:t>
            </a:r>
            <a:r>
              <a:rPr lang="en-GB" sz="2400" dirty="0"/>
              <a:t>)</a:t>
            </a:r>
          </a:p>
        </p:txBody>
      </p:sp>
      <p:pic>
        <p:nvPicPr>
          <p:cNvPr id="55" name="Picture 2">
            <a:extLst>
              <a:ext uri="{FF2B5EF4-FFF2-40B4-BE49-F238E27FC236}">
                <a16:creationId xmlns:a16="http://schemas.microsoft.com/office/drawing/2014/main" id="{8459A702-A285-6579-7D92-0D7777F1873F}"/>
              </a:ext>
            </a:extLst>
          </p:cNvPr>
          <p:cNvPicPr>
            <a:picLocks noChangeAspect="1" noChangeArrowheads="1"/>
          </p:cNvPicPr>
          <p:nvPr/>
        </p:nvPicPr>
        <p:blipFill>
          <a:blip r:embed="rId6"/>
          <a:srcRect/>
          <a:stretch/>
        </p:blipFill>
        <p:spPr bwMode="auto">
          <a:xfrm>
            <a:off x="11692450" y="8265120"/>
            <a:ext cx="837351" cy="83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1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21" grpId="0"/>
      <p:bldP spid="21" grpId="1"/>
      <p:bldP spid="27" grpId="0"/>
      <p:bldP spid="28" grpId="0"/>
      <p:bldP spid="32" grpId="0"/>
      <p:bldP spid="3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4">
            <a:extLst>
              <a:ext uri="{FF2B5EF4-FFF2-40B4-BE49-F238E27FC236}">
                <a16:creationId xmlns:a16="http://schemas.microsoft.com/office/drawing/2014/main" id="{A663A112-6E14-C821-7EC1-796BC1C8358F}"/>
              </a:ext>
            </a:extLst>
          </p:cNvPr>
          <p:cNvPicPr>
            <a:picLocks noChangeAspect="1" noChangeArrowheads="1"/>
          </p:cNvPicPr>
          <p:nvPr/>
        </p:nvPicPr>
        <p:blipFill>
          <a:blip r:embed="rId2"/>
          <a:srcRect/>
          <a:stretch/>
        </p:blipFill>
        <p:spPr bwMode="auto">
          <a:xfrm>
            <a:off x="1208792" y="2030491"/>
            <a:ext cx="1288475" cy="12884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D745B2F-06B9-5335-A440-D2594924756E}"/>
              </a:ext>
            </a:extLst>
          </p:cNvPr>
          <p:cNvSpPr>
            <a:spLocks noGrp="1"/>
          </p:cNvSpPr>
          <p:nvPr>
            <p:ph type="title"/>
          </p:nvPr>
        </p:nvSpPr>
        <p:spPr/>
        <p:txBody>
          <a:bodyPr/>
          <a:lstStyle/>
          <a:p>
            <a:r>
              <a:rPr lang="en-GB" dirty="0"/>
              <a:t>The Authorization Code Flow + PKCE + UserInfo</a:t>
            </a:r>
            <a:endParaRPr lang="en-BE" dirty="0"/>
          </a:p>
        </p:txBody>
      </p:sp>
      <p:sp>
        <p:nvSpPr>
          <p:cNvPr id="2" name="Rectangle 1">
            <a:extLst>
              <a:ext uri="{FF2B5EF4-FFF2-40B4-BE49-F238E27FC236}">
                <a16:creationId xmlns:a16="http://schemas.microsoft.com/office/drawing/2014/main" id="{B319606E-1EB1-7422-8485-6AA129D899CE}"/>
              </a:ext>
            </a:extLst>
          </p:cNvPr>
          <p:cNvSpPr/>
          <p:nvPr/>
        </p:nvSpPr>
        <p:spPr>
          <a:xfrm>
            <a:off x="2664316" y="2210292"/>
            <a:ext cx="3782291" cy="935184"/>
          </a:xfrm>
          <a:prstGeom prst="rect">
            <a:avLst/>
          </a:prstGeom>
          <a:solidFill>
            <a:schemeClr val="accent6"/>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Client application (relying party)</a:t>
            </a:r>
          </a:p>
        </p:txBody>
      </p:sp>
      <p:sp>
        <p:nvSpPr>
          <p:cNvPr id="34" name="Rectangle 33">
            <a:extLst>
              <a:ext uri="{FF2B5EF4-FFF2-40B4-BE49-F238E27FC236}">
                <a16:creationId xmlns:a16="http://schemas.microsoft.com/office/drawing/2014/main" id="{0A26D0E7-493B-B3A1-D515-A7ACCE139F34}"/>
              </a:ext>
            </a:extLst>
          </p:cNvPr>
          <p:cNvSpPr/>
          <p:nvPr/>
        </p:nvSpPr>
        <p:spPr>
          <a:xfrm>
            <a:off x="11547403" y="2201336"/>
            <a:ext cx="3782291" cy="935184"/>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IDP</a:t>
            </a:r>
          </a:p>
        </p:txBody>
      </p:sp>
      <p:pic>
        <p:nvPicPr>
          <p:cNvPr id="35" name="Picture 4">
            <a:extLst>
              <a:ext uri="{FF2B5EF4-FFF2-40B4-BE49-F238E27FC236}">
                <a16:creationId xmlns:a16="http://schemas.microsoft.com/office/drawing/2014/main" id="{BDF8C591-BE0E-694C-1C28-334D31C6F49C}"/>
              </a:ext>
            </a:extLst>
          </p:cNvPr>
          <p:cNvPicPr>
            <a:picLocks noChangeAspect="1" noChangeArrowheads="1"/>
          </p:cNvPicPr>
          <p:nvPr/>
        </p:nvPicPr>
        <p:blipFill>
          <a:blip r:embed="rId2"/>
          <a:srcRect/>
          <a:stretch/>
        </p:blipFill>
        <p:spPr bwMode="auto">
          <a:xfrm>
            <a:off x="15689072" y="2024690"/>
            <a:ext cx="1288475" cy="1288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2677F40-90D1-BBE9-7D5E-AA65BF9CEE5D}"/>
              </a:ext>
            </a:extLst>
          </p:cNvPr>
          <p:cNvCxnSpPr/>
          <p:nvPr/>
        </p:nvCxnSpPr>
        <p:spPr>
          <a:xfrm>
            <a:off x="4568954" y="4121841"/>
            <a:ext cx="8754675" cy="0"/>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B6035CD-439C-F24A-8A6F-2152B52AAF9F}"/>
              </a:ext>
            </a:extLst>
          </p:cNvPr>
          <p:cNvSpPr txBox="1"/>
          <p:nvPr/>
        </p:nvSpPr>
        <p:spPr>
          <a:xfrm>
            <a:off x="13777138" y="3814667"/>
            <a:ext cx="4734179" cy="461665"/>
          </a:xfrm>
          <a:prstGeom prst="rect">
            <a:avLst/>
          </a:prstGeom>
          <a:noFill/>
        </p:spPr>
        <p:txBody>
          <a:bodyPr wrap="square" rtlCol="0">
            <a:spAutoFit/>
          </a:bodyPr>
          <a:lstStyle/>
          <a:p>
            <a:r>
              <a:rPr lang="en-GB" sz="2400" dirty="0" err="1"/>
              <a:t>userinfo</a:t>
            </a:r>
            <a:r>
              <a:rPr lang="en-GB" sz="2400" dirty="0"/>
              <a:t> endpoint</a:t>
            </a:r>
          </a:p>
        </p:txBody>
      </p:sp>
      <p:sp>
        <p:nvSpPr>
          <p:cNvPr id="7" name="TextBox 6">
            <a:extLst>
              <a:ext uri="{FF2B5EF4-FFF2-40B4-BE49-F238E27FC236}">
                <a16:creationId xmlns:a16="http://schemas.microsoft.com/office/drawing/2014/main" id="{F0D24C62-DA6E-B0A6-97B9-6945A0D99FA0}"/>
              </a:ext>
            </a:extLst>
          </p:cNvPr>
          <p:cNvSpPr txBox="1"/>
          <p:nvPr/>
        </p:nvSpPr>
        <p:spPr>
          <a:xfrm>
            <a:off x="4568954" y="3519355"/>
            <a:ext cx="5479952" cy="461665"/>
          </a:xfrm>
          <a:prstGeom prst="rect">
            <a:avLst/>
          </a:prstGeom>
          <a:noFill/>
        </p:spPr>
        <p:txBody>
          <a:bodyPr wrap="square" rtlCol="0">
            <a:spAutoFit/>
          </a:bodyPr>
          <a:lstStyle/>
          <a:p>
            <a:r>
              <a:rPr lang="en-GB" sz="2400" dirty="0" err="1"/>
              <a:t>userinfo</a:t>
            </a:r>
            <a:r>
              <a:rPr lang="en-GB" sz="2400" dirty="0"/>
              <a:t> request (</a:t>
            </a:r>
            <a:r>
              <a:rPr lang="en-GB" sz="2400" dirty="0" err="1"/>
              <a:t>access_token</a:t>
            </a:r>
            <a:r>
              <a:rPr lang="en-GB" sz="2400" dirty="0"/>
              <a:t>)</a:t>
            </a:r>
          </a:p>
        </p:txBody>
      </p:sp>
      <p:cxnSp>
        <p:nvCxnSpPr>
          <p:cNvPr id="8" name="Straight Arrow Connector 7">
            <a:extLst>
              <a:ext uri="{FF2B5EF4-FFF2-40B4-BE49-F238E27FC236}">
                <a16:creationId xmlns:a16="http://schemas.microsoft.com/office/drawing/2014/main" id="{221D0F2E-DA64-21B2-BC16-8B76565A81A1}"/>
              </a:ext>
            </a:extLst>
          </p:cNvPr>
          <p:cNvCxnSpPr/>
          <p:nvPr/>
        </p:nvCxnSpPr>
        <p:spPr>
          <a:xfrm>
            <a:off x="4568954" y="7118252"/>
            <a:ext cx="8754675" cy="0"/>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D020826-B536-E7B3-55B6-91A0A6923E13}"/>
              </a:ext>
            </a:extLst>
          </p:cNvPr>
          <p:cNvSpPr txBox="1"/>
          <p:nvPr/>
        </p:nvSpPr>
        <p:spPr>
          <a:xfrm>
            <a:off x="11400016" y="6591251"/>
            <a:ext cx="5479952" cy="461665"/>
          </a:xfrm>
          <a:prstGeom prst="rect">
            <a:avLst/>
          </a:prstGeom>
          <a:noFill/>
        </p:spPr>
        <p:txBody>
          <a:bodyPr wrap="square" rtlCol="0">
            <a:spAutoFit/>
          </a:bodyPr>
          <a:lstStyle/>
          <a:p>
            <a:r>
              <a:rPr lang="en-GB" sz="2400" dirty="0"/>
              <a:t>user claims</a:t>
            </a:r>
          </a:p>
        </p:txBody>
      </p:sp>
      <p:pic>
        <p:nvPicPr>
          <p:cNvPr id="10" name="Picture 2">
            <a:extLst>
              <a:ext uri="{FF2B5EF4-FFF2-40B4-BE49-F238E27FC236}">
                <a16:creationId xmlns:a16="http://schemas.microsoft.com/office/drawing/2014/main" id="{3F7AA427-DC98-7B4E-99A9-1D7CC9369FE7}"/>
              </a:ext>
            </a:extLst>
          </p:cNvPr>
          <p:cNvPicPr>
            <a:picLocks noChangeAspect="1" noChangeArrowheads="1"/>
          </p:cNvPicPr>
          <p:nvPr/>
        </p:nvPicPr>
        <p:blipFill>
          <a:blip r:embed="rId3"/>
          <a:srcRect/>
          <a:stretch/>
        </p:blipFill>
        <p:spPr bwMode="auto">
          <a:xfrm>
            <a:off x="11813696" y="5858561"/>
            <a:ext cx="1005200" cy="1005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E0B806F-4B52-6D33-2204-BE9189E72D36}"/>
              </a:ext>
            </a:extLst>
          </p:cNvPr>
          <p:cNvSpPr txBox="1"/>
          <p:nvPr/>
        </p:nvSpPr>
        <p:spPr>
          <a:xfrm>
            <a:off x="4568953" y="6590509"/>
            <a:ext cx="5479952" cy="461665"/>
          </a:xfrm>
          <a:prstGeom prst="rect">
            <a:avLst/>
          </a:prstGeom>
          <a:noFill/>
        </p:spPr>
        <p:txBody>
          <a:bodyPr wrap="square" rtlCol="0">
            <a:spAutoFit/>
          </a:bodyPr>
          <a:lstStyle/>
          <a:p>
            <a:r>
              <a:rPr lang="en-GB" sz="2400" dirty="0"/>
              <a:t>user claims</a:t>
            </a:r>
          </a:p>
        </p:txBody>
      </p:sp>
      <p:pic>
        <p:nvPicPr>
          <p:cNvPr id="12" name="Picture 2">
            <a:extLst>
              <a:ext uri="{FF2B5EF4-FFF2-40B4-BE49-F238E27FC236}">
                <a16:creationId xmlns:a16="http://schemas.microsoft.com/office/drawing/2014/main" id="{E548379F-0100-E3EF-8F71-18A8D56C4E03}"/>
              </a:ext>
            </a:extLst>
          </p:cNvPr>
          <p:cNvPicPr>
            <a:picLocks noChangeAspect="1" noChangeArrowheads="1"/>
          </p:cNvPicPr>
          <p:nvPr/>
        </p:nvPicPr>
        <p:blipFill>
          <a:blip r:embed="rId3"/>
          <a:srcRect/>
          <a:stretch/>
        </p:blipFill>
        <p:spPr bwMode="auto">
          <a:xfrm>
            <a:off x="4982633" y="5858562"/>
            <a:ext cx="1005200" cy="1005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19831F8-C557-518A-F098-54C4AF6DAF51}"/>
              </a:ext>
            </a:extLst>
          </p:cNvPr>
          <p:cNvPicPr>
            <a:picLocks noChangeAspect="1" noChangeArrowheads="1"/>
          </p:cNvPicPr>
          <p:nvPr/>
        </p:nvPicPr>
        <p:blipFill>
          <a:blip r:embed="rId4"/>
          <a:srcRect/>
          <a:stretch/>
        </p:blipFill>
        <p:spPr bwMode="auto">
          <a:xfrm>
            <a:off x="11813696" y="3268862"/>
            <a:ext cx="843621" cy="84362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B25B1531-9C76-1E5A-A253-FB731A1CA2D1}"/>
              </a:ext>
            </a:extLst>
          </p:cNvPr>
          <p:cNvCxnSpPr/>
          <p:nvPr/>
        </p:nvCxnSpPr>
        <p:spPr>
          <a:xfrm flipV="1">
            <a:off x="12622797" y="5370626"/>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B00F0D9-1084-4D9E-A708-F8BAD38C3AB0}"/>
              </a:ext>
            </a:extLst>
          </p:cNvPr>
          <p:cNvCxnSpPr/>
          <p:nvPr/>
        </p:nvCxnSpPr>
        <p:spPr>
          <a:xfrm flipV="1">
            <a:off x="12622797" y="5660792"/>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6" name="Picture 2">
            <a:extLst>
              <a:ext uri="{FF2B5EF4-FFF2-40B4-BE49-F238E27FC236}">
                <a16:creationId xmlns:a16="http://schemas.microsoft.com/office/drawing/2014/main" id="{C6EF44EE-7410-3EBA-8AC9-D19B2D5391A1}"/>
              </a:ext>
            </a:extLst>
          </p:cNvPr>
          <p:cNvPicPr>
            <a:picLocks noChangeAspect="1" noChangeArrowheads="1"/>
          </p:cNvPicPr>
          <p:nvPr/>
        </p:nvPicPr>
        <p:blipFill>
          <a:blip r:embed="rId4"/>
          <a:srcRect/>
          <a:stretch/>
        </p:blipFill>
        <p:spPr bwMode="auto">
          <a:xfrm>
            <a:off x="12909177" y="4453878"/>
            <a:ext cx="892086" cy="8920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47F8D93B-DF41-7D58-1652-DE3425DBC6F9}"/>
              </a:ext>
            </a:extLst>
          </p:cNvPr>
          <p:cNvCxnSpPr/>
          <p:nvPr/>
        </p:nvCxnSpPr>
        <p:spPr>
          <a:xfrm flipV="1">
            <a:off x="4586928" y="8790707"/>
            <a:ext cx="13972125" cy="33206"/>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1A76376-2441-5AE2-7B46-3BF7DE2E4A9F}"/>
              </a:ext>
            </a:extLst>
          </p:cNvPr>
          <p:cNvSpPr txBox="1"/>
          <p:nvPr/>
        </p:nvSpPr>
        <p:spPr>
          <a:xfrm>
            <a:off x="4700420" y="8338543"/>
            <a:ext cx="9124454" cy="461665"/>
          </a:xfrm>
          <a:prstGeom prst="rect">
            <a:avLst/>
          </a:prstGeom>
          <a:noFill/>
        </p:spPr>
        <p:txBody>
          <a:bodyPr wrap="square" rtlCol="0">
            <a:spAutoFit/>
          </a:bodyPr>
          <a:lstStyle/>
          <a:p>
            <a:r>
              <a:rPr lang="en-GB" sz="2400" dirty="0" err="1"/>
              <a:t>access_token</a:t>
            </a:r>
            <a:r>
              <a:rPr lang="en-GB" sz="2400" dirty="0"/>
              <a:t> (as Bearer token in Authorization header)</a:t>
            </a:r>
          </a:p>
        </p:txBody>
      </p:sp>
      <p:pic>
        <p:nvPicPr>
          <p:cNvPr id="18" name="Picture 2">
            <a:extLst>
              <a:ext uri="{FF2B5EF4-FFF2-40B4-BE49-F238E27FC236}">
                <a16:creationId xmlns:a16="http://schemas.microsoft.com/office/drawing/2014/main" id="{8915F8A4-455F-852F-B0CA-A89145F59051}"/>
              </a:ext>
            </a:extLst>
          </p:cNvPr>
          <p:cNvPicPr>
            <a:picLocks noChangeAspect="1" noChangeArrowheads="1"/>
          </p:cNvPicPr>
          <p:nvPr/>
        </p:nvPicPr>
        <p:blipFill>
          <a:blip r:embed="rId4"/>
          <a:srcRect/>
          <a:stretch/>
        </p:blipFill>
        <p:spPr bwMode="auto">
          <a:xfrm>
            <a:off x="5390606" y="7535754"/>
            <a:ext cx="951170" cy="95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6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745B2F-06B9-5335-A440-D2594924756E}"/>
              </a:ext>
            </a:extLst>
          </p:cNvPr>
          <p:cNvSpPr>
            <a:spLocks noGrp="1"/>
          </p:cNvSpPr>
          <p:nvPr>
            <p:ph type="title"/>
          </p:nvPr>
        </p:nvSpPr>
        <p:spPr/>
        <p:txBody>
          <a:bodyPr/>
          <a:lstStyle/>
          <a:p>
            <a:r>
              <a:rPr lang="en-GB" dirty="0"/>
              <a:t>The Authorization Code Flow + PKCE + UserInfo</a:t>
            </a:r>
            <a:endParaRPr lang="en-BE" dirty="0"/>
          </a:p>
        </p:txBody>
      </p:sp>
      <p:cxnSp>
        <p:nvCxnSpPr>
          <p:cNvPr id="5" name="Straight Arrow Connector 4">
            <a:extLst>
              <a:ext uri="{FF2B5EF4-FFF2-40B4-BE49-F238E27FC236}">
                <a16:creationId xmlns:a16="http://schemas.microsoft.com/office/drawing/2014/main" id="{AC0291A7-8CF1-0EBD-91B5-FB55FD59F85E}"/>
              </a:ext>
            </a:extLst>
          </p:cNvPr>
          <p:cNvCxnSpPr/>
          <p:nvPr/>
        </p:nvCxnSpPr>
        <p:spPr>
          <a:xfrm flipV="1">
            <a:off x="-2374980" y="8788877"/>
            <a:ext cx="15862380" cy="12426"/>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A9DC9CDD-8C33-4F29-A4C5-B4A1801962C0}"/>
              </a:ext>
            </a:extLst>
          </p:cNvPr>
          <p:cNvSpPr/>
          <p:nvPr/>
        </p:nvSpPr>
        <p:spPr>
          <a:xfrm>
            <a:off x="4305596" y="2201336"/>
            <a:ext cx="3782291" cy="935184"/>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IDP</a:t>
            </a:r>
          </a:p>
        </p:txBody>
      </p:sp>
      <p:pic>
        <p:nvPicPr>
          <p:cNvPr id="12" name="Picture 4">
            <a:extLst>
              <a:ext uri="{FF2B5EF4-FFF2-40B4-BE49-F238E27FC236}">
                <a16:creationId xmlns:a16="http://schemas.microsoft.com/office/drawing/2014/main" id="{EE595656-1D79-184D-E7F5-292CF858BED2}"/>
              </a:ext>
            </a:extLst>
          </p:cNvPr>
          <p:cNvPicPr>
            <a:picLocks noChangeAspect="1" noChangeArrowheads="1"/>
          </p:cNvPicPr>
          <p:nvPr/>
        </p:nvPicPr>
        <p:blipFill>
          <a:blip r:embed="rId2"/>
          <a:srcRect/>
          <a:stretch/>
        </p:blipFill>
        <p:spPr bwMode="auto">
          <a:xfrm>
            <a:off x="8447265" y="2024690"/>
            <a:ext cx="1288475" cy="128847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7570BE6-7E64-00DD-4016-1B91FAABCC45}"/>
              </a:ext>
            </a:extLst>
          </p:cNvPr>
          <p:cNvSpPr txBox="1"/>
          <p:nvPr/>
        </p:nvSpPr>
        <p:spPr>
          <a:xfrm>
            <a:off x="-2541387" y="8338543"/>
            <a:ext cx="9124454" cy="461665"/>
          </a:xfrm>
          <a:prstGeom prst="rect">
            <a:avLst/>
          </a:prstGeom>
          <a:noFill/>
        </p:spPr>
        <p:txBody>
          <a:bodyPr wrap="square" rtlCol="0">
            <a:spAutoFit/>
          </a:bodyPr>
          <a:lstStyle/>
          <a:p>
            <a:r>
              <a:rPr lang="en-GB" sz="2400" dirty="0" err="1"/>
              <a:t>access_token</a:t>
            </a:r>
            <a:r>
              <a:rPr lang="en-GB" sz="2400" dirty="0"/>
              <a:t> (as Bearer token in Authorization header)</a:t>
            </a:r>
          </a:p>
        </p:txBody>
      </p:sp>
      <p:sp>
        <p:nvSpPr>
          <p:cNvPr id="55" name="Rectangle 54">
            <a:extLst>
              <a:ext uri="{FF2B5EF4-FFF2-40B4-BE49-F238E27FC236}">
                <a16:creationId xmlns:a16="http://schemas.microsoft.com/office/drawing/2014/main" id="{EFAD3B21-73AF-8EF3-9E52-3FA1789417AC}"/>
              </a:ext>
            </a:extLst>
          </p:cNvPr>
          <p:cNvSpPr/>
          <p:nvPr/>
        </p:nvSpPr>
        <p:spPr>
          <a:xfrm>
            <a:off x="12287762" y="2196395"/>
            <a:ext cx="3782291" cy="935184"/>
          </a:xfrm>
          <a:prstGeom prst="rect">
            <a:avLst/>
          </a:prstGeom>
          <a:solidFill>
            <a:schemeClr val="accent5"/>
          </a:solidFill>
          <a:ln>
            <a:noFill/>
          </a:ln>
          <a:effectLst/>
        </p:spPr>
        <p:style>
          <a:lnRef idx="2">
            <a:schemeClr val="accent1"/>
          </a:lnRef>
          <a:fillRef idx="0">
            <a:schemeClr val="accent1"/>
          </a:fillRef>
          <a:effectRef idx="1">
            <a:schemeClr val="accent1"/>
          </a:effectRef>
          <a:fontRef idx="minor">
            <a:schemeClr val="tx1"/>
          </a:fontRef>
        </p:style>
        <p:txBody>
          <a:bodyPr lIns="274320" tIns="274320" rIns="274320" bIns="274320" rtlCol="0" anchor="ctr"/>
          <a:lstStyle/>
          <a:p>
            <a:pPr algn="ctr">
              <a:spcBef>
                <a:spcPts val="900"/>
              </a:spcBef>
            </a:pPr>
            <a:r>
              <a:rPr lang="en-GB" sz="2400" dirty="0">
                <a:solidFill>
                  <a:schemeClr val="bg1"/>
                </a:solidFill>
              </a:rPr>
              <a:t>API</a:t>
            </a:r>
          </a:p>
        </p:txBody>
      </p:sp>
      <p:cxnSp>
        <p:nvCxnSpPr>
          <p:cNvPr id="56" name="Straight Arrow Connector 55">
            <a:extLst>
              <a:ext uri="{FF2B5EF4-FFF2-40B4-BE49-F238E27FC236}">
                <a16:creationId xmlns:a16="http://schemas.microsoft.com/office/drawing/2014/main" id="{D7B555C1-62EF-D8B8-D12D-DC3DAB513BF9}"/>
              </a:ext>
            </a:extLst>
          </p:cNvPr>
          <p:cNvCxnSpPr/>
          <p:nvPr/>
        </p:nvCxnSpPr>
        <p:spPr>
          <a:xfrm flipV="1">
            <a:off x="13342113" y="9127420"/>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4823FB49-7256-F180-F162-E22E9A783BC4}"/>
              </a:ext>
            </a:extLst>
          </p:cNvPr>
          <p:cNvCxnSpPr/>
          <p:nvPr/>
        </p:nvCxnSpPr>
        <p:spPr>
          <a:xfrm flipV="1">
            <a:off x="13342113" y="9417586"/>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58" name="Picture 2">
            <a:extLst>
              <a:ext uri="{FF2B5EF4-FFF2-40B4-BE49-F238E27FC236}">
                <a16:creationId xmlns:a16="http://schemas.microsoft.com/office/drawing/2014/main" id="{BD093658-6730-3829-FACA-3133B0C47551}"/>
              </a:ext>
            </a:extLst>
          </p:cNvPr>
          <p:cNvPicPr>
            <a:picLocks noChangeAspect="1" noChangeArrowheads="1"/>
          </p:cNvPicPr>
          <p:nvPr/>
        </p:nvPicPr>
        <p:blipFill>
          <a:blip r:embed="rId3"/>
          <a:srcRect/>
          <a:stretch/>
        </p:blipFill>
        <p:spPr bwMode="auto">
          <a:xfrm>
            <a:off x="13758310" y="8105003"/>
            <a:ext cx="993229" cy="9932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F103FDCB-29CB-1D53-DFBE-331A3F31D8DA}"/>
              </a:ext>
            </a:extLst>
          </p:cNvPr>
          <p:cNvPicPr>
            <a:picLocks noChangeAspect="1" noChangeArrowheads="1"/>
          </p:cNvPicPr>
          <p:nvPr/>
        </p:nvPicPr>
        <p:blipFill>
          <a:blip r:embed="rId3"/>
          <a:srcRect/>
          <a:stretch/>
        </p:blipFill>
        <p:spPr bwMode="auto">
          <a:xfrm>
            <a:off x="12086199" y="7831612"/>
            <a:ext cx="993229" cy="99322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530EE5E9-0503-2816-D306-5F922A277981}"/>
              </a:ext>
            </a:extLst>
          </p:cNvPr>
          <p:cNvCxnSpPr/>
          <p:nvPr/>
        </p:nvCxnSpPr>
        <p:spPr>
          <a:xfrm>
            <a:off x="-2833912" y="4121841"/>
            <a:ext cx="8754675" cy="0"/>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A39EF50-7C2E-4A6A-7678-4E6B8B9E6BD1}"/>
              </a:ext>
            </a:extLst>
          </p:cNvPr>
          <p:cNvSpPr txBox="1"/>
          <p:nvPr/>
        </p:nvSpPr>
        <p:spPr>
          <a:xfrm>
            <a:off x="6374272" y="3814667"/>
            <a:ext cx="4734179" cy="461665"/>
          </a:xfrm>
          <a:prstGeom prst="rect">
            <a:avLst/>
          </a:prstGeom>
          <a:noFill/>
        </p:spPr>
        <p:txBody>
          <a:bodyPr wrap="square" rtlCol="0">
            <a:spAutoFit/>
          </a:bodyPr>
          <a:lstStyle/>
          <a:p>
            <a:r>
              <a:rPr lang="en-GB" sz="2400" dirty="0" err="1"/>
              <a:t>userinfo</a:t>
            </a:r>
            <a:r>
              <a:rPr lang="en-GB" sz="2400" dirty="0"/>
              <a:t> endpoint</a:t>
            </a:r>
          </a:p>
        </p:txBody>
      </p:sp>
      <p:sp>
        <p:nvSpPr>
          <p:cNvPr id="25" name="TextBox 24">
            <a:extLst>
              <a:ext uri="{FF2B5EF4-FFF2-40B4-BE49-F238E27FC236}">
                <a16:creationId xmlns:a16="http://schemas.microsoft.com/office/drawing/2014/main" id="{BE83B151-2716-F199-009B-16A6E085869F}"/>
              </a:ext>
            </a:extLst>
          </p:cNvPr>
          <p:cNvSpPr txBox="1"/>
          <p:nvPr/>
        </p:nvSpPr>
        <p:spPr>
          <a:xfrm>
            <a:off x="-2833912" y="3519355"/>
            <a:ext cx="5479952" cy="461665"/>
          </a:xfrm>
          <a:prstGeom prst="rect">
            <a:avLst/>
          </a:prstGeom>
          <a:noFill/>
        </p:spPr>
        <p:txBody>
          <a:bodyPr wrap="square" rtlCol="0">
            <a:spAutoFit/>
          </a:bodyPr>
          <a:lstStyle/>
          <a:p>
            <a:r>
              <a:rPr lang="en-GB" sz="2400" dirty="0" err="1"/>
              <a:t>userinfo</a:t>
            </a:r>
            <a:r>
              <a:rPr lang="en-GB" sz="2400" dirty="0"/>
              <a:t> request (</a:t>
            </a:r>
            <a:r>
              <a:rPr lang="en-GB" sz="2400" dirty="0" err="1"/>
              <a:t>access_token</a:t>
            </a:r>
            <a:r>
              <a:rPr lang="en-GB" sz="2400" dirty="0"/>
              <a:t>)</a:t>
            </a:r>
          </a:p>
        </p:txBody>
      </p:sp>
      <p:cxnSp>
        <p:nvCxnSpPr>
          <p:cNvPr id="26" name="Straight Arrow Connector 25">
            <a:extLst>
              <a:ext uri="{FF2B5EF4-FFF2-40B4-BE49-F238E27FC236}">
                <a16:creationId xmlns:a16="http://schemas.microsoft.com/office/drawing/2014/main" id="{66401A17-3D9F-5BAC-43F0-8F686B76EA2C}"/>
              </a:ext>
            </a:extLst>
          </p:cNvPr>
          <p:cNvCxnSpPr/>
          <p:nvPr/>
        </p:nvCxnSpPr>
        <p:spPr>
          <a:xfrm>
            <a:off x="-2833912" y="7118252"/>
            <a:ext cx="8754675" cy="0"/>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61E2E591-0835-3276-F005-44013C150923}"/>
              </a:ext>
            </a:extLst>
          </p:cNvPr>
          <p:cNvSpPr txBox="1"/>
          <p:nvPr/>
        </p:nvSpPr>
        <p:spPr>
          <a:xfrm>
            <a:off x="3997150" y="6591251"/>
            <a:ext cx="5479952" cy="461665"/>
          </a:xfrm>
          <a:prstGeom prst="rect">
            <a:avLst/>
          </a:prstGeom>
          <a:noFill/>
        </p:spPr>
        <p:txBody>
          <a:bodyPr wrap="square" rtlCol="0">
            <a:spAutoFit/>
          </a:bodyPr>
          <a:lstStyle/>
          <a:p>
            <a:r>
              <a:rPr lang="en-GB" sz="2400" dirty="0"/>
              <a:t>user claims</a:t>
            </a:r>
          </a:p>
        </p:txBody>
      </p:sp>
      <p:pic>
        <p:nvPicPr>
          <p:cNvPr id="28" name="Picture 2">
            <a:extLst>
              <a:ext uri="{FF2B5EF4-FFF2-40B4-BE49-F238E27FC236}">
                <a16:creationId xmlns:a16="http://schemas.microsoft.com/office/drawing/2014/main" id="{49266B2B-BBA3-0E0E-0B9C-B22FBF4FF381}"/>
              </a:ext>
            </a:extLst>
          </p:cNvPr>
          <p:cNvPicPr>
            <a:picLocks noChangeAspect="1" noChangeArrowheads="1"/>
          </p:cNvPicPr>
          <p:nvPr/>
        </p:nvPicPr>
        <p:blipFill>
          <a:blip r:embed="rId4"/>
          <a:srcRect/>
          <a:stretch/>
        </p:blipFill>
        <p:spPr bwMode="auto">
          <a:xfrm>
            <a:off x="4410830" y="5858561"/>
            <a:ext cx="1005200" cy="10052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37377FD-9095-F33B-8FAA-A59EB4F027AF}"/>
              </a:ext>
            </a:extLst>
          </p:cNvPr>
          <p:cNvSpPr txBox="1"/>
          <p:nvPr/>
        </p:nvSpPr>
        <p:spPr>
          <a:xfrm>
            <a:off x="-2833913" y="6590509"/>
            <a:ext cx="5479952" cy="461665"/>
          </a:xfrm>
          <a:prstGeom prst="rect">
            <a:avLst/>
          </a:prstGeom>
          <a:noFill/>
        </p:spPr>
        <p:txBody>
          <a:bodyPr wrap="square" rtlCol="0">
            <a:spAutoFit/>
          </a:bodyPr>
          <a:lstStyle/>
          <a:p>
            <a:r>
              <a:rPr lang="en-GB" sz="2400" dirty="0"/>
              <a:t>user claims</a:t>
            </a:r>
          </a:p>
        </p:txBody>
      </p:sp>
      <p:pic>
        <p:nvPicPr>
          <p:cNvPr id="30" name="Picture 2">
            <a:extLst>
              <a:ext uri="{FF2B5EF4-FFF2-40B4-BE49-F238E27FC236}">
                <a16:creationId xmlns:a16="http://schemas.microsoft.com/office/drawing/2014/main" id="{284D11BA-6843-39AE-21D9-E9117B99EEF7}"/>
              </a:ext>
            </a:extLst>
          </p:cNvPr>
          <p:cNvPicPr>
            <a:picLocks noChangeAspect="1" noChangeArrowheads="1"/>
          </p:cNvPicPr>
          <p:nvPr/>
        </p:nvPicPr>
        <p:blipFill>
          <a:blip r:embed="rId4"/>
          <a:srcRect/>
          <a:stretch/>
        </p:blipFill>
        <p:spPr bwMode="auto">
          <a:xfrm>
            <a:off x="-2420233" y="5858562"/>
            <a:ext cx="1005200" cy="10052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A21A7E9D-29E7-4654-22BE-76DAAEB8CBA0}"/>
              </a:ext>
            </a:extLst>
          </p:cNvPr>
          <p:cNvPicPr>
            <a:picLocks noChangeAspect="1" noChangeArrowheads="1"/>
          </p:cNvPicPr>
          <p:nvPr/>
        </p:nvPicPr>
        <p:blipFill>
          <a:blip r:embed="rId3"/>
          <a:srcRect/>
          <a:stretch/>
        </p:blipFill>
        <p:spPr bwMode="auto">
          <a:xfrm>
            <a:off x="4410830" y="3268862"/>
            <a:ext cx="843621" cy="843621"/>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E1D0DD24-141B-F879-2476-8E8B40524FCF}"/>
              </a:ext>
            </a:extLst>
          </p:cNvPr>
          <p:cNvCxnSpPr/>
          <p:nvPr/>
        </p:nvCxnSpPr>
        <p:spPr>
          <a:xfrm flipV="1">
            <a:off x="5219931" y="5370626"/>
            <a:ext cx="1570188" cy="2"/>
          </a:xfrm>
          <a:prstGeom prst="straightConnector1">
            <a:avLst/>
          </a:prstGeom>
          <a:ln w="317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7EB8201-416E-E4B4-DED7-3A704769F8CB}"/>
              </a:ext>
            </a:extLst>
          </p:cNvPr>
          <p:cNvCxnSpPr/>
          <p:nvPr/>
        </p:nvCxnSpPr>
        <p:spPr>
          <a:xfrm flipV="1">
            <a:off x="5219931" y="5660792"/>
            <a:ext cx="1570188" cy="2"/>
          </a:xfrm>
          <a:prstGeom prst="straightConnector1">
            <a:avLst/>
          </a:prstGeom>
          <a:ln w="31750">
            <a:solidFill>
              <a:schemeClr val="bg2">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35" name="Picture 2">
            <a:extLst>
              <a:ext uri="{FF2B5EF4-FFF2-40B4-BE49-F238E27FC236}">
                <a16:creationId xmlns:a16="http://schemas.microsoft.com/office/drawing/2014/main" id="{62999B85-87C8-61DB-056E-8F6C1CF3427B}"/>
              </a:ext>
            </a:extLst>
          </p:cNvPr>
          <p:cNvPicPr>
            <a:picLocks noChangeAspect="1" noChangeArrowheads="1"/>
          </p:cNvPicPr>
          <p:nvPr/>
        </p:nvPicPr>
        <p:blipFill>
          <a:blip r:embed="rId3"/>
          <a:srcRect/>
          <a:stretch/>
        </p:blipFill>
        <p:spPr bwMode="auto">
          <a:xfrm>
            <a:off x="5506311" y="4416300"/>
            <a:ext cx="892086" cy="89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1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32720A-CB07-C653-B084-A09AEA92BE75}"/>
              </a:ext>
            </a:extLst>
          </p:cNvPr>
          <p:cNvSpPr>
            <a:spLocks noGrp="1"/>
          </p:cNvSpPr>
          <p:nvPr>
            <p:ph type="title"/>
          </p:nvPr>
        </p:nvSpPr>
        <p:spPr/>
        <p:txBody>
          <a:bodyPr/>
          <a:lstStyle/>
          <a:p>
            <a:r>
              <a:rPr lang="en-US" dirty="0"/>
              <a:t>How do we get Entra ID to behave according to the current best practice?</a:t>
            </a:r>
            <a:endParaRPr lang="en-BE" dirty="0"/>
          </a:p>
        </p:txBody>
      </p:sp>
    </p:spTree>
    <p:extLst>
      <p:ext uri="{BB962C8B-B14F-4D97-AF65-F5344CB8AC3E}">
        <p14:creationId xmlns:p14="http://schemas.microsoft.com/office/powerpoint/2010/main" val="28466271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B55AE0-5150-BEF0-5945-A38A24175F94}"/>
              </a:ext>
            </a:extLst>
          </p:cNvPr>
          <p:cNvSpPr>
            <a:spLocks noGrp="1"/>
          </p:cNvSpPr>
          <p:nvPr>
            <p:ph type="body" sz="quarter" idx="10"/>
          </p:nvPr>
        </p:nvSpPr>
        <p:spPr/>
        <p:txBody>
          <a:bodyPr/>
          <a:lstStyle/>
          <a:p>
            <a:r>
              <a:rPr lang="en-US" dirty="0"/>
              <a:t>Know that implement OAuth2/OIDC flows is, essentially, a matter of sending a bunch of requests &amp; parsing responses.  There is no need to use MSAL or any of the other libraries.</a:t>
            </a:r>
          </a:p>
          <a:p>
            <a:pPr lvl="1"/>
            <a:r>
              <a:rPr lang="en-US" dirty="0"/>
              <a:t>I prefer the built-in OIDC middleware in ASP.NET Core, combined with IdentityModel</a:t>
            </a:r>
            <a:endParaRPr lang="en-BE" dirty="0"/>
          </a:p>
        </p:txBody>
      </p:sp>
      <p:sp>
        <p:nvSpPr>
          <p:cNvPr id="4" name="Content Placeholder 3">
            <a:extLst>
              <a:ext uri="{FF2B5EF4-FFF2-40B4-BE49-F238E27FC236}">
                <a16:creationId xmlns:a16="http://schemas.microsoft.com/office/drawing/2014/main" id="{4472AC36-BC5E-06BC-AA07-DFC4ED673B09}"/>
              </a:ext>
            </a:extLst>
          </p:cNvPr>
          <p:cNvSpPr>
            <a:spLocks noGrp="1"/>
          </p:cNvSpPr>
          <p:nvPr>
            <p:ph sz="quarter" idx="14"/>
          </p:nvPr>
        </p:nvSpPr>
        <p:spPr/>
        <p:txBody>
          <a:bodyPr/>
          <a:lstStyle/>
          <a:p>
            <a:r>
              <a:rPr lang="en-US" dirty="0"/>
              <a:t>The Microsoft Identity Platform, ADAL, MSAL, …</a:t>
            </a:r>
            <a:endParaRPr lang="en-BE" dirty="0"/>
          </a:p>
        </p:txBody>
      </p:sp>
    </p:spTree>
    <p:extLst>
      <p:ext uri="{BB962C8B-B14F-4D97-AF65-F5344CB8AC3E}">
        <p14:creationId xmlns:p14="http://schemas.microsoft.com/office/powerpoint/2010/main" val="420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27C8F-D307-4FD6-C317-94FA9690E830}"/>
              </a:ext>
            </a:extLst>
          </p:cNvPr>
          <p:cNvSpPr>
            <a:spLocks noGrp="1"/>
          </p:cNvSpPr>
          <p:nvPr>
            <p:ph type="title"/>
          </p:nvPr>
        </p:nvSpPr>
        <p:spPr/>
        <p:txBody>
          <a:bodyPr/>
          <a:lstStyle/>
          <a:p>
            <a:r>
              <a:rPr lang="en-US" dirty="0"/>
              <a:t>Add an Identity Provider (Web App)</a:t>
            </a:r>
            <a:endParaRPr lang="en-BE" dirty="0"/>
          </a:p>
        </p:txBody>
      </p:sp>
      <p:pic>
        <p:nvPicPr>
          <p:cNvPr id="6" name="Picture 5">
            <a:extLst>
              <a:ext uri="{FF2B5EF4-FFF2-40B4-BE49-F238E27FC236}">
                <a16:creationId xmlns:a16="http://schemas.microsoft.com/office/drawing/2014/main" id="{E649BB23-1655-C1F9-3D16-5339440AB3C0}"/>
              </a:ext>
            </a:extLst>
          </p:cNvPr>
          <p:cNvPicPr>
            <a:picLocks noChangeAspect="1"/>
          </p:cNvPicPr>
          <p:nvPr/>
        </p:nvPicPr>
        <p:blipFill>
          <a:blip r:embed="rId2"/>
          <a:stretch>
            <a:fillRect/>
          </a:stretch>
        </p:blipFill>
        <p:spPr>
          <a:xfrm>
            <a:off x="917189" y="1880148"/>
            <a:ext cx="10299971" cy="7414164"/>
          </a:xfrm>
          <a:prstGeom prst="rect">
            <a:avLst/>
          </a:prstGeom>
        </p:spPr>
      </p:pic>
      <p:sp>
        <p:nvSpPr>
          <p:cNvPr id="2" name="Rectangle 1">
            <a:extLst>
              <a:ext uri="{FF2B5EF4-FFF2-40B4-BE49-F238E27FC236}">
                <a16:creationId xmlns:a16="http://schemas.microsoft.com/office/drawing/2014/main" id="{6F61B686-6513-9CFB-F883-652B0A735D75}"/>
              </a:ext>
            </a:extLst>
          </p:cNvPr>
          <p:cNvSpPr/>
          <p:nvPr/>
        </p:nvSpPr>
        <p:spPr>
          <a:xfrm>
            <a:off x="746127" y="2223423"/>
            <a:ext cx="4203270"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A0A37C58-DECC-F89F-63AB-242CB1182792}"/>
              </a:ext>
            </a:extLst>
          </p:cNvPr>
          <p:cNvSpPr/>
          <p:nvPr/>
        </p:nvSpPr>
        <p:spPr>
          <a:xfrm>
            <a:off x="3062053" y="7212238"/>
            <a:ext cx="4203270"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417248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A0C33-2267-B9BF-6379-22F611A661E1}"/>
              </a:ext>
            </a:extLst>
          </p:cNvPr>
          <p:cNvPicPr>
            <a:picLocks noChangeAspect="1"/>
          </p:cNvPicPr>
          <p:nvPr/>
        </p:nvPicPr>
        <p:blipFill>
          <a:blip r:embed="rId2"/>
          <a:stretch>
            <a:fillRect/>
          </a:stretch>
        </p:blipFill>
        <p:spPr>
          <a:xfrm>
            <a:off x="979820" y="502640"/>
            <a:ext cx="9078580" cy="9521650"/>
          </a:xfrm>
          <a:prstGeom prst="rect">
            <a:avLst/>
          </a:prstGeom>
        </p:spPr>
      </p:pic>
      <p:sp>
        <p:nvSpPr>
          <p:cNvPr id="2" name="Rectangle 1">
            <a:extLst>
              <a:ext uri="{FF2B5EF4-FFF2-40B4-BE49-F238E27FC236}">
                <a16:creationId xmlns:a16="http://schemas.microsoft.com/office/drawing/2014/main" id="{F8AF342D-FD35-1AB4-318C-4B5D6E8389E2}"/>
              </a:ext>
            </a:extLst>
          </p:cNvPr>
          <p:cNvSpPr/>
          <p:nvPr/>
        </p:nvSpPr>
        <p:spPr>
          <a:xfrm>
            <a:off x="717864" y="3074762"/>
            <a:ext cx="2889860" cy="3708423"/>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70BFB816-C323-4F6B-5263-B8DDC2F20519}"/>
              </a:ext>
            </a:extLst>
          </p:cNvPr>
          <p:cNvSpPr/>
          <p:nvPr/>
        </p:nvSpPr>
        <p:spPr>
          <a:xfrm>
            <a:off x="3727071" y="8815739"/>
            <a:ext cx="4070267" cy="1342414"/>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670184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5CE21B-E8F1-6087-9931-D07227F825B8}"/>
              </a:ext>
            </a:extLst>
          </p:cNvPr>
          <p:cNvPicPr>
            <a:picLocks noChangeAspect="1"/>
          </p:cNvPicPr>
          <p:nvPr/>
        </p:nvPicPr>
        <p:blipFill>
          <a:blip r:embed="rId2"/>
          <a:stretch>
            <a:fillRect/>
          </a:stretch>
        </p:blipFill>
        <p:spPr>
          <a:xfrm>
            <a:off x="1005110" y="1976719"/>
            <a:ext cx="13289113" cy="6735286"/>
          </a:xfrm>
          <a:prstGeom prst="rect">
            <a:avLst/>
          </a:prstGeom>
        </p:spPr>
      </p:pic>
      <p:sp>
        <p:nvSpPr>
          <p:cNvPr id="7" name="Title 6">
            <a:extLst>
              <a:ext uri="{FF2B5EF4-FFF2-40B4-BE49-F238E27FC236}">
                <a16:creationId xmlns:a16="http://schemas.microsoft.com/office/drawing/2014/main" id="{B013F5EA-5B17-2856-6884-589EFD260E4E}"/>
              </a:ext>
            </a:extLst>
          </p:cNvPr>
          <p:cNvSpPr>
            <a:spLocks noGrp="1"/>
          </p:cNvSpPr>
          <p:nvPr>
            <p:ph type="title"/>
          </p:nvPr>
        </p:nvSpPr>
        <p:spPr/>
        <p:txBody>
          <a:bodyPr/>
          <a:lstStyle/>
          <a:p>
            <a:r>
              <a:rPr lang="en-US" dirty="0"/>
              <a:t>Entra App Registrations</a:t>
            </a:r>
            <a:endParaRPr lang="en-BE" dirty="0"/>
          </a:p>
        </p:txBody>
      </p:sp>
      <p:sp>
        <p:nvSpPr>
          <p:cNvPr id="2" name="Rectangle 1">
            <a:extLst>
              <a:ext uri="{FF2B5EF4-FFF2-40B4-BE49-F238E27FC236}">
                <a16:creationId xmlns:a16="http://schemas.microsoft.com/office/drawing/2014/main" id="{EF348D66-02DE-135F-DA91-E7FC1E8D35F3}"/>
              </a:ext>
            </a:extLst>
          </p:cNvPr>
          <p:cNvSpPr/>
          <p:nvPr/>
        </p:nvSpPr>
        <p:spPr>
          <a:xfrm>
            <a:off x="748145" y="4588625"/>
            <a:ext cx="3245632" cy="554875"/>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ectangle 2">
            <a:extLst>
              <a:ext uri="{FF2B5EF4-FFF2-40B4-BE49-F238E27FC236}">
                <a16:creationId xmlns:a16="http://schemas.microsoft.com/office/drawing/2014/main" id="{1BFAB7C8-FC0A-8D3E-1433-7B76743C11EA}"/>
              </a:ext>
            </a:extLst>
          </p:cNvPr>
          <p:cNvSpPr/>
          <p:nvPr/>
        </p:nvSpPr>
        <p:spPr>
          <a:xfrm>
            <a:off x="4624646" y="3078479"/>
            <a:ext cx="4934989" cy="5633526"/>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052991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54B898-DC98-63FB-D084-6523DDAF3FCA}"/>
              </a:ext>
            </a:extLst>
          </p:cNvPr>
          <p:cNvSpPr>
            <a:spLocks noGrp="1"/>
          </p:cNvSpPr>
          <p:nvPr>
            <p:ph sz="quarter" idx="14"/>
          </p:nvPr>
        </p:nvSpPr>
        <p:spPr/>
        <p:txBody>
          <a:bodyPr/>
          <a:lstStyle/>
          <a:p>
            <a:r>
              <a:rPr lang="en-US" dirty="0"/>
              <a:t>Disable the Implicit Flow</a:t>
            </a:r>
            <a:endParaRPr lang="en-BE" dirty="0"/>
          </a:p>
        </p:txBody>
      </p:sp>
      <p:sp>
        <p:nvSpPr>
          <p:cNvPr id="3" name="Text Placeholder 2">
            <a:extLst>
              <a:ext uri="{FF2B5EF4-FFF2-40B4-BE49-F238E27FC236}">
                <a16:creationId xmlns:a16="http://schemas.microsoft.com/office/drawing/2014/main" id="{CE35FAA3-8C9C-CABF-6234-964D1DD26210}"/>
              </a:ext>
            </a:extLst>
          </p:cNvPr>
          <p:cNvSpPr>
            <a:spLocks noGrp="1"/>
          </p:cNvSpPr>
          <p:nvPr>
            <p:ph type="body" sz="quarter" idx="10"/>
          </p:nvPr>
        </p:nvSpPr>
        <p:spPr/>
        <p:txBody>
          <a:bodyPr/>
          <a:lstStyle/>
          <a:p>
            <a:r>
              <a:rPr lang="en-US" dirty="0"/>
              <a:t>Identity &amp; access tokens are returned via the front channel from the authorization endpoint</a:t>
            </a:r>
          </a:p>
          <a:p>
            <a:pPr lvl="1"/>
            <a:r>
              <a:rPr lang="en-US" dirty="0"/>
              <a:t>This makes them visible to the browser</a:t>
            </a:r>
          </a:p>
          <a:p>
            <a:pPr lvl="1"/>
            <a:r>
              <a:rPr lang="en-US" dirty="0"/>
              <a:t>This makes them more prone to interception</a:t>
            </a:r>
            <a:endParaRPr lang="en-BE" dirty="0"/>
          </a:p>
        </p:txBody>
      </p:sp>
    </p:spTree>
    <p:extLst>
      <p:ext uri="{BB962C8B-B14F-4D97-AF65-F5344CB8AC3E}">
        <p14:creationId xmlns:p14="http://schemas.microsoft.com/office/powerpoint/2010/main" val="61918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CAC4D1-F99B-AA7C-A121-4393CB7D810B}"/>
              </a:ext>
            </a:extLst>
          </p:cNvPr>
          <p:cNvSpPr>
            <a:spLocks noGrp="1"/>
          </p:cNvSpPr>
          <p:nvPr>
            <p:ph type="title"/>
          </p:nvPr>
        </p:nvSpPr>
        <p:spPr/>
        <p:txBody>
          <a:bodyPr/>
          <a:lstStyle/>
          <a:p>
            <a:r>
              <a:rPr lang="en-US" dirty="0"/>
              <a:t>Disable the Implicit Flow</a:t>
            </a:r>
            <a:br>
              <a:rPr lang="en-BE" dirty="0"/>
            </a:br>
            <a:endParaRPr lang="en-BE" dirty="0"/>
          </a:p>
        </p:txBody>
      </p:sp>
      <p:pic>
        <p:nvPicPr>
          <p:cNvPr id="6" name="Picture 5">
            <a:extLst>
              <a:ext uri="{FF2B5EF4-FFF2-40B4-BE49-F238E27FC236}">
                <a16:creationId xmlns:a16="http://schemas.microsoft.com/office/drawing/2014/main" id="{106B4B93-D02A-B20F-43F8-71DCAA8CD68F}"/>
              </a:ext>
            </a:extLst>
          </p:cNvPr>
          <p:cNvPicPr>
            <a:picLocks noChangeAspect="1"/>
          </p:cNvPicPr>
          <p:nvPr/>
        </p:nvPicPr>
        <p:blipFill>
          <a:blip r:embed="rId2"/>
          <a:stretch>
            <a:fillRect/>
          </a:stretch>
        </p:blipFill>
        <p:spPr>
          <a:xfrm>
            <a:off x="917190" y="1957181"/>
            <a:ext cx="12656296" cy="6535466"/>
          </a:xfrm>
          <a:prstGeom prst="rect">
            <a:avLst/>
          </a:prstGeom>
        </p:spPr>
      </p:pic>
      <p:sp>
        <p:nvSpPr>
          <p:cNvPr id="2" name="Rectangle 1">
            <a:extLst>
              <a:ext uri="{FF2B5EF4-FFF2-40B4-BE49-F238E27FC236}">
                <a16:creationId xmlns:a16="http://schemas.microsoft.com/office/drawing/2014/main" id="{F85BD0D0-49B3-9BE0-F0A1-E3EC23D27D7D}"/>
              </a:ext>
            </a:extLst>
          </p:cNvPr>
          <p:cNvSpPr/>
          <p:nvPr/>
        </p:nvSpPr>
        <p:spPr>
          <a:xfrm>
            <a:off x="4175959" y="5889660"/>
            <a:ext cx="5716186" cy="1159533"/>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1324791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25BAAC-9AA8-9C05-6C43-AC7491D19DAE}"/>
              </a:ext>
            </a:extLst>
          </p:cNvPr>
          <p:cNvSpPr>
            <a:spLocks noGrp="1"/>
          </p:cNvSpPr>
          <p:nvPr>
            <p:ph type="body" sz="quarter" idx="10"/>
          </p:nvPr>
        </p:nvSpPr>
        <p:spPr/>
        <p:txBody>
          <a:bodyPr/>
          <a:lstStyle/>
          <a:p>
            <a:r>
              <a:rPr lang="en-US" dirty="0"/>
              <a:t>	"</a:t>
            </a:r>
            <a:r>
              <a:rPr lang="en-US" dirty="0" err="1"/>
              <a:t>logoUrl</a:t>
            </a:r>
            <a:r>
              <a:rPr lang="en-US" dirty="0"/>
              <a:t>": null,</a:t>
            </a:r>
            <a:br>
              <a:rPr lang="en-US" dirty="0"/>
            </a:br>
            <a:r>
              <a:rPr lang="en-US" dirty="0"/>
              <a:t>	"</a:t>
            </a:r>
            <a:r>
              <a:rPr lang="en-US" dirty="0" err="1"/>
              <a:t>logoutUrl</a:t>
            </a:r>
            <a:r>
              <a:rPr lang="en-US" dirty="0"/>
              <a:t>": null,</a:t>
            </a:r>
            <a:br>
              <a:rPr lang="en-US" dirty="0"/>
            </a:br>
            <a:r>
              <a:rPr lang="en-US" dirty="0"/>
              <a:t>	"name": "</a:t>
            </a:r>
            <a:r>
              <a:rPr lang="en-US" dirty="0" err="1"/>
              <a:t>DemystifyingAzureSecurityDemoWebApp</a:t>
            </a:r>
            <a:r>
              <a:rPr lang="en-US" dirty="0"/>
              <a:t>",</a:t>
            </a:r>
            <a:br>
              <a:rPr lang="en-US" dirty="0"/>
            </a:br>
            <a:r>
              <a:rPr lang="en-US" dirty="0"/>
              <a:t>	"notes": null,</a:t>
            </a:r>
            <a:br>
              <a:rPr lang="en-US" dirty="0"/>
            </a:br>
            <a:r>
              <a:rPr lang="en-US" dirty="0"/>
              <a:t>	</a:t>
            </a:r>
            <a:r>
              <a:rPr lang="en-US" b="1" dirty="0"/>
              <a:t>"oauth2AllowIdTokenImplicitFlow": false,</a:t>
            </a:r>
            <a:br>
              <a:rPr lang="en-US" b="1" dirty="0"/>
            </a:br>
            <a:r>
              <a:rPr lang="en-US" b="1" dirty="0"/>
              <a:t>	"oauth2AllowImplicitFlow": false,</a:t>
            </a:r>
            <a:br>
              <a:rPr lang="en-US" b="1" dirty="0"/>
            </a:br>
            <a:r>
              <a:rPr lang="en-US" dirty="0"/>
              <a:t>	"oauth2Permissions": [</a:t>
            </a:r>
            <a:br>
              <a:rPr lang="en-US" dirty="0"/>
            </a:br>
            <a:r>
              <a:rPr lang="en-US" dirty="0"/>
              <a:t>		{</a:t>
            </a:r>
            <a:br>
              <a:rPr lang="en-US" dirty="0"/>
            </a:br>
            <a:r>
              <a:rPr lang="en-US" dirty="0"/>
              <a:t>			"</a:t>
            </a:r>
            <a:r>
              <a:rPr lang="en-US" dirty="0" err="1"/>
              <a:t>adminConsentDescription</a:t>
            </a:r>
            <a:r>
              <a:rPr lang="en-US" dirty="0"/>
              <a:t>": "Allow the application to access </a:t>
            </a:r>
            <a:r>
              <a:rPr lang="en-US" dirty="0" err="1"/>
              <a:t>demystifyingazuresecuritydemowebapp</a:t>
            </a:r>
            <a:r>
              <a:rPr lang="en-US" dirty="0"/>
              <a:t> on behalf of the signed-in user.",</a:t>
            </a:r>
            <a:endParaRPr lang="en-BE" dirty="0"/>
          </a:p>
        </p:txBody>
      </p:sp>
      <p:sp>
        <p:nvSpPr>
          <p:cNvPr id="3" name="Title 2">
            <a:extLst>
              <a:ext uri="{FF2B5EF4-FFF2-40B4-BE49-F238E27FC236}">
                <a16:creationId xmlns:a16="http://schemas.microsoft.com/office/drawing/2014/main" id="{24176D82-026B-C056-8400-9ED8A259C6F8}"/>
              </a:ext>
            </a:extLst>
          </p:cNvPr>
          <p:cNvSpPr>
            <a:spLocks noGrp="1"/>
          </p:cNvSpPr>
          <p:nvPr>
            <p:ph type="title"/>
          </p:nvPr>
        </p:nvSpPr>
        <p:spPr/>
        <p:txBody>
          <a:bodyPr/>
          <a:lstStyle/>
          <a:p>
            <a:r>
              <a:rPr lang="en-US" dirty="0"/>
              <a:t>Disable the Implicit Flow</a:t>
            </a:r>
            <a:br>
              <a:rPr lang="en-BE" dirty="0"/>
            </a:br>
            <a:endParaRPr lang="en-BE" dirty="0"/>
          </a:p>
        </p:txBody>
      </p:sp>
      <p:sp>
        <p:nvSpPr>
          <p:cNvPr id="5" name="Text Placeholder 4">
            <a:extLst>
              <a:ext uri="{FF2B5EF4-FFF2-40B4-BE49-F238E27FC236}">
                <a16:creationId xmlns:a16="http://schemas.microsoft.com/office/drawing/2014/main" id="{0D571DB3-B706-824A-F26C-AE0B3A6BE7E4}"/>
              </a:ext>
            </a:extLst>
          </p:cNvPr>
          <p:cNvSpPr>
            <a:spLocks noGrp="1"/>
          </p:cNvSpPr>
          <p:nvPr>
            <p:ph type="body" sz="quarter" idx="18"/>
          </p:nvPr>
        </p:nvSpPr>
        <p:spPr/>
        <p:txBody>
          <a:bodyPr/>
          <a:lstStyle/>
          <a:p>
            <a:r>
              <a:rPr lang="en-US" dirty="0"/>
              <a:t>You can also disable it in the manifest file directly</a:t>
            </a:r>
            <a:endParaRPr lang="en-BE" dirty="0"/>
          </a:p>
        </p:txBody>
      </p:sp>
    </p:spTree>
    <p:extLst>
      <p:ext uri="{BB962C8B-B14F-4D97-AF65-F5344CB8AC3E}">
        <p14:creationId xmlns:p14="http://schemas.microsoft.com/office/powerpoint/2010/main" val="5917348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0EED22-E85F-875E-CD37-030DF058808C}"/>
              </a:ext>
            </a:extLst>
          </p:cNvPr>
          <p:cNvSpPr>
            <a:spLocks noGrp="1"/>
          </p:cNvSpPr>
          <p:nvPr>
            <p:ph type="title"/>
          </p:nvPr>
        </p:nvSpPr>
        <p:spPr/>
        <p:txBody>
          <a:bodyPr/>
          <a:lstStyle/>
          <a:p>
            <a:r>
              <a:rPr lang="en-US" dirty="0"/>
              <a:t>If I can’t use the implicit flow, should I use the code flow from my (JavaScript) client?</a:t>
            </a:r>
            <a:endParaRPr lang="en-BE" dirty="0"/>
          </a:p>
        </p:txBody>
      </p:sp>
      <p:sp>
        <p:nvSpPr>
          <p:cNvPr id="5" name="Text Placeholder 4">
            <a:extLst>
              <a:ext uri="{FF2B5EF4-FFF2-40B4-BE49-F238E27FC236}">
                <a16:creationId xmlns:a16="http://schemas.microsoft.com/office/drawing/2014/main" id="{FE9BC26B-CD94-92C5-8375-19E94572DC24}"/>
              </a:ext>
            </a:extLst>
          </p:cNvPr>
          <p:cNvSpPr>
            <a:spLocks noGrp="1"/>
          </p:cNvSpPr>
          <p:nvPr>
            <p:ph type="body" sz="quarter" idx="10"/>
          </p:nvPr>
        </p:nvSpPr>
        <p:spPr/>
        <p:txBody>
          <a:bodyPr/>
          <a:lstStyle/>
          <a:p>
            <a:r>
              <a:rPr lang="en-US" dirty="0"/>
              <a:t>Common question?</a:t>
            </a:r>
            <a:endParaRPr lang="en-BE" dirty="0"/>
          </a:p>
        </p:txBody>
      </p:sp>
    </p:spTree>
    <p:extLst>
      <p:ext uri="{BB962C8B-B14F-4D97-AF65-F5344CB8AC3E}">
        <p14:creationId xmlns:p14="http://schemas.microsoft.com/office/powerpoint/2010/main" val="232067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0EED22-E85F-875E-CD37-030DF058808C}"/>
              </a:ext>
            </a:extLst>
          </p:cNvPr>
          <p:cNvSpPr>
            <a:spLocks noGrp="1"/>
          </p:cNvSpPr>
          <p:nvPr>
            <p:ph type="title"/>
          </p:nvPr>
        </p:nvSpPr>
        <p:spPr/>
        <p:txBody>
          <a:bodyPr/>
          <a:lstStyle/>
          <a:p>
            <a:r>
              <a:rPr lang="en-US" dirty="0"/>
              <a:t>Don’t trigger flows from a (JavaScript) client.  Use the server (BFF pattern): code flow + PKCE + client authentication.  </a:t>
            </a:r>
            <a:endParaRPr lang="en-BE" dirty="0"/>
          </a:p>
        </p:txBody>
      </p:sp>
    </p:spTree>
    <p:extLst>
      <p:ext uri="{BB962C8B-B14F-4D97-AF65-F5344CB8AC3E}">
        <p14:creationId xmlns:p14="http://schemas.microsoft.com/office/powerpoint/2010/main" val="4260892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273EB-7537-6D0D-660A-02442D3E5F37}"/>
              </a:ext>
            </a:extLst>
          </p:cNvPr>
          <p:cNvSpPr>
            <a:spLocks noGrp="1"/>
          </p:cNvSpPr>
          <p:nvPr>
            <p:ph type="title"/>
          </p:nvPr>
        </p:nvSpPr>
        <p:spPr/>
        <p:txBody>
          <a:bodyPr/>
          <a:lstStyle/>
          <a:p>
            <a:r>
              <a:rPr lang="en-US" dirty="0"/>
              <a:t>PKCE</a:t>
            </a:r>
            <a:endParaRPr lang="en-BE" dirty="0"/>
          </a:p>
        </p:txBody>
      </p:sp>
      <p:sp>
        <p:nvSpPr>
          <p:cNvPr id="4" name="Text Placeholder 3">
            <a:extLst>
              <a:ext uri="{FF2B5EF4-FFF2-40B4-BE49-F238E27FC236}">
                <a16:creationId xmlns:a16="http://schemas.microsoft.com/office/drawing/2014/main" id="{6B999563-679B-79A6-5AC6-CBDFA6D5D68B}"/>
              </a:ext>
            </a:extLst>
          </p:cNvPr>
          <p:cNvSpPr>
            <a:spLocks noGrp="1"/>
          </p:cNvSpPr>
          <p:nvPr>
            <p:ph type="body" sz="quarter" idx="10"/>
          </p:nvPr>
        </p:nvSpPr>
        <p:spPr/>
        <p:txBody>
          <a:bodyPr/>
          <a:lstStyle/>
          <a:p>
            <a:r>
              <a:rPr lang="en-US" dirty="0"/>
              <a:t>Proof Key for Code Exchange protects against code interception attacks when using the authorization code flow</a:t>
            </a:r>
          </a:p>
          <a:p>
            <a:endParaRPr lang="en-US" dirty="0"/>
          </a:p>
          <a:p>
            <a:endParaRPr lang="en-BE" dirty="0"/>
          </a:p>
        </p:txBody>
      </p:sp>
      <p:sp>
        <p:nvSpPr>
          <p:cNvPr id="5" name="Text Placeholder 4">
            <a:extLst>
              <a:ext uri="{FF2B5EF4-FFF2-40B4-BE49-F238E27FC236}">
                <a16:creationId xmlns:a16="http://schemas.microsoft.com/office/drawing/2014/main" id="{FE44064C-BD69-36D9-7B45-567426860889}"/>
              </a:ext>
            </a:extLst>
          </p:cNvPr>
          <p:cNvSpPr>
            <a:spLocks noGrp="1"/>
          </p:cNvSpPr>
          <p:nvPr>
            <p:ph type="body" sz="quarter" idx="12"/>
          </p:nvPr>
        </p:nvSpPr>
        <p:spPr/>
        <p:txBody>
          <a:bodyPr/>
          <a:lstStyle/>
          <a:p>
            <a:r>
              <a:rPr lang="en-US" dirty="0"/>
              <a:t>Reference: https://datatracker.ietf.org/doc/html/rfc7636 </a:t>
            </a:r>
          </a:p>
        </p:txBody>
      </p:sp>
    </p:spTree>
    <p:extLst>
      <p:ext uri="{BB962C8B-B14F-4D97-AF65-F5344CB8AC3E}">
        <p14:creationId xmlns:p14="http://schemas.microsoft.com/office/powerpoint/2010/main" val="2991154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3396CB-90C5-0E92-5E26-BF2CCA888180}"/>
              </a:ext>
            </a:extLst>
          </p:cNvPr>
          <p:cNvSpPr>
            <a:spLocks noGrp="1"/>
          </p:cNvSpPr>
          <p:nvPr>
            <p:ph type="body" sz="quarter" idx="14"/>
          </p:nvPr>
        </p:nvSpPr>
        <p:spPr/>
        <p:txBody>
          <a:bodyPr/>
          <a:lstStyle/>
          <a:p>
            <a:r>
              <a:rPr lang="en-US" dirty="0"/>
              <a:t>Public clients</a:t>
            </a:r>
          </a:p>
          <a:p>
            <a:r>
              <a:rPr lang="en-US" sz="3200" dirty="0">
                <a:latin typeface="+mj-lt"/>
              </a:rPr>
              <a:t>Authorization code flow without PKCE is disabled out of the box</a:t>
            </a:r>
          </a:p>
        </p:txBody>
      </p:sp>
      <p:sp>
        <p:nvSpPr>
          <p:cNvPr id="4" name="Title 3">
            <a:extLst>
              <a:ext uri="{FF2B5EF4-FFF2-40B4-BE49-F238E27FC236}">
                <a16:creationId xmlns:a16="http://schemas.microsoft.com/office/drawing/2014/main" id="{59D8A39B-88ED-6507-EA56-56B65F8A94E3}"/>
              </a:ext>
            </a:extLst>
          </p:cNvPr>
          <p:cNvSpPr>
            <a:spLocks noGrp="1"/>
          </p:cNvSpPr>
          <p:nvPr>
            <p:ph type="title"/>
          </p:nvPr>
        </p:nvSpPr>
        <p:spPr/>
        <p:txBody>
          <a:bodyPr/>
          <a:lstStyle/>
          <a:p>
            <a:r>
              <a:rPr lang="en-US" dirty="0"/>
              <a:t>Use PKCE</a:t>
            </a:r>
            <a:endParaRPr lang="en-BE" dirty="0"/>
          </a:p>
        </p:txBody>
      </p:sp>
      <p:sp>
        <p:nvSpPr>
          <p:cNvPr id="8" name="Text Placeholder 7">
            <a:extLst>
              <a:ext uri="{FF2B5EF4-FFF2-40B4-BE49-F238E27FC236}">
                <a16:creationId xmlns:a16="http://schemas.microsoft.com/office/drawing/2014/main" id="{9767D588-F8C0-8ECF-42EE-C83C40A86EB5}"/>
              </a:ext>
            </a:extLst>
          </p:cNvPr>
          <p:cNvSpPr>
            <a:spLocks noGrp="1"/>
          </p:cNvSpPr>
          <p:nvPr>
            <p:ph type="body" sz="quarter" idx="16"/>
          </p:nvPr>
        </p:nvSpPr>
        <p:spPr/>
        <p:txBody>
          <a:bodyPr/>
          <a:lstStyle/>
          <a:p>
            <a:r>
              <a:rPr lang="en-US" dirty="0"/>
              <a:t>Confidential clients</a:t>
            </a:r>
          </a:p>
          <a:p>
            <a:r>
              <a:rPr lang="en-US" sz="3200" dirty="0">
                <a:latin typeface="+mj-lt"/>
              </a:rPr>
              <a:t>Authorization code flow without PKCE is not disabled, but it’s recommended to use it.  Pass through a </a:t>
            </a:r>
            <a:r>
              <a:rPr lang="en-US" sz="3200" dirty="0" err="1">
                <a:latin typeface="+mj-lt"/>
              </a:rPr>
              <a:t>code_challenge</a:t>
            </a:r>
            <a:r>
              <a:rPr lang="en-US" sz="3200" dirty="0">
                <a:latin typeface="+mj-lt"/>
              </a:rPr>
              <a:t> and </a:t>
            </a:r>
            <a:r>
              <a:rPr lang="en-US" sz="3200" dirty="0" err="1">
                <a:latin typeface="+mj-lt"/>
              </a:rPr>
              <a:t>code_challenge_method</a:t>
            </a:r>
            <a:r>
              <a:rPr lang="en-US" sz="3200" dirty="0">
                <a:latin typeface="+mj-lt"/>
              </a:rPr>
              <a:t> to force it.</a:t>
            </a:r>
            <a:endParaRPr lang="en-BE" sz="3200" dirty="0">
              <a:latin typeface="+mj-lt"/>
            </a:endParaRPr>
          </a:p>
        </p:txBody>
      </p:sp>
      <p:pic>
        <p:nvPicPr>
          <p:cNvPr id="2050" name="Picture 2" descr="earth-3">
            <a:extLst>
              <a:ext uri="{FF2B5EF4-FFF2-40B4-BE49-F238E27FC236}">
                <a16:creationId xmlns:a16="http://schemas.microsoft.com/office/drawing/2014/main" id="{7CF34203-5BB4-5681-2031-379ED8783E2E}"/>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924175" y="2560638"/>
            <a:ext cx="3814762" cy="38147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rver-1">
            <a:extLst>
              <a:ext uri="{FF2B5EF4-FFF2-40B4-BE49-F238E27FC236}">
                <a16:creationId xmlns:a16="http://schemas.microsoft.com/office/drawing/2014/main" id="{01DAAE7E-A512-6533-04E6-8EF84F8DF693}"/>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11549063" y="2560638"/>
            <a:ext cx="3814762" cy="381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25BAAC-9AA8-9C05-6C43-AC7491D19DAE}"/>
              </a:ext>
            </a:extLst>
          </p:cNvPr>
          <p:cNvSpPr>
            <a:spLocks noGrp="1"/>
          </p:cNvSpPr>
          <p:nvPr>
            <p:ph type="body" sz="quarter" idx="10"/>
          </p:nvPr>
        </p:nvSpPr>
        <p:spPr/>
        <p:txBody>
          <a:bodyPr/>
          <a:lstStyle/>
          <a:p>
            <a:r>
              <a:rPr lang="en-US" dirty="0"/>
              <a:t>https://login.microsoftonline.com/{tenant}/oauth2/v2.0/authorize?</a:t>
            </a:r>
            <a:br>
              <a:rPr lang="en-US" dirty="0"/>
            </a:br>
            <a:r>
              <a:rPr lang="en-US" dirty="0" err="1"/>
              <a:t>client_id</a:t>
            </a:r>
            <a:r>
              <a:rPr lang="en-US" dirty="0"/>
              <a:t>=535fb089-9ff3-47b6-9bfb-4f1264799865</a:t>
            </a:r>
            <a:br>
              <a:rPr lang="en-US" dirty="0"/>
            </a:br>
            <a:r>
              <a:rPr lang="en-US" dirty="0"/>
              <a:t>&amp;response_type=code</a:t>
            </a:r>
            <a:br>
              <a:rPr lang="en-US" dirty="0"/>
            </a:br>
            <a:r>
              <a:rPr lang="en-US" dirty="0"/>
              <a:t>&amp;</a:t>
            </a:r>
            <a:r>
              <a:rPr lang="en-US" dirty="0" err="1"/>
              <a:t>redirect_uri</a:t>
            </a:r>
            <a:r>
              <a:rPr lang="en-US" dirty="0"/>
              <a:t>=http%3A%2F%2Flocalhost%2Fmyapp%2F</a:t>
            </a:r>
            <a:br>
              <a:rPr lang="en-US" dirty="0"/>
            </a:br>
            <a:r>
              <a:rPr lang="en-US" dirty="0"/>
              <a:t>&amp;</a:t>
            </a:r>
            <a:r>
              <a:rPr lang="en-US" dirty="0" err="1"/>
              <a:t>response_mode</a:t>
            </a:r>
            <a:r>
              <a:rPr lang="en-US" dirty="0"/>
              <a:t>=query</a:t>
            </a:r>
            <a:br>
              <a:rPr lang="en-US" dirty="0"/>
            </a:br>
            <a:r>
              <a:rPr lang="en-US" dirty="0"/>
              <a:t>&amp;scope=https%3A%2F%2Fgraph.microsoft.com%2Fmail.read</a:t>
            </a:r>
            <a:br>
              <a:rPr lang="en-US" dirty="0"/>
            </a:br>
            <a:r>
              <a:rPr lang="en-US" dirty="0"/>
              <a:t>&amp;state=12345</a:t>
            </a:r>
            <a:br>
              <a:rPr lang="en-US" dirty="0"/>
            </a:br>
            <a:r>
              <a:rPr lang="en-US" b="1" dirty="0">
                <a:solidFill>
                  <a:schemeClr val="accent6"/>
                </a:solidFill>
              </a:rPr>
              <a:t>&amp;</a:t>
            </a:r>
            <a:r>
              <a:rPr lang="en-US" b="1" dirty="0" err="1">
                <a:solidFill>
                  <a:schemeClr val="accent6"/>
                </a:solidFill>
              </a:rPr>
              <a:t>code_challenge</a:t>
            </a:r>
            <a:r>
              <a:rPr lang="en-US" b="1" dirty="0">
                <a:solidFill>
                  <a:schemeClr val="accent6"/>
                </a:solidFill>
              </a:rPr>
              <a:t>=YTFjNjI1OWYzMzA3MTI4ZDY2Njg5M2RkNmVjNDE5YmEyZGRhOGYyM2IzNjdmZWFhMTQ1ODg3NDcxY2Nl</a:t>
            </a:r>
            <a:br>
              <a:rPr lang="en-US" b="1" dirty="0">
                <a:solidFill>
                  <a:schemeClr val="accent6"/>
                </a:solidFill>
              </a:rPr>
            </a:br>
            <a:r>
              <a:rPr lang="en-US" b="1" dirty="0">
                <a:solidFill>
                  <a:schemeClr val="accent6"/>
                </a:solidFill>
              </a:rPr>
              <a:t>&amp;</a:t>
            </a:r>
            <a:r>
              <a:rPr lang="en-US" b="1" dirty="0" err="1">
                <a:solidFill>
                  <a:schemeClr val="accent6"/>
                </a:solidFill>
              </a:rPr>
              <a:t>code_challenge_method</a:t>
            </a:r>
            <a:r>
              <a:rPr lang="en-US" b="1" dirty="0">
                <a:solidFill>
                  <a:schemeClr val="accent6"/>
                </a:solidFill>
              </a:rPr>
              <a:t>=S256</a:t>
            </a:r>
            <a:endParaRPr lang="en-BE" b="1" dirty="0">
              <a:solidFill>
                <a:schemeClr val="accent6"/>
              </a:solidFill>
            </a:endParaRPr>
          </a:p>
        </p:txBody>
      </p:sp>
      <p:sp>
        <p:nvSpPr>
          <p:cNvPr id="3" name="Title 2">
            <a:extLst>
              <a:ext uri="{FF2B5EF4-FFF2-40B4-BE49-F238E27FC236}">
                <a16:creationId xmlns:a16="http://schemas.microsoft.com/office/drawing/2014/main" id="{24176D82-026B-C056-8400-9ED8A259C6F8}"/>
              </a:ext>
            </a:extLst>
          </p:cNvPr>
          <p:cNvSpPr>
            <a:spLocks noGrp="1"/>
          </p:cNvSpPr>
          <p:nvPr>
            <p:ph type="title"/>
          </p:nvPr>
        </p:nvSpPr>
        <p:spPr/>
        <p:txBody>
          <a:bodyPr/>
          <a:lstStyle/>
          <a:p>
            <a:r>
              <a:rPr lang="en-US" dirty="0"/>
              <a:t>Use PKCE</a:t>
            </a:r>
            <a:endParaRPr lang="en-BE" dirty="0"/>
          </a:p>
        </p:txBody>
      </p:sp>
      <p:sp>
        <p:nvSpPr>
          <p:cNvPr id="5" name="Text Placeholder 4">
            <a:extLst>
              <a:ext uri="{FF2B5EF4-FFF2-40B4-BE49-F238E27FC236}">
                <a16:creationId xmlns:a16="http://schemas.microsoft.com/office/drawing/2014/main" id="{0D571DB3-B706-824A-F26C-AE0B3A6BE7E4}"/>
              </a:ext>
            </a:extLst>
          </p:cNvPr>
          <p:cNvSpPr>
            <a:spLocks noGrp="1"/>
          </p:cNvSpPr>
          <p:nvPr>
            <p:ph type="body" sz="quarter" idx="18"/>
          </p:nvPr>
        </p:nvSpPr>
        <p:spPr/>
        <p:txBody>
          <a:bodyPr/>
          <a:lstStyle/>
          <a:p>
            <a:r>
              <a:rPr lang="en-US" dirty="0"/>
              <a:t>Pass through a </a:t>
            </a:r>
            <a:r>
              <a:rPr lang="en-US" dirty="0" err="1"/>
              <a:t>code_challenge</a:t>
            </a:r>
            <a:r>
              <a:rPr lang="en-US" dirty="0"/>
              <a:t> &amp; </a:t>
            </a:r>
            <a:r>
              <a:rPr lang="en-US" dirty="0" err="1"/>
              <a:t>code_challenge_method</a:t>
            </a:r>
            <a:r>
              <a:rPr lang="en-US" dirty="0"/>
              <a:t> to force PKCE.  Accessing the token endpoint won’t be possible without passing through a </a:t>
            </a:r>
            <a:r>
              <a:rPr lang="en-US" dirty="0" err="1"/>
              <a:t>code_verifier</a:t>
            </a:r>
            <a:r>
              <a:rPr lang="en-US" dirty="0"/>
              <a:t>, which is created from the challenge &amp; verified at level of the token endpoint.</a:t>
            </a:r>
            <a:endParaRPr lang="en-BE" dirty="0"/>
          </a:p>
        </p:txBody>
      </p:sp>
    </p:spTree>
    <p:extLst>
      <p:ext uri="{BB962C8B-B14F-4D97-AF65-F5344CB8AC3E}">
        <p14:creationId xmlns:p14="http://schemas.microsoft.com/office/powerpoint/2010/main" val="31464631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54B898-DC98-63FB-D084-6523DDAF3FCA}"/>
              </a:ext>
            </a:extLst>
          </p:cNvPr>
          <p:cNvSpPr>
            <a:spLocks noGrp="1"/>
          </p:cNvSpPr>
          <p:nvPr>
            <p:ph sz="quarter" idx="14"/>
          </p:nvPr>
        </p:nvSpPr>
        <p:spPr/>
        <p:txBody>
          <a:bodyPr/>
          <a:lstStyle/>
          <a:p>
            <a:r>
              <a:rPr lang="en-US" dirty="0"/>
              <a:t>Improve Client Authentication</a:t>
            </a:r>
            <a:endParaRPr lang="en-BE" dirty="0"/>
          </a:p>
        </p:txBody>
      </p:sp>
      <p:sp>
        <p:nvSpPr>
          <p:cNvPr id="3" name="Text Placeholder 2">
            <a:extLst>
              <a:ext uri="{FF2B5EF4-FFF2-40B4-BE49-F238E27FC236}">
                <a16:creationId xmlns:a16="http://schemas.microsoft.com/office/drawing/2014/main" id="{CE35FAA3-8C9C-CABF-6234-964D1DD26210}"/>
              </a:ext>
            </a:extLst>
          </p:cNvPr>
          <p:cNvSpPr>
            <a:spLocks noGrp="1"/>
          </p:cNvSpPr>
          <p:nvPr>
            <p:ph type="body" sz="quarter" idx="10"/>
          </p:nvPr>
        </p:nvSpPr>
        <p:spPr/>
        <p:txBody>
          <a:bodyPr/>
          <a:lstStyle/>
          <a:p>
            <a:r>
              <a:rPr lang="en-US" dirty="0"/>
              <a:t>By default, calls to the token endpoint are secured with a clientid &amp; secret</a:t>
            </a:r>
          </a:p>
          <a:p>
            <a:r>
              <a:rPr lang="en-US" dirty="0"/>
              <a:t>Use a certificate instead (add one via the “Certificates &amp; secrets” blade)</a:t>
            </a:r>
            <a:endParaRPr lang="en-BE" dirty="0"/>
          </a:p>
        </p:txBody>
      </p:sp>
    </p:spTree>
    <p:extLst>
      <p:ext uri="{BB962C8B-B14F-4D97-AF65-F5344CB8AC3E}">
        <p14:creationId xmlns:p14="http://schemas.microsoft.com/office/powerpoint/2010/main" val="20842376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25BAAC-9AA8-9C05-6C43-AC7491D19DAE}"/>
              </a:ext>
            </a:extLst>
          </p:cNvPr>
          <p:cNvSpPr>
            <a:spLocks noGrp="1"/>
          </p:cNvSpPr>
          <p:nvPr>
            <p:ph type="body" sz="quarter" idx="10"/>
          </p:nvPr>
        </p:nvSpPr>
        <p:spPr/>
        <p:txBody>
          <a:bodyPr/>
          <a:lstStyle/>
          <a:p>
            <a:r>
              <a:rPr lang="en-US" sz="2400" dirty="0"/>
              <a:t>POST /{tenant}/oauth2/v2.0/token HTTP/1.1</a:t>
            </a:r>
            <a:br>
              <a:rPr lang="en-US" sz="2400" dirty="0"/>
            </a:br>
            <a:r>
              <a:rPr lang="en-US" sz="2400" dirty="0"/>
              <a:t>Host: login.microsoftonline.com</a:t>
            </a:r>
            <a:br>
              <a:rPr lang="en-US" sz="2400" dirty="0"/>
            </a:br>
            <a:r>
              <a:rPr lang="en-US" sz="2400" dirty="0"/>
              <a:t>Content-Type: application/x-www-form-</a:t>
            </a:r>
            <a:r>
              <a:rPr lang="en-US" sz="2400" dirty="0" err="1"/>
              <a:t>urlencoded</a:t>
            </a:r>
            <a:endParaRPr lang="en-US" sz="2400" dirty="0"/>
          </a:p>
          <a:p>
            <a:r>
              <a:rPr lang="en-US" sz="2400" dirty="0" err="1"/>
              <a:t>client_id</a:t>
            </a:r>
            <a:r>
              <a:rPr lang="en-US" sz="2400" dirty="0"/>
              <a:t>=535fb089-9ff3-47b6-9bfb-4f1264799865</a:t>
            </a:r>
            <a:br>
              <a:rPr lang="en-US" sz="2400" dirty="0"/>
            </a:br>
            <a:r>
              <a:rPr lang="en-US" sz="2400" dirty="0"/>
              <a:t>&amp;scope=https%3A%2F%2Fgraph.microsoft.com%2Fmail.read</a:t>
            </a:r>
            <a:br>
              <a:rPr lang="en-US" sz="2400" dirty="0"/>
            </a:br>
            <a:r>
              <a:rPr lang="en-US" sz="2400" dirty="0"/>
              <a:t>&amp;code=OAAABAAAAiL9Kn2Z27UubvWFPbm0gLWQJVzCTE9UkP3pSx1aXxUjq3n8b2JRLk4OxVXr...</a:t>
            </a:r>
            <a:br>
              <a:rPr lang="en-US" sz="2400" dirty="0"/>
            </a:br>
            <a:r>
              <a:rPr lang="en-US" sz="2400" dirty="0"/>
              <a:t>&amp;</a:t>
            </a:r>
            <a:r>
              <a:rPr lang="en-US" sz="2400" dirty="0" err="1"/>
              <a:t>redirect_uri</a:t>
            </a:r>
            <a:r>
              <a:rPr lang="en-US" sz="2400" dirty="0"/>
              <a:t>=http%3A%2F%2Flocalhost%2Fmyapp%2F</a:t>
            </a:r>
            <a:br>
              <a:rPr lang="en-US" sz="2400" dirty="0"/>
            </a:br>
            <a:r>
              <a:rPr lang="en-US" sz="2400" dirty="0"/>
              <a:t>&amp;</a:t>
            </a:r>
            <a:r>
              <a:rPr lang="en-US" sz="2400" dirty="0" err="1"/>
              <a:t>grant_type</a:t>
            </a:r>
            <a:r>
              <a:rPr lang="en-US" sz="2400" dirty="0"/>
              <a:t>=</a:t>
            </a:r>
            <a:r>
              <a:rPr lang="en-US" sz="2400" dirty="0" err="1"/>
              <a:t>authorization_code</a:t>
            </a:r>
            <a:br>
              <a:rPr lang="en-US" sz="2400" dirty="0"/>
            </a:br>
            <a:r>
              <a:rPr lang="en-US" sz="2400" dirty="0"/>
              <a:t>&amp;</a:t>
            </a:r>
            <a:r>
              <a:rPr lang="en-US" sz="2400" dirty="0" err="1"/>
              <a:t>code_verifier</a:t>
            </a:r>
            <a:r>
              <a:rPr lang="en-US" sz="2400" dirty="0"/>
              <a:t>=ThisIsntRandomButItNeedsToBe43CharactersLong</a:t>
            </a:r>
            <a:br>
              <a:rPr lang="en-US" sz="2400" dirty="0"/>
            </a:br>
            <a:r>
              <a:rPr lang="en-US" sz="2400" dirty="0">
                <a:solidFill>
                  <a:schemeClr val="accent6"/>
                </a:solidFill>
              </a:rPr>
              <a:t>&amp;</a:t>
            </a:r>
            <a:r>
              <a:rPr lang="en-US" sz="2400" b="1" dirty="0" err="1">
                <a:solidFill>
                  <a:schemeClr val="accent6"/>
                </a:solidFill>
              </a:rPr>
              <a:t>client_assertion_type</a:t>
            </a:r>
            <a:r>
              <a:rPr lang="en-US" sz="2400" b="1" dirty="0">
                <a:solidFill>
                  <a:schemeClr val="accent6"/>
                </a:solidFill>
              </a:rPr>
              <a:t>=urn%3Aietf%3Aparams%3Aoauth%3Aclient-assertion-type%3Ajwt-bearer</a:t>
            </a:r>
            <a:br>
              <a:rPr lang="en-US" sz="2400" b="1" dirty="0">
                <a:solidFill>
                  <a:schemeClr val="accent6"/>
                </a:solidFill>
              </a:rPr>
            </a:br>
            <a:r>
              <a:rPr lang="en-US" sz="2400" dirty="0">
                <a:solidFill>
                  <a:schemeClr val="accent6"/>
                </a:solidFill>
              </a:rPr>
              <a:t>&amp;</a:t>
            </a:r>
            <a:r>
              <a:rPr lang="en-US" sz="2400" b="1" dirty="0" err="1">
                <a:solidFill>
                  <a:schemeClr val="accent6"/>
                </a:solidFill>
              </a:rPr>
              <a:t>client_assertion</a:t>
            </a:r>
            <a:r>
              <a:rPr lang="en-US" sz="2400" b="1" dirty="0">
                <a:solidFill>
                  <a:schemeClr val="accent6"/>
                </a:solidFill>
              </a:rPr>
              <a:t>=eyJhbGciOiJSUzI1NiIsIng1dCI6Imd4OHRHeXN5amNScUtqRlBuZDdSRnd2d1pJMCJ9.eyJ{a lot of characters here}M8U3bSUKKJDEg</a:t>
            </a:r>
            <a:endParaRPr lang="en-BE" sz="2400" b="1" dirty="0">
              <a:solidFill>
                <a:schemeClr val="accent6"/>
              </a:solidFill>
            </a:endParaRPr>
          </a:p>
        </p:txBody>
      </p:sp>
      <p:sp>
        <p:nvSpPr>
          <p:cNvPr id="3" name="Title 2">
            <a:extLst>
              <a:ext uri="{FF2B5EF4-FFF2-40B4-BE49-F238E27FC236}">
                <a16:creationId xmlns:a16="http://schemas.microsoft.com/office/drawing/2014/main" id="{24176D82-026B-C056-8400-9ED8A259C6F8}"/>
              </a:ext>
            </a:extLst>
          </p:cNvPr>
          <p:cNvSpPr>
            <a:spLocks noGrp="1"/>
          </p:cNvSpPr>
          <p:nvPr>
            <p:ph type="title"/>
          </p:nvPr>
        </p:nvSpPr>
        <p:spPr/>
        <p:txBody>
          <a:bodyPr/>
          <a:lstStyle/>
          <a:p>
            <a:r>
              <a:rPr lang="en-US" dirty="0"/>
              <a:t>Use a Certificate for Client Authentication</a:t>
            </a:r>
            <a:endParaRPr lang="en-BE" dirty="0"/>
          </a:p>
        </p:txBody>
      </p:sp>
      <p:sp>
        <p:nvSpPr>
          <p:cNvPr id="5" name="Text Placeholder 4">
            <a:extLst>
              <a:ext uri="{FF2B5EF4-FFF2-40B4-BE49-F238E27FC236}">
                <a16:creationId xmlns:a16="http://schemas.microsoft.com/office/drawing/2014/main" id="{0D571DB3-B706-824A-F26C-AE0B3A6BE7E4}"/>
              </a:ext>
            </a:extLst>
          </p:cNvPr>
          <p:cNvSpPr>
            <a:spLocks noGrp="1"/>
          </p:cNvSpPr>
          <p:nvPr>
            <p:ph type="body" sz="quarter" idx="18"/>
          </p:nvPr>
        </p:nvSpPr>
        <p:spPr>
          <a:xfrm>
            <a:off x="402281" y="7573617"/>
            <a:ext cx="17483382" cy="2288385"/>
          </a:xfrm>
        </p:spPr>
        <p:txBody>
          <a:bodyPr/>
          <a:lstStyle/>
          <a:p>
            <a:r>
              <a:rPr lang="en-US" dirty="0"/>
              <a:t>Fixed value for </a:t>
            </a:r>
            <a:r>
              <a:rPr lang="en-US" dirty="0" err="1"/>
              <a:t>client_assertion_type</a:t>
            </a:r>
            <a:r>
              <a:rPr lang="en-US" dirty="0"/>
              <a:t>: </a:t>
            </a:r>
            <a:r>
              <a:rPr lang="en-US" dirty="0" err="1">
                <a:latin typeface="Roboto Mono" pitchFamily="2" charset="0"/>
                <a:ea typeface="Roboto Mono" pitchFamily="2" charset="0"/>
              </a:rPr>
              <a:t>urn:ietf:params:oauth:client-assertion-type:jwt-bearer</a:t>
            </a:r>
            <a:endParaRPr lang="en-US" dirty="0">
              <a:latin typeface="Roboto Mono" pitchFamily="2" charset="0"/>
              <a:ea typeface="Roboto Mono" pitchFamily="2" charset="0"/>
            </a:endParaRPr>
          </a:p>
          <a:p>
            <a:r>
              <a:rPr lang="en-US" dirty="0"/>
              <a:t>Derived value for </a:t>
            </a:r>
            <a:r>
              <a:rPr lang="en-US" dirty="0" err="1"/>
              <a:t>client_assertion</a:t>
            </a:r>
            <a:r>
              <a:rPr lang="en-US" dirty="0"/>
              <a:t>: a JWT that identifies your confidential app &amp; is signed with the certificate’s private key</a:t>
            </a:r>
            <a:endParaRPr lang="en-BE" dirty="0">
              <a:latin typeface="Roboto Mono" pitchFamily="2" charset="0"/>
              <a:ea typeface="Roboto Mono" pitchFamily="2" charset="0"/>
            </a:endParaRPr>
          </a:p>
        </p:txBody>
      </p:sp>
    </p:spTree>
    <p:extLst>
      <p:ext uri="{BB962C8B-B14F-4D97-AF65-F5344CB8AC3E}">
        <p14:creationId xmlns:p14="http://schemas.microsoft.com/office/powerpoint/2010/main" val="3262715146"/>
      </p:ext>
    </p:extLst>
  </p:cSld>
  <p:clrMapOvr>
    <a:masterClrMapping/>
  </p:clrMapOvr>
</p:sld>
</file>

<file path=ppt/theme/theme1.xml><?xml version="1.0" encoding="utf-8"?>
<a:theme xmlns:a="http://schemas.openxmlformats.org/drawingml/2006/main" name="PSTTCommons">
  <a:themeElements>
    <a:clrScheme name="Pluralsight Colors">
      <a:dk1>
        <a:srgbClr val="130F24"/>
      </a:dk1>
      <a:lt1>
        <a:srgbClr val="FFFFFF"/>
      </a:lt1>
      <a:dk2>
        <a:srgbClr val="1B1834"/>
      </a:dk2>
      <a:lt2>
        <a:srgbClr val="E1E8F0"/>
      </a:lt2>
      <a:accent1>
        <a:srgbClr val="FF1675"/>
      </a:accent1>
      <a:accent2>
        <a:srgbClr val="FF7B01"/>
      </a:accent2>
      <a:accent3>
        <a:srgbClr val="02E088"/>
      </a:accent3>
      <a:accent4>
        <a:srgbClr val="FFC941"/>
      </a:accent4>
      <a:accent5>
        <a:srgbClr val="770EF7"/>
      </a:accent5>
      <a:accent6>
        <a:srgbClr val="00A3FE"/>
      </a:accent6>
      <a:hlink>
        <a:srgbClr val="00A3FE"/>
      </a:hlink>
      <a:folHlink>
        <a:srgbClr val="00A3FE"/>
      </a:folHlink>
    </a:clrScheme>
    <a:fontScheme name="PS TT Commons">
      <a:majorFont>
        <a:latin typeface="PS TT Commons Bold"/>
        <a:ea typeface=""/>
        <a:cs typeface=""/>
      </a:majorFont>
      <a:minorFont>
        <a:latin typeface="PS TT Commons D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32970" rIns="65939" bIns="32970" rtlCol="0" anchor="b" anchorCtr="0">
        <a:noAutofit/>
      </a:bodyPr>
      <a:lstStyle>
        <a:defPPr marL="0" marR="0" indent="0" algn="l" defTabSz="439502" rtl="0" eaLnBrk="1" fontAlgn="auto" latinLnBrk="0" hangingPunct="1">
          <a:lnSpc>
            <a:spcPct val="85000"/>
          </a:lnSpc>
          <a:spcBef>
            <a:spcPct val="0"/>
          </a:spcBef>
          <a:spcAft>
            <a:spcPts val="0"/>
          </a:spcAft>
          <a:buClrTx/>
          <a:buSzTx/>
          <a:buFontTx/>
          <a:buNone/>
          <a:tabLst/>
          <a:defRPr kumimoji="0" sz="3525" b="0" i="0" u="none" strike="noStrike" kern="1200" cap="none" spc="0" normalizeH="0" baseline="0" noProof="0" dirty="0" smtClean="0">
            <a:ln>
              <a:noFill/>
            </a:ln>
            <a:solidFill>
              <a:srgbClr val="E5E5E5">
                <a:lumMod val="10000"/>
              </a:srgbClr>
            </a:solidFill>
            <a:effectLst/>
            <a:uLnTx/>
            <a:uFillTx/>
            <a:latin typeface="PS TT Commons" charset="0"/>
            <a:ea typeface="PS TT Commons" charset="0"/>
            <a:cs typeface="PS TT Commons" charset="0"/>
          </a:defRPr>
        </a:defPPr>
      </a:lstStyle>
    </a:txDef>
  </a:objectDefaults>
  <a:extraClrSchemeLst/>
  <a:extLst>
    <a:ext uri="{05A4C25C-085E-4340-85A3-A5531E510DB2}">
      <thm15:themeFamily xmlns:thm15="http://schemas.microsoft.com/office/thememl/2012/main" name="PSTTCommons" id="{415A3CED-455C-48C1-87D2-6E28B4E15F13}" vid="{B499725F-017E-4D18-8546-0C7168FF9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C626045A95E5B4CA4051B8C03CE1FBD" ma:contentTypeVersion="21" ma:contentTypeDescription="Skapa ett nytt dokument." ma:contentTypeScope="" ma:versionID="398d0a8f54aa3d2f622ceb2f1ce00eb6">
  <xsd:schema xmlns:xsd="http://www.w3.org/2001/XMLSchema" xmlns:xs="http://www.w3.org/2001/XMLSchema" xmlns:p="http://schemas.microsoft.com/office/2006/metadata/properties" xmlns:ns2="f52e4a62-cf49-413f-a6af-eb7247402456" xmlns:ns3="94c0f79d-3f98-4371-95b9-a001d2d75d9e" targetNamespace="http://schemas.microsoft.com/office/2006/metadata/properties" ma:root="true" ma:fieldsID="ee017007d159a1045701c3c7658fa6bb" ns2:_="" ns3:_="">
    <xsd:import namespace="f52e4a62-cf49-413f-a6af-eb7247402456"/>
    <xsd:import namespace="94c0f79d-3f98-4371-95b9-a001d2d75d9e"/>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e4a62-cf49-413f-a6af-eb7247402456"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780819ef-72a5-49b2-b21c-be785698d9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c0f79d-3f98-4371-95b9-a001d2d75d9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44f3f89-d8ba-4185-9a6b-3b7f5c2c3b6d}" ma:internalName="TaxCatchAll" ma:showField="CatchAllData" ma:web="94c0f79d-3f98-4371-95b9-a001d2d75d9e">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C5A4A5-E636-49C7-951B-91DE1EFFF0E5}"/>
</file>

<file path=customXml/itemProps2.xml><?xml version="1.0" encoding="utf-8"?>
<ds:datastoreItem xmlns:ds="http://schemas.openxmlformats.org/officeDocument/2006/customXml" ds:itemID="{5C59199B-FA53-491B-A810-C3CA3306D4FC}"/>
</file>

<file path=docProps/app.xml><?xml version="1.0" encoding="utf-8"?>
<Properties xmlns="http://schemas.openxmlformats.org/officeDocument/2006/extended-properties" xmlns:vt="http://schemas.openxmlformats.org/officeDocument/2006/docPropsVTypes">
  <Template>PSTTCommons</Template>
  <TotalTime>181484</TotalTime>
  <Words>4744</Words>
  <Application>Microsoft Office PowerPoint</Application>
  <PresentationFormat>Custom</PresentationFormat>
  <Paragraphs>453</Paragraphs>
  <Slides>121</Slides>
  <Notes>29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121</vt:i4>
      </vt:variant>
    </vt:vector>
  </HeadingPairs>
  <TitlesOfParts>
    <vt:vector size="138" baseType="lpstr">
      <vt:lpstr>Arial</vt:lpstr>
      <vt:lpstr>Calibri</vt:lpstr>
      <vt:lpstr>Consolas</vt:lpstr>
      <vt:lpstr>Lucida Grande</vt:lpstr>
      <vt:lpstr>Montserrat</vt:lpstr>
      <vt:lpstr>Myriad Pro</vt:lpstr>
      <vt:lpstr>Myriad Pro Light</vt:lpstr>
      <vt:lpstr>PS TT Commons</vt:lpstr>
      <vt:lpstr>PS TT Commons Bold</vt:lpstr>
      <vt:lpstr>PS TT Commons Book</vt:lpstr>
      <vt:lpstr>PS TT Commons DemiBold</vt:lpstr>
      <vt:lpstr>PS TT Commons Light</vt:lpstr>
      <vt:lpstr>Roboto Mono</vt:lpstr>
      <vt:lpstr>Segoe UI</vt:lpstr>
      <vt:lpstr>Wingdings</vt:lpstr>
      <vt:lpstr>Wingdings 3</vt:lpstr>
      <vt:lpstr>PSTTCommons</vt:lpstr>
      <vt:lpstr>PowerPoint Presentation</vt:lpstr>
      <vt:lpstr>PowerPoint Presentation</vt:lpstr>
      <vt:lpstr>On Azure Security</vt:lpstr>
      <vt:lpstr>On Azure Security</vt:lpstr>
      <vt:lpstr>I’ll focus on what we typically encounter as a developer</vt:lpstr>
      <vt:lpstr>Delegating IAM</vt:lpstr>
      <vt:lpstr>Microsoft Entra ID</vt:lpstr>
      <vt:lpstr>PowerPoint Presentation</vt:lpstr>
      <vt:lpstr>Entra App Registrations</vt:lpstr>
      <vt:lpstr>Application Object</vt:lpstr>
      <vt:lpstr>The Application Object Describes…</vt:lpstr>
      <vt:lpstr>Configuration Options for an Application Object</vt:lpstr>
      <vt:lpstr>To access resources that are secured by a Microsoft Entra tenant, the entity that requires access must be represented by a security principal</vt:lpstr>
      <vt:lpstr>Another way to look at a security principal is by considering it “a representation of an identity”</vt:lpstr>
      <vt:lpstr>This requirement is true for both users (user principal) and applications (service principal)</vt:lpstr>
      <vt:lpstr>PowerPoint Presentation</vt:lpstr>
      <vt:lpstr>System-based Access</vt:lpstr>
      <vt:lpstr>Security Principal Types in Azure </vt:lpstr>
      <vt:lpstr>PowerPoint Presentation</vt:lpstr>
      <vt:lpstr>PowerPoint Presentation</vt:lpstr>
      <vt:lpstr>Application Registration in App Registration</vt:lpstr>
      <vt:lpstr>Related Service Principal in Enterprise Applications</vt:lpstr>
      <vt:lpstr>App Registrations Vs Enterprise Applications</vt:lpstr>
      <vt:lpstr>Application objects are managed via the App Registrations blade</vt:lpstr>
      <vt:lpstr>Service principals, for your own &amp; external applications, are managed via the Enterprise Applications blade</vt:lpstr>
      <vt:lpstr>The result of authentication through a service principal is a token used to access Azure resources</vt:lpstr>
      <vt:lpstr>Service Principal Types in Azure </vt:lpstr>
      <vt:lpstr>PowerPoint Presentation</vt:lpstr>
      <vt:lpstr>PowerPoint Presentation</vt:lpstr>
      <vt:lpstr>PowerPoint Presentation</vt:lpstr>
      <vt:lpstr>Application Registration in App Registration </vt:lpstr>
      <vt:lpstr>Service Principal of type Application in Enterprise Application</vt:lpstr>
      <vt:lpstr>Application Certificate or Secret</vt:lpstr>
      <vt:lpstr>Requesting a Token</vt:lpstr>
      <vt:lpstr>Client Credentials Flow</vt:lpstr>
      <vt:lpstr>Result of the Token Request</vt:lpstr>
      <vt:lpstr>Yer Typical Access Token Content</vt:lpstr>
      <vt:lpstr>PowerPoint Presentation</vt:lpstr>
      <vt:lpstr>Token Validation in API Management: validate-jwt </vt:lpstr>
      <vt:lpstr>Token Validation in API Management: validate-azure-ad-token</vt:lpstr>
      <vt:lpstr>Requesting a Token in API Management</vt:lpstr>
      <vt:lpstr>Requesting a Token in API Management</vt:lpstr>
      <vt:lpstr>Main Application Service Principal Disadvantages</vt:lpstr>
      <vt:lpstr>Managed Identity</vt:lpstr>
      <vt:lpstr>Managed Identity Types</vt:lpstr>
      <vt:lpstr>PowerPoint Presentation</vt:lpstr>
      <vt:lpstr>PowerPoint Presentation</vt:lpstr>
      <vt:lpstr>Which Operations Can You Perform on Managed Identities?</vt:lpstr>
      <vt:lpstr>Using Managed Identities</vt:lpstr>
      <vt:lpstr>Using Managed Identities</vt:lpstr>
      <vt:lpstr>Logic App Calls Function</vt:lpstr>
      <vt:lpstr>PowerPoint Presentation</vt:lpstr>
      <vt:lpstr>Identity is Automatically Registered as Enterprise Application in Entra ID</vt:lpstr>
      <vt:lpstr>The Type of the Enterprise Application is… NOT Enterprise Application…</vt:lpstr>
      <vt:lpstr>Using Managed Identities</vt:lpstr>
      <vt:lpstr>Enable Authentication with Entra ID for Function</vt:lpstr>
      <vt:lpstr>Note the Allowed Token Audience  </vt:lpstr>
      <vt:lpstr>Additional Checks (Authorization)</vt:lpstr>
      <vt:lpstr>App Registration is Created with Exposed API</vt:lpstr>
      <vt:lpstr>Using Managed Identities</vt:lpstr>
      <vt:lpstr>Logic App: Enable Managed Identity Authentication </vt:lpstr>
      <vt:lpstr>Requesting a Token with Managed Identity</vt:lpstr>
      <vt:lpstr>PowerPoint Presentation</vt:lpstr>
      <vt:lpstr>Requesting a Token with Managed Identity: Sample Response</vt:lpstr>
      <vt:lpstr>PowerPoint Presentation</vt:lpstr>
      <vt:lpstr>PowerPoint Presentation</vt:lpstr>
      <vt:lpstr>Requesting a Token in API Management with Managed Identity</vt:lpstr>
      <vt:lpstr>On APIM, validating the token</vt:lpstr>
      <vt:lpstr>Managed identities solve the main issues of regular service principals</vt:lpstr>
      <vt:lpstr>Main Managed Identity Service Principal Disadvantages</vt:lpstr>
      <vt:lpstr>(Real-life) User-based Access</vt:lpstr>
      <vt:lpstr>PowerPoint Presentation</vt:lpstr>
      <vt:lpstr>User Principal</vt:lpstr>
      <vt:lpstr>Token-based Security is Better with Standards </vt:lpstr>
      <vt:lpstr>PowerPoint Presentation</vt:lpstr>
      <vt:lpstr>PowerPoint Presentation</vt:lpstr>
      <vt:lpstr>PowerPoint Presentation</vt:lpstr>
      <vt:lpstr>So, why not use access tokens for user identification then? Or identity tokens to call an API?</vt:lpstr>
      <vt:lpstr>OAuth2 &amp; OIDC: High-level View</vt:lpstr>
      <vt:lpstr>Flow</vt:lpstr>
      <vt:lpstr>PowerPoint Presentation</vt:lpstr>
      <vt:lpstr>The Authorization Code Flow + PKCE + UserInfo</vt:lpstr>
      <vt:lpstr>The Authorization Code Flow + PKCE + UserInfo</vt:lpstr>
      <vt:lpstr>The Authorization Code Flow + PKCE + UserInfo</vt:lpstr>
      <vt:lpstr>The Authorization Code Flow + PKCE + UserInfo</vt:lpstr>
      <vt:lpstr>How do we get Entra ID to behave according to the current best practice?</vt:lpstr>
      <vt:lpstr>PowerPoint Presentation</vt:lpstr>
      <vt:lpstr>Add an Identity Provider (Web App)</vt:lpstr>
      <vt:lpstr>PowerPoint Presentation</vt:lpstr>
      <vt:lpstr>PowerPoint Presentation</vt:lpstr>
      <vt:lpstr>Disable the Implicit Flow </vt:lpstr>
      <vt:lpstr>Disable the Implicit Flow </vt:lpstr>
      <vt:lpstr>If I can’t use the implicit flow, should I use the code flow from my (JavaScript) client?</vt:lpstr>
      <vt:lpstr>Don’t trigger flows from a (JavaScript) client.  Use the server (BFF pattern): code flow + PKCE + client authentication.  </vt:lpstr>
      <vt:lpstr>PKCE</vt:lpstr>
      <vt:lpstr>Use PKCE</vt:lpstr>
      <vt:lpstr>Use PKCE</vt:lpstr>
      <vt:lpstr>PowerPoint Presentation</vt:lpstr>
      <vt:lpstr>Use a Certificate for Client Authentication</vt:lpstr>
      <vt:lpstr>Should You Use the UserInfo Endpoint?</vt:lpstr>
      <vt:lpstr>PowerPoint Presentation</vt:lpstr>
      <vt:lpstr>Calling the UserInfo Endpoint</vt:lpstr>
      <vt:lpstr>UserInfo Response</vt:lpstr>
      <vt:lpstr>Access Control</vt:lpstr>
      <vt:lpstr>Simplest form: authentication as authorization</vt:lpstr>
      <vt:lpstr>One step beyond: Access Control Lists (ACLs)</vt:lpstr>
      <vt:lpstr>Azure role-based access control (Azure RBAC) is the authorization system you use to manage access to Azure resources</vt:lpstr>
      <vt:lpstr>PowerPoint Presentation</vt:lpstr>
      <vt:lpstr>PowerPoint Presentation</vt:lpstr>
      <vt:lpstr>Role-based Access Control</vt:lpstr>
      <vt:lpstr>PowerPoint Presentation</vt:lpstr>
      <vt:lpstr>PowerPoint Presentation</vt:lpstr>
      <vt:lpstr>PowerPoint Presentation</vt:lpstr>
      <vt:lpstr>Azure attribute-based access control (Azure ABAC) allows more manageable, fine-grained approach over RBAC</vt:lpstr>
      <vt:lpstr>PowerPoint Presentation</vt:lpstr>
      <vt:lpstr>Azure ABAC</vt:lpstr>
      <vt:lpstr>Do not confuse this with application roles (via Entra ID App Roles)!</vt:lpstr>
      <vt:lpstr>App Roles</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Grafelman</dc:creator>
  <cp:lastModifiedBy>Kevin Dockx</cp:lastModifiedBy>
  <cp:revision>1582</cp:revision>
  <cp:lastPrinted>2021-01-14T21:20:43Z</cp:lastPrinted>
  <dcterms:created xsi:type="dcterms:W3CDTF">2020-12-18T20:24:02Z</dcterms:created>
  <dcterms:modified xsi:type="dcterms:W3CDTF">2024-05-07T07:42:45Z</dcterms:modified>
</cp:coreProperties>
</file>