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0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1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5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11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5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quickStyle4.xml" ContentType="application/vnd.openxmlformats-officedocument.drawingml.diagramStyle+xml"/>
  <Override PartName="/ppt/diagrams/layout6.xml" ContentType="application/vnd.openxmlformats-officedocument.drawingml.diagramLayout+xml"/>
  <Override PartName="/ppt/diagrams/colors4.xml" ContentType="application/vnd.openxmlformats-officedocument.drawingml.diagramColors+xml"/>
  <Override PartName="/ppt/diagrams/colors11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drawing4.xml" ContentType="application/vnd.ms-office.drawingml.diagramDrawing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34"/>
  </p:notesMasterIdLst>
  <p:handoutMasterIdLst>
    <p:handoutMasterId r:id="rId35"/>
  </p:handoutMasterIdLst>
  <p:sldIdLst>
    <p:sldId id="1328" r:id="rId3"/>
    <p:sldId id="329" r:id="rId4"/>
    <p:sldId id="271" r:id="rId5"/>
    <p:sldId id="1297" r:id="rId6"/>
    <p:sldId id="1313" r:id="rId7"/>
    <p:sldId id="1314" r:id="rId8"/>
    <p:sldId id="1315" r:id="rId9"/>
    <p:sldId id="1316" r:id="rId10"/>
    <p:sldId id="1306" r:id="rId11"/>
    <p:sldId id="1317" r:id="rId12"/>
    <p:sldId id="1318" r:id="rId13"/>
    <p:sldId id="1302" r:id="rId14"/>
    <p:sldId id="257" r:id="rId15"/>
    <p:sldId id="1312" r:id="rId16"/>
    <p:sldId id="1310" r:id="rId17"/>
    <p:sldId id="1330" r:id="rId18"/>
    <p:sldId id="1325" r:id="rId19"/>
    <p:sldId id="1319" r:id="rId20"/>
    <p:sldId id="270" r:id="rId21"/>
    <p:sldId id="1301" r:id="rId22"/>
    <p:sldId id="1320" r:id="rId23"/>
    <p:sldId id="1321" r:id="rId24"/>
    <p:sldId id="264" r:id="rId25"/>
    <p:sldId id="265" r:id="rId26"/>
    <p:sldId id="1322" r:id="rId27"/>
    <p:sldId id="1331" r:id="rId28"/>
    <p:sldId id="268" r:id="rId29"/>
    <p:sldId id="1326" r:id="rId30"/>
    <p:sldId id="272" r:id="rId31"/>
    <p:sldId id="1299" r:id="rId32"/>
    <p:sldId id="1327" r:id="rId3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DBC2"/>
    <a:srgbClr val="F15B26"/>
    <a:srgbClr val="00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ED01C-9F13-4340-8002-2E724DDBE360}" v="224" dt="2024-05-16T13:11:58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5020" autoAdjust="0"/>
  </p:normalViewPr>
  <p:slideViewPr>
    <p:cSldViewPr>
      <p:cViewPr varScale="1">
        <p:scale>
          <a:sx n="150" d="100"/>
          <a:sy n="150" d="100"/>
        </p:scale>
        <p:origin x="693" y="5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2" y="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8-2B49-96C8-95C8BF49D17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8-2B49-96C8-95C8BF49D17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2.4</c:v>
                </c:pt>
                <c:pt idx="1">
                  <c:v>3.4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58-2B49-96C8-95C8BF49D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72448"/>
        <c:axId val="106889488"/>
      </c:barChart>
      <c:catAx>
        <c:axId val="1068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89488"/>
        <c:crosses val="autoZero"/>
        <c:auto val="1"/>
        <c:lblAlgn val="ctr"/>
        <c:lblOffset val="100"/>
        <c:noMultiLvlLbl val="0"/>
      </c:catAx>
      <c:valAx>
        <c:axId val="1068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7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8E-6C49-885F-D6BDF2DEC18D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8E-6C49-885F-D6BDF2DEC18D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8E-6C49-885F-D6BDF2DEC18D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8E-6C49-885F-D6BDF2DEC1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4-664D-8D3A-611BEBF1E5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BAF55-5ADF-4EA4-8D05-9880E4FCABB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979A5-FFD3-4F11-85B4-7955D703A8DC}">
      <dgm:prSet phldrT="[Text]"/>
      <dgm:spPr/>
      <dgm:t>
        <a:bodyPr/>
        <a:lstStyle/>
        <a:p>
          <a:r>
            <a:rPr lang="en-US" dirty="0"/>
            <a:t>End-to-End</a:t>
          </a:r>
        </a:p>
      </dgm:t>
    </dgm:pt>
    <dgm:pt modelId="{0C0DC59C-7617-4620-B3D4-6DAD1684C45C}" type="parTrans" cxnId="{B158BC21-7889-4613-AACC-EE23BE25C545}">
      <dgm:prSet/>
      <dgm:spPr/>
      <dgm:t>
        <a:bodyPr/>
        <a:lstStyle/>
        <a:p>
          <a:endParaRPr lang="en-US"/>
        </a:p>
      </dgm:t>
    </dgm:pt>
    <dgm:pt modelId="{B5B5A5B6-4D1A-4653-B9ED-FBADE731C62A}" type="sibTrans" cxnId="{B158BC21-7889-4613-AACC-EE23BE25C545}">
      <dgm:prSet/>
      <dgm:spPr/>
      <dgm:t>
        <a:bodyPr/>
        <a:lstStyle/>
        <a:p>
          <a:endParaRPr lang="en-US"/>
        </a:p>
      </dgm:t>
    </dgm:pt>
    <dgm:pt modelId="{D00E0F01-6C63-4DDE-ADF4-CA58D9C1D10A}">
      <dgm:prSet phldrT="[Text]"/>
      <dgm:spPr/>
      <dgm:t>
        <a:bodyPr/>
        <a:lstStyle/>
        <a:p>
          <a:r>
            <a:rPr lang="en-US" dirty="0"/>
            <a:t>Uses numerous Microsoft technologies underneath</a:t>
          </a:r>
        </a:p>
      </dgm:t>
    </dgm:pt>
    <dgm:pt modelId="{43AC4774-CA01-48F8-A884-C224B00B7143}" type="parTrans" cxnId="{E0937154-2FE5-48EB-B3E6-F5F0B0F477C8}">
      <dgm:prSet/>
      <dgm:spPr/>
      <dgm:t>
        <a:bodyPr/>
        <a:lstStyle/>
        <a:p>
          <a:endParaRPr lang="en-US"/>
        </a:p>
      </dgm:t>
    </dgm:pt>
    <dgm:pt modelId="{FC69C12F-0A13-44F7-B170-1E4A86AB1A2E}" type="sibTrans" cxnId="{E0937154-2FE5-48EB-B3E6-F5F0B0F477C8}">
      <dgm:prSet/>
      <dgm:spPr/>
      <dgm:t>
        <a:bodyPr/>
        <a:lstStyle/>
        <a:p>
          <a:endParaRPr lang="en-US"/>
        </a:p>
      </dgm:t>
    </dgm:pt>
    <dgm:pt modelId="{FFEF040C-FBA2-4EA5-8602-451CD60F9227}">
      <dgm:prSet phldrT="[Text]"/>
      <dgm:spPr/>
      <dgm:t>
        <a:bodyPr/>
        <a:lstStyle/>
        <a:p>
          <a:r>
            <a:rPr lang="en-US" dirty="0" err="1"/>
            <a:t>OneLake</a:t>
          </a:r>
          <a:endParaRPr lang="en-US" dirty="0"/>
        </a:p>
      </dgm:t>
    </dgm:pt>
    <dgm:pt modelId="{0A432EF5-32C4-42A1-BB49-E3BDB8673BCB}" type="parTrans" cxnId="{D7630005-D1C1-439F-B822-B5F0AB3C7E7C}">
      <dgm:prSet/>
      <dgm:spPr/>
      <dgm:t>
        <a:bodyPr/>
        <a:lstStyle/>
        <a:p>
          <a:endParaRPr lang="en-US"/>
        </a:p>
      </dgm:t>
    </dgm:pt>
    <dgm:pt modelId="{7D087750-9579-4B4A-B278-DF3DFEEB0E4A}" type="sibTrans" cxnId="{D7630005-D1C1-439F-B822-B5F0AB3C7E7C}">
      <dgm:prSet/>
      <dgm:spPr/>
      <dgm:t>
        <a:bodyPr/>
        <a:lstStyle/>
        <a:p>
          <a:endParaRPr lang="en-US"/>
        </a:p>
      </dgm:t>
    </dgm:pt>
    <dgm:pt modelId="{5B093599-F505-4D01-8208-B4C9A2E334A5}">
      <dgm:prSet phldrT="[Text]"/>
      <dgm:spPr/>
      <dgm:t>
        <a:bodyPr/>
        <a:lstStyle/>
        <a:p>
          <a:r>
            <a:rPr lang="en-US" dirty="0"/>
            <a:t>No Azure account needed</a:t>
          </a:r>
        </a:p>
      </dgm:t>
    </dgm:pt>
    <dgm:pt modelId="{914E6BC2-92C2-459E-96E9-C0DD3A8B3CDB}" type="parTrans" cxnId="{39BFBE77-B35B-46BC-A08C-D44B8B80EF26}">
      <dgm:prSet/>
      <dgm:spPr/>
      <dgm:t>
        <a:bodyPr/>
        <a:lstStyle/>
        <a:p>
          <a:endParaRPr lang="en-US"/>
        </a:p>
      </dgm:t>
    </dgm:pt>
    <dgm:pt modelId="{111A3609-52BC-47D0-B80A-9A8498D449DC}" type="sibTrans" cxnId="{39BFBE77-B35B-46BC-A08C-D44B8B80EF26}">
      <dgm:prSet/>
      <dgm:spPr/>
      <dgm:t>
        <a:bodyPr/>
        <a:lstStyle/>
        <a:p>
          <a:endParaRPr lang="en-US"/>
        </a:p>
      </dgm:t>
    </dgm:pt>
    <dgm:pt modelId="{0A1BCE2B-7388-47AF-B9EF-0A39AA8BD3E5}">
      <dgm:prSet phldrT="[Text]"/>
      <dgm:spPr/>
      <dgm:t>
        <a:bodyPr/>
        <a:lstStyle/>
        <a:p>
          <a:r>
            <a:rPr lang="en-US" dirty="0"/>
            <a:t>Paid for on a SaaS basis</a:t>
          </a:r>
        </a:p>
      </dgm:t>
    </dgm:pt>
    <dgm:pt modelId="{70D6FE90-86D8-48DD-99EA-E1098272E45E}" type="parTrans" cxnId="{091DD49C-0EEC-4343-9737-A9D4CA98B39D}">
      <dgm:prSet/>
      <dgm:spPr/>
      <dgm:t>
        <a:bodyPr/>
        <a:lstStyle/>
        <a:p>
          <a:endParaRPr lang="en-US"/>
        </a:p>
      </dgm:t>
    </dgm:pt>
    <dgm:pt modelId="{F8B850D4-6449-49EF-8CF9-21776E0C35AA}" type="sibTrans" cxnId="{091DD49C-0EEC-4343-9737-A9D4CA98B39D}">
      <dgm:prSet/>
      <dgm:spPr/>
      <dgm:t>
        <a:bodyPr/>
        <a:lstStyle/>
        <a:p>
          <a:endParaRPr lang="en-US"/>
        </a:p>
      </dgm:t>
    </dgm:pt>
    <dgm:pt modelId="{F903C4F0-0DB6-474D-BEEA-E0A97381A702}" type="pres">
      <dgm:prSet presAssocID="{E7EBAF55-5ADF-4EA4-8D05-9880E4FCABBC}" presName="Name0" presStyleCnt="0">
        <dgm:presLayoutVars>
          <dgm:dir/>
          <dgm:resizeHandles val="exact"/>
        </dgm:presLayoutVars>
      </dgm:prSet>
      <dgm:spPr/>
    </dgm:pt>
    <dgm:pt modelId="{E8DB3DDF-C484-431A-BC0D-3FA9F5561E79}" type="pres">
      <dgm:prSet presAssocID="{E7EBAF55-5ADF-4EA4-8D05-9880E4FCABBC}" presName="fgShape" presStyleLbl="fgShp" presStyleIdx="0" presStyleCnt="1"/>
      <dgm:spPr/>
    </dgm:pt>
    <dgm:pt modelId="{F37FE20D-9C47-4FA3-AA12-D58CF8E5BF9C}" type="pres">
      <dgm:prSet presAssocID="{E7EBAF55-5ADF-4EA4-8D05-9880E4FCABBC}" presName="linComp" presStyleCnt="0"/>
      <dgm:spPr/>
    </dgm:pt>
    <dgm:pt modelId="{7069B92F-A708-4E7C-AE8A-AA89C2E7344F}" type="pres">
      <dgm:prSet presAssocID="{0E2979A5-FFD3-4F11-85B4-7955D703A8DC}" presName="compNode" presStyleCnt="0"/>
      <dgm:spPr/>
    </dgm:pt>
    <dgm:pt modelId="{DC211D36-7B4F-4E25-940E-03B64F68C98F}" type="pres">
      <dgm:prSet presAssocID="{0E2979A5-FFD3-4F11-85B4-7955D703A8DC}" presName="bkgdShape" presStyleLbl="node1" presStyleIdx="0" presStyleCnt="5"/>
      <dgm:spPr/>
    </dgm:pt>
    <dgm:pt modelId="{08194F53-D952-476B-93F4-CBB96A6BF505}" type="pres">
      <dgm:prSet presAssocID="{0E2979A5-FFD3-4F11-85B4-7955D703A8DC}" presName="nodeTx" presStyleLbl="node1" presStyleIdx="0" presStyleCnt="5">
        <dgm:presLayoutVars>
          <dgm:bulletEnabled val="1"/>
        </dgm:presLayoutVars>
      </dgm:prSet>
      <dgm:spPr/>
    </dgm:pt>
    <dgm:pt modelId="{2124AD53-9B95-4184-941A-35F15E5899A6}" type="pres">
      <dgm:prSet presAssocID="{0E2979A5-FFD3-4F11-85B4-7955D703A8DC}" presName="invisiNode" presStyleLbl="node1" presStyleIdx="0" presStyleCnt="5"/>
      <dgm:spPr/>
    </dgm:pt>
    <dgm:pt modelId="{74A63358-01BC-4174-A6F7-BD098C9741ED}" type="pres">
      <dgm:prSet presAssocID="{0E2979A5-FFD3-4F11-85B4-7955D703A8D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6FDCA4-D90E-4EA4-9EF5-C84CC2A7BDAD}" type="pres">
      <dgm:prSet presAssocID="{B5B5A5B6-4D1A-4653-B9ED-FBADE731C62A}" presName="sibTrans" presStyleLbl="sibTrans2D1" presStyleIdx="0" presStyleCnt="0"/>
      <dgm:spPr/>
    </dgm:pt>
    <dgm:pt modelId="{EDD39EF2-F6DC-484B-98F2-E8411C0313EB}" type="pres">
      <dgm:prSet presAssocID="{D00E0F01-6C63-4DDE-ADF4-CA58D9C1D10A}" presName="compNode" presStyleCnt="0"/>
      <dgm:spPr/>
    </dgm:pt>
    <dgm:pt modelId="{80C0DC4D-C527-446D-87C1-72B3D7370339}" type="pres">
      <dgm:prSet presAssocID="{D00E0F01-6C63-4DDE-ADF4-CA58D9C1D10A}" presName="bkgdShape" presStyleLbl="node1" presStyleIdx="1" presStyleCnt="5"/>
      <dgm:spPr/>
    </dgm:pt>
    <dgm:pt modelId="{3E520222-F449-46F0-8D98-CE4264D618FB}" type="pres">
      <dgm:prSet presAssocID="{D00E0F01-6C63-4DDE-ADF4-CA58D9C1D10A}" presName="nodeTx" presStyleLbl="node1" presStyleIdx="1" presStyleCnt="5">
        <dgm:presLayoutVars>
          <dgm:bulletEnabled val="1"/>
        </dgm:presLayoutVars>
      </dgm:prSet>
      <dgm:spPr/>
    </dgm:pt>
    <dgm:pt modelId="{256962ED-B1D9-43C7-8442-9F57A73D9161}" type="pres">
      <dgm:prSet presAssocID="{D00E0F01-6C63-4DDE-ADF4-CA58D9C1D10A}" presName="invisiNode" presStyleLbl="node1" presStyleIdx="1" presStyleCnt="5"/>
      <dgm:spPr/>
    </dgm:pt>
    <dgm:pt modelId="{F8CABC29-BEBF-4C8D-88FB-1D60B80DE262}" type="pres">
      <dgm:prSet presAssocID="{D00E0F01-6C63-4DDE-ADF4-CA58D9C1D10A}" presName="imagNod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330C6156-FA4E-4329-A5DE-1002FE785CB1}" type="pres">
      <dgm:prSet presAssocID="{FC69C12F-0A13-44F7-B170-1E4A86AB1A2E}" presName="sibTrans" presStyleLbl="sibTrans2D1" presStyleIdx="0" presStyleCnt="0"/>
      <dgm:spPr/>
    </dgm:pt>
    <dgm:pt modelId="{955010F3-28A4-41FF-8E5A-504A1000428E}" type="pres">
      <dgm:prSet presAssocID="{5B093599-F505-4D01-8208-B4C9A2E334A5}" presName="compNode" presStyleCnt="0"/>
      <dgm:spPr/>
    </dgm:pt>
    <dgm:pt modelId="{FC2968D5-7680-43F2-AB36-1849916827BA}" type="pres">
      <dgm:prSet presAssocID="{5B093599-F505-4D01-8208-B4C9A2E334A5}" presName="bkgdShape" presStyleLbl="node1" presStyleIdx="2" presStyleCnt="5"/>
      <dgm:spPr/>
    </dgm:pt>
    <dgm:pt modelId="{189975C8-B8DE-46AA-B726-7CCFF81F9612}" type="pres">
      <dgm:prSet presAssocID="{5B093599-F505-4D01-8208-B4C9A2E334A5}" presName="nodeTx" presStyleLbl="node1" presStyleIdx="2" presStyleCnt="5">
        <dgm:presLayoutVars>
          <dgm:bulletEnabled val="1"/>
        </dgm:presLayoutVars>
      </dgm:prSet>
      <dgm:spPr/>
    </dgm:pt>
    <dgm:pt modelId="{1E6AFC20-EC25-4563-AB66-7B72D8668315}" type="pres">
      <dgm:prSet presAssocID="{5B093599-F505-4D01-8208-B4C9A2E334A5}" presName="invisiNode" presStyleLbl="node1" presStyleIdx="2" presStyleCnt="5"/>
      <dgm:spPr/>
    </dgm:pt>
    <dgm:pt modelId="{439CEB3C-755E-4CA9-949D-D45E951C4D08}" type="pres">
      <dgm:prSet presAssocID="{5B093599-F505-4D01-8208-B4C9A2E334A5}" presName="imagNode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0164A964-C2E6-4922-B42C-3FC2F9134984}" type="pres">
      <dgm:prSet presAssocID="{111A3609-52BC-47D0-B80A-9A8498D449DC}" presName="sibTrans" presStyleLbl="sibTrans2D1" presStyleIdx="0" presStyleCnt="0"/>
      <dgm:spPr/>
    </dgm:pt>
    <dgm:pt modelId="{A1E6C70C-35DA-4F0B-8517-34F57AFEEC3C}" type="pres">
      <dgm:prSet presAssocID="{0A1BCE2B-7388-47AF-B9EF-0A39AA8BD3E5}" presName="compNode" presStyleCnt="0"/>
      <dgm:spPr/>
    </dgm:pt>
    <dgm:pt modelId="{9539E1B5-5E41-4C57-AEFF-69667CB6588E}" type="pres">
      <dgm:prSet presAssocID="{0A1BCE2B-7388-47AF-B9EF-0A39AA8BD3E5}" presName="bkgdShape" presStyleLbl="node1" presStyleIdx="3" presStyleCnt="5"/>
      <dgm:spPr/>
    </dgm:pt>
    <dgm:pt modelId="{93B8B1FC-3864-401F-B66E-52B1AC57AE1D}" type="pres">
      <dgm:prSet presAssocID="{0A1BCE2B-7388-47AF-B9EF-0A39AA8BD3E5}" presName="nodeTx" presStyleLbl="node1" presStyleIdx="3" presStyleCnt="5">
        <dgm:presLayoutVars>
          <dgm:bulletEnabled val="1"/>
        </dgm:presLayoutVars>
      </dgm:prSet>
      <dgm:spPr/>
    </dgm:pt>
    <dgm:pt modelId="{81BF78C0-3806-4854-A832-1F6C41F38137}" type="pres">
      <dgm:prSet presAssocID="{0A1BCE2B-7388-47AF-B9EF-0A39AA8BD3E5}" presName="invisiNode" presStyleLbl="node1" presStyleIdx="3" presStyleCnt="5"/>
      <dgm:spPr/>
    </dgm:pt>
    <dgm:pt modelId="{137F286A-FDA5-4B42-B55E-40BE16A720A9}" type="pres">
      <dgm:prSet presAssocID="{0A1BCE2B-7388-47AF-B9EF-0A39AA8BD3E5}" presName="imagNode" presStyleLbl="fgImgPlace1" presStyleIdx="3" presStyleCnt="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48E33F-8F10-4C77-B9F6-36B6CBD5D31A}" type="pres">
      <dgm:prSet presAssocID="{F8B850D4-6449-49EF-8CF9-21776E0C35AA}" presName="sibTrans" presStyleLbl="sibTrans2D1" presStyleIdx="0" presStyleCnt="0"/>
      <dgm:spPr/>
    </dgm:pt>
    <dgm:pt modelId="{A4E81F7C-07CE-4F61-8813-59CFC9CDFA74}" type="pres">
      <dgm:prSet presAssocID="{FFEF040C-FBA2-4EA5-8602-451CD60F9227}" presName="compNode" presStyleCnt="0"/>
      <dgm:spPr/>
    </dgm:pt>
    <dgm:pt modelId="{EF36A834-17E8-498C-92AF-90009C46F3C7}" type="pres">
      <dgm:prSet presAssocID="{FFEF040C-FBA2-4EA5-8602-451CD60F9227}" presName="bkgdShape" presStyleLbl="node1" presStyleIdx="4" presStyleCnt="5"/>
      <dgm:spPr/>
    </dgm:pt>
    <dgm:pt modelId="{E0E4F151-EBF7-4FCD-8608-F211B6520FC6}" type="pres">
      <dgm:prSet presAssocID="{FFEF040C-FBA2-4EA5-8602-451CD60F9227}" presName="nodeTx" presStyleLbl="node1" presStyleIdx="4" presStyleCnt="5">
        <dgm:presLayoutVars>
          <dgm:bulletEnabled val="1"/>
        </dgm:presLayoutVars>
      </dgm:prSet>
      <dgm:spPr/>
    </dgm:pt>
    <dgm:pt modelId="{179D4EEE-8AEF-4019-8B1C-9CD1287CC770}" type="pres">
      <dgm:prSet presAssocID="{FFEF040C-FBA2-4EA5-8602-451CD60F9227}" presName="invisiNode" presStyleLbl="node1" presStyleIdx="4" presStyleCnt="5"/>
      <dgm:spPr/>
    </dgm:pt>
    <dgm:pt modelId="{395F71C3-7BA8-4E94-8242-1475F6E67A4D}" type="pres">
      <dgm:prSet presAssocID="{FFEF040C-FBA2-4EA5-8602-451CD60F9227}" presName="imagNode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2000" b="-2000"/>
          </a:stretch>
        </a:blipFill>
      </dgm:spPr>
    </dgm:pt>
  </dgm:ptLst>
  <dgm:cxnLst>
    <dgm:cxn modelId="{C52AD404-30D6-4AF2-B03E-4CC6046E9F53}" type="presOf" srcId="{0E2979A5-FFD3-4F11-85B4-7955D703A8DC}" destId="{DC211D36-7B4F-4E25-940E-03B64F68C98F}" srcOrd="0" destOrd="0" presId="urn:microsoft.com/office/officeart/2005/8/layout/hList7"/>
    <dgm:cxn modelId="{D7630005-D1C1-439F-B822-B5F0AB3C7E7C}" srcId="{E7EBAF55-5ADF-4EA4-8D05-9880E4FCABBC}" destId="{FFEF040C-FBA2-4EA5-8602-451CD60F9227}" srcOrd="4" destOrd="0" parTransId="{0A432EF5-32C4-42A1-BB49-E3BDB8673BCB}" sibTransId="{7D087750-9579-4B4A-B278-DF3DFEEB0E4A}"/>
    <dgm:cxn modelId="{9D5D800E-E43B-4C75-AEFA-0C0BE24918B6}" type="presOf" srcId="{E7EBAF55-5ADF-4EA4-8D05-9880E4FCABBC}" destId="{F903C4F0-0DB6-474D-BEEA-E0A97381A702}" srcOrd="0" destOrd="0" presId="urn:microsoft.com/office/officeart/2005/8/layout/hList7"/>
    <dgm:cxn modelId="{B158BC21-7889-4613-AACC-EE23BE25C545}" srcId="{E7EBAF55-5ADF-4EA4-8D05-9880E4FCABBC}" destId="{0E2979A5-FFD3-4F11-85B4-7955D703A8DC}" srcOrd="0" destOrd="0" parTransId="{0C0DC59C-7617-4620-B3D4-6DAD1684C45C}" sibTransId="{B5B5A5B6-4D1A-4653-B9ED-FBADE731C62A}"/>
    <dgm:cxn modelId="{B8EF6667-E7D1-4D68-9FAE-09A262CABB35}" type="presOf" srcId="{B5B5A5B6-4D1A-4653-B9ED-FBADE731C62A}" destId="{946FDCA4-D90E-4EA4-9EF5-C84CC2A7BDAD}" srcOrd="0" destOrd="0" presId="urn:microsoft.com/office/officeart/2005/8/layout/hList7"/>
    <dgm:cxn modelId="{5A11DA47-2471-4FC2-91B0-2E13232EC28C}" type="presOf" srcId="{FC69C12F-0A13-44F7-B170-1E4A86AB1A2E}" destId="{330C6156-FA4E-4329-A5DE-1002FE785CB1}" srcOrd="0" destOrd="0" presId="urn:microsoft.com/office/officeart/2005/8/layout/hList7"/>
    <dgm:cxn modelId="{05DACA50-2D45-4EB1-8CF9-BC362625EECB}" type="presOf" srcId="{D00E0F01-6C63-4DDE-ADF4-CA58D9C1D10A}" destId="{3E520222-F449-46F0-8D98-CE4264D618FB}" srcOrd="1" destOrd="0" presId="urn:microsoft.com/office/officeart/2005/8/layout/hList7"/>
    <dgm:cxn modelId="{76786272-DCBD-4F9C-9F0B-2D36F1DF5DB8}" type="presOf" srcId="{D00E0F01-6C63-4DDE-ADF4-CA58D9C1D10A}" destId="{80C0DC4D-C527-446D-87C1-72B3D7370339}" srcOrd="0" destOrd="0" presId="urn:microsoft.com/office/officeart/2005/8/layout/hList7"/>
    <dgm:cxn modelId="{E0937154-2FE5-48EB-B3E6-F5F0B0F477C8}" srcId="{E7EBAF55-5ADF-4EA4-8D05-9880E4FCABBC}" destId="{D00E0F01-6C63-4DDE-ADF4-CA58D9C1D10A}" srcOrd="1" destOrd="0" parTransId="{43AC4774-CA01-48F8-A884-C224B00B7143}" sibTransId="{FC69C12F-0A13-44F7-B170-1E4A86AB1A2E}"/>
    <dgm:cxn modelId="{7B7E7D76-CBE9-49C9-847A-7318E0ABDD44}" type="presOf" srcId="{0A1BCE2B-7388-47AF-B9EF-0A39AA8BD3E5}" destId="{93B8B1FC-3864-401F-B66E-52B1AC57AE1D}" srcOrd="1" destOrd="0" presId="urn:microsoft.com/office/officeart/2005/8/layout/hList7"/>
    <dgm:cxn modelId="{39BFBE77-B35B-46BC-A08C-D44B8B80EF26}" srcId="{E7EBAF55-5ADF-4EA4-8D05-9880E4FCABBC}" destId="{5B093599-F505-4D01-8208-B4C9A2E334A5}" srcOrd="2" destOrd="0" parTransId="{914E6BC2-92C2-459E-96E9-C0DD3A8B3CDB}" sibTransId="{111A3609-52BC-47D0-B80A-9A8498D449DC}"/>
    <dgm:cxn modelId="{68D7075A-C88C-48D1-9B79-7CB15A79450A}" type="presOf" srcId="{FFEF040C-FBA2-4EA5-8602-451CD60F9227}" destId="{EF36A834-17E8-498C-92AF-90009C46F3C7}" srcOrd="0" destOrd="0" presId="urn:microsoft.com/office/officeart/2005/8/layout/hList7"/>
    <dgm:cxn modelId="{091DD49C-0EEC-4343-9737-A9D4CA98B39D}" srcId="{E7EBAF55-5ADF-4EA4-8D05-9880E4FCABBC}" destId="{0A1BCE2B-7388-47AF-B9EF-0A39AA8BD3E5}" srcOrd="3" destOrd="0" parTransId="{70D6FE90-86D8-48DD-99EA-E1098272E45E}" sibTransId="{F8B850D4-6449-49EF-8CF9-21776E0C35AA}"/>
    <dgm:cxn modelId="{7FFC38A4-77EC-48DA-B4B2-EA6E01032FFF}" type="presOf" srcId="{FFEF040C-FBA2-4EA5-8602-451CD60F9227}" destId="{E0E4F151-EBF7-4FCD-8608-F211B6520FC6}" srcOrd="1" destOrd="0" presId="urn:microsoft.com/office/officeart/2005/8/layout/hList7"/>
    <dgm:cxn modelId="{240894AC-249C-48AD-8E92-2B2D548F0280}" type="presOf" srcId="{F8B850D4-6449-49EF-8CF9-21776E0C35AA}" destId="{4A48E33F-8F10-4C77-B9F6-36B6CBD5D31A}" srcOrd="0" destOrd="0" presId="urn:microsoft.com/office/officeart/2005/8/layout/hList7"/>
    <dgm:cxn modelId="{A179B1B3-F9B0-4F4D-9C66-C34EAE6ACE83}" type="presOf" srcId="{0A1BCE2B-7388-47AF-B9EF-0A39AA8BD3E5}" destId="{9539E1B5-5E41-4C57-AEFF-69667CB6588E}" srcOrd="0" destOrd="0" presId="urn:microsoft.com/office/officeart/2005/8/layout/hList7"/>
    <dgm:cxn modelId="{D2D94EC8-E9C6-434F-A460-7F3C66DAB572}" type="presOf" srcId="{5B093599-F505-4D01-8208-B4C9A2E334A5}" destId="{189975C8-B8DE-46AA-B726-7CCFF81F9612}" srcOrd="1" destOrd="0" presId="urn:microsoft.com/office/officeart/2005/8/layout/hList7"/>
    <dgm:cxn modelId="{1C5947CC-6766-401C-9D8F-EF7C34F2D3EB}" type="presOf" srcId="{0E2979A5-FFD3-4F11-85B4-7955D703A8DC}" destId="{08194F53-D952-476B-93F4-CBB96A6BF505}" srcOrd="1" destOrd="0" presId="urn:microsoft.com/office/officeart/2005/8/layout/hList7"/>
    <dgm:cxn modelId="{5F699DE8-6C3A-4A0C-AE79-C4EA71F0AF4C}" type="presOf" srcId="{111A3609-52BC-47D0-B80A-9A8498D449DC}" destId="{0164A964-C2E6-4922-B42C-3FC2F9134984}" srcOrd="0" destOrd="0" presId="urn:microsoft.com/office/officeart/2005/8/layout/hList7"/>
    <dgm:cxn modelId="{932D06EF-20DC-49B2-87C8-02E89451A46E}" type="presOf" srcId="{5B093599-F505-4D01-8208-B4C9A2E334A5}" destId="{FC2968D5-7680-43F2-AB36-1849916827BA}" srcOrd="0" destOrd="0" presId="urn:microsoft.com/office/officeart/2005/8/layout/hList7"/>
    <dgm:cxn modelId="{E8226DA4-EBAB-4A22-B537-52078D9875F1}" type="presParOf" srcId="{F903C4F0-0DB6-474D-BEEA-E0A97381A702}" destId="{E8DB3DDF-C484-431A-BC0D-3FA9F5561E79}" srcOrd="0" destOrd="0" presId="urn:microsoft.com/office/officeart/2005/8/layout/hList7"/>
    <dgm:cxn modelId="{22EEE39D-D71D-4700-B90A-1A32FE544050}" type="presParOf" srcId="{F903C4F0-0DB6-474D-BEEA-E0A97381A702}" destId="{F37FE20D-9C47-4FA3-AA12-D58CF8E5BF9C}" srcOrd="1" destOrd="0" presId="urn:microsoft.com/office/officeart/2005/8/layout/hList7"/>
    <dgm:cxn modelId="{232EB90C-5791-421D-BEBE-1911EB63B277}" type="presParOf" srcId="{F37FE20D-9C47-4FA3-AA12-D58CF8E5BF9C}" destId="{7069B92F-A708-4E7C-AE8A-AA89C2E7344F}" srcOrd="0" destOrd="0" presId="urn:microsoft.com/office/officeart/2005/8/layout/hList7"/>
    <dgm:cxn modelId="{4FDD77EF-42C6-4FBB-B13E-77C685ACAAD2}" type="presParOf" srcId="{7069B92F-A708-4E7C-AE8A-AA89C2E7344F}" destId="{DC211D36-7B4F-4E25-940E-03B64F68C98F}" srcOrd="0" destOrd="0" presId="urn:microsoft.com/office/officeart/2005/8/layout/hList7"/>
    <dgm:cxn modelId="{41A2EEFA-15FC-4322-8F7F-4A298D88D477}" type="presParOf" srcId="{7069B92F-A708-4E7C-AE8A-AA89C2E7344F}" destId="{08194F53-D952-476B-93F4-CBB96A6BF505}" srcOrd="1" destOrd="0" presId="urn:microsoft.com/office/officeart/2005/8/layout/hList7"/>
    <dgm:cxn modelId="{D68A1CCA-8995-4F8C-AAC3-F33A2886B4E9}" type="presParOf" srcId="{7069B92F-A708-4E7C-AE8A-AA89C2E7344F}" destId="{2124AD53-9B95-4184-941A-35F15E5899A6}" srcOrd="2" destOrd="0" presId="urn:microsoft.com/office/officeart/2005/8/layout/hList7"/>
    <dgm:cxn modelId="{5C879ECA-9666-4593-B83F-4CBD48DBF68A}" type="presParOf" srcId="{7069B92F-A708-4E7C-AE8A-AA89C2E7344F}" destId="{74A63358-01BC-4174-A6F7-BD098C9741ED}" srcOrd="3" destOrd="0" presId="urn:microsoft.com/office/officeart/2005/8/layout/hList7"/>
    <dgm:cxn modelId="{F8BF9D1D-9BBA-4509-AD47-1E0E7613F79E}" type="presParOf" srcId="{F37FE20D-9C47-4FA3-AA12-D58CF8E5BF9C}" destId="{946FDCA4-D90E-4EA4-9EF5-C84CC2A7BDAD}" srcOrd="1" destOrd="0" presId="urn:microsoft.com/office/officeart/2005/8/layout/hList7"/>
    <dgm:cxn modelId="{851A492E-E714-417C-8A3A-5868457188AB}" type="presParOf" srcId="{F37FE20D-9C47-4FA3-AA12-D58CF8E5BF9C}" destId="{EDD39EF2-F6DC-484B-98F2-E8411C0313EB}" srcOrd="2" destOrd="0" presId="urn:microsoft.com/office/officeart/2005/8/layout/hList7"/>
    <dgm:cxn modelId="{5187FCAC-29BB-4E3D-B51B-248BFDA8C839}" type="presParOf" srcId="{EDD39EF2-F6DC-484B-98F2-E8411C0313EB}" destId="{80C0DC4D-C527-446D-87C1-72B3D7370339}" srcOrd="0" destOrd="0" presId="urn:microsoft.com/office/officeart/2005/8/layout/hList7"/>
    <dgm:cxn modelId="{B6F93EFF-B3F3-4997-913B-1CC67B358CF8}" type="presParOf" srcId="{EDD39EF2-F6DC-484B-98F2-E8411C0313EB}" destId="{3E520222-F449-46F0-8D98-CE4264D618FB}" srcOrd="1" destOrd="0" presId="urn:microsoft.com/office/officeart/2005/8/layout/hList7"/>
    <dgm:cxn modelId="{81A104FA-5992-493D-A2E3-869656DFD2C1}" type="presParOf" srcId="{EDD39EF2-F6DC-484B-98F2-E8411C0313EB}" destId="{256962ED-B1D9-43C7-8442-9F57A73D9161}" srcOrd="2" destOrd="0" presId="urn:microsoft.com/office/officeart/2005/8/layout/hList7"/>
    <dgm:cxn modelId="{F6CBCC38-4890-47D1-9162-748D3CF0E8BC}" type="presParOf" srcId="{EDD39EF2-F6DC-484B-98F2-E8411C0313EB}" destId="{F8CABC29-BEBF-4C8D-88FB-1D60B80DE262}" srcOrd="3" destOrd="0" presId="urn:microsoft.com/office/officeart/2005/8/layout/hList7"/>
    <dgm:cxn modelId="{7530D170-CB1B-44FF-8F17-3F8040B1F3C9}" type="presParOf" srcId="{F37FE20D-9C47-4FA3-AA12-D58CF8E5BF9C}" destId="{330C6156-FA4E-4329-A5DE-1002FE785CB1}" srcOrd="3" destOrd="0" presId="urn:microsoft.com/office/officeart/2005/8/layout/hList7"/>
    <dgm:cxn modelId="{80CD5375-4387-448C-B4C3-BCCD6095C669}" type="presParOf" srcId="{F37FE20D-9C47-4FA3-AA12-D58CF8E5BF9C}" destId="{955010F3-28A4-41FF-8E5A-504A1000428E}" srcOrd="4" destOrd="0" presId="urn:microsoft.com/office/officeart/2005/8/layout/hList7"/>
    <dgm:cxn modelId="{EFA272D7-741A-4E85-885C-36C7A940C585}" type="presParOf" srcId="{955010F3-28A4-41FF-8E5A-504A1000428E}" destId="{FC2968D5-7680-43F2-AB36-1849916827BA}" srcOrd="0" destOrd="0" presId="urn:microsoft.com/office/officeart/2005/8/layout/hList7"/>
    <dgm:cxn modelId="{4DE015A8-CA6D-48C7-B4A4-826A51F046E1}" type="presParOf" srcId="{955010F3-28A4-41FF-8E5A-504A1000428E}" destId="{189975C8-B8DE-46AA-B726-7CCFF81F9612}" srcOrd="1" destOrd="0" presId="urn:microsoft.com/office/officeart/2005/8/layout/hList7"/>
    <dgm:cxn modelId="{B9D892E1-82AE-440B-B37B-2D48BDE8D7F7}" type="presParOf" srcId="{955010F3-28A4-41FF-8E5A-504A1000428E}" destId="{1E6AFC20-EC25-4563-AB66-7B72D8668315}" srcOrd="2" destOrd="0" presId="urn:microsoft.com/office/officeart/2005/8/layout/hList7"/>
    <dgm:cxn modelId="{222907F7-70FA-4520-825F-4BEE843F386B}" type="presParOf" srcId="{955010F3-28A4-41FF-8E5A-504A1000428E}" destId="{439CEB3C-755E-4CA9-949D-D45E951C4D08}" srcOrd="3" destOrd="0" presId="urn:microsoft.com/office/officeart/2005/8/layout/hList7"/>
    <dgm:cxn modelId="{21CD073A-0E37-4207-9AED-84696EAAFB2D}" type="presParOf" srcId="{F37FE20D-9C47-4FA3-AA12-D58CF8E5BF9C}" destId="{0164A964-C2E6-4922-B42C-3FC2F9134984}" srcOrd="5" destOrd="0" presId="urn:microsoft.com/office/officeart/2005/8/layout/hList7"/>
    <dgm:cxn modelId="{E575C87E-4575-45A2-A590-554DC35342A7}" type="presParOf" srcId="{F37FE20D-9C47-4FA3-AA12-D58CF8E5BF9C}" destId="{A1E6C70C-35DA-4F0B-8517-34F57AFEEC3C}" srcOrd="6" destOrd="0" presId="urn:microsoft.com/office/officeart/2005/8/layout/hList7"/>
    <dgm:cxn modelId="{CEA589E7-87BF-433C-B265-3D8542115D3A}" type="presParOf" srcId="{A1E6C70C-35DA-4F0B-8517-34F57AFEEC3C}" destId="{9539E1B5-5E41-4C57-AEFF-69667CB6588E}" srcOrd="0" destOrd="0" presId="urn:microsoft.com/office/officeart/2005/8/layout/hList7"/>
    <dgm:cxn modelId="{2DDC0B72-909C-4C8B-B17E-6AC18A4348D7}" type="presParOf" srcId="{A1E6C70C-35DA-4F0B-8517-34F57AFEEC3C}" destId="{93B8B1FC-3864-401F-B66E-52B1AC57AE1D}" srcOrd="1" destOrd="0" presId="urn:microsoft.com/office/officeart/2005/8/layout/hList7"/>
    <dgm:cxn modelId="{23706BBE-0AF9-4741-9B75-9AC1F3E45241}" type="presParOf" srcId="{A1E6C70C-35DA-4F0B-8517-34F57AFEEC3C}" destId="{81BF78C0-3806-4854-A832-1F6C41F38137}" srcOrd="2" destOrd="0" presId="urn:microsoft.com/office/officeart/2005/8/layout/hList7"/>
    <dgm:cxn modelId="{BCE15D80-51C6-4FC5-8045-EA7E134DA101}" type="presParOf" srcId="{A1E6C70C-35DA-4F0B-8517-34F57AFEEC3C}" destId="{137F286A-FDA5-4B42-B55E-40BE16A720A9}" srcOrd="3" destOrd="0" presId="urn:microsoft.com/office/officeart/2005/8/layout/hList7"/>
    <dgm:cxn modelId="{F8589870-F360-4A82-BC01-8C4CFEFA9469}" type="presParOf" srcId="{F37FE20D-9C47-4FA3-AA12-D58CF8E5BF9C}" destId="{4A48E33F-8F10-4C77-B9F6-36B6CBD5D31A}" srcOrd="7" destOrd="0" presId="urn:microsoft.com/office/officeart/2005/8/layout/hList7"/>
    <dgm:cxn modelId="{F1D9CC51-00F1-4383-8B5F-7672CACFFB36}" type="presParOf" srcId="{F37FE20D-9C47-4FA3-AA12-D58CF8E5BF9C}" destId="{A4E81F7C-07CE-4F61-8813-59CFC9CDFA74}" srcOrd="8" destOrd="0" presId="urn:microsoft.com/office/officeart/2005/8/layout/hList7"/>
    <dgm:cxn modelId="{85CFDA41-9B93-4EC4-8BEB-DBB4B07057C3}" type="presParOf" srcId="{A4E81F7C-07CE-4F61-8813-59CFC9CDFA74}" destId="{EF36A834-17E8-498C-92AF-90009C46F3C7}" srcOrd="0" destOrd="0" presId="urn:microsoft.com/office/officeart/2005/8/layout/hList7"/>
    <dgm:cxn modelId="{6B5E7198-612C-48CF-8FDB-37B5EE866BF2}" type="presParOf" srcId="{A4E81F7C-07CE-4F61-8813-59CFC9CDFA74}" destId="{E0E4F151-EBF7-4FCD-8608-F211B6520FC6}" srcOrd="1" destOrd="0" presId="urn:microsoft.com/office/officeart/2005/8/layout/hList7"/>
    <dgm:cxn modelId="{2B802709-B7D2-4F4D-BFD6-46345B56D3FD}" type="presParOf" srcId="{A4E81F7C-07CE-4F61-8813-59CFC9CDFA74}" destId="{179D4EEE-8AEF-4019-8B1C-9CD1287CC770}" srcOrd="2" destOrd="0" presId="urn:microsoft.com/office/officeart/2005/8/layout/hList7"/>
    <dgm:cxn modelId="{2F232078-2E0C-4175-9179-46BFB7D9CCFE}" type="presParOf" srcId="{A4E81F7C-07CE-4F61-8813-59CFC9CDFA74}" destId="{395F71C3-7BA8-4E94-8242-1475F6E67A4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7E3C6C-4582-4BFD-ACA8-FF57F8C1256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1651DA-B0AD-4C4D-9321-1B16039F4A61}">
      <dgm:prSet phldrT="[Text]"/>
      <dgm:spPr/>
      <dgm:t>
        <a:bodyPr/>
        <a:lstStyle/>
        <a:p>
          <a:r>
            <a:rPr lang="en-US"/>
            <a:t>Notebook snippets</a:t>
          </a:r>
        </a:p>
      </dgm:t>
    </dgm:pt>
    <dgm:pt modelId="{74B62094-65A3-4B1D-8015-4211BFACF6F7}" type="parTrans" cxnId="{6142F26E-A7F8-4A62-B9CB-FCBEA86FD2E2}">
      <dgm:prSet/>
      <dgm:spPr/>
      <dgm:t>
        <a:bodyPr/>
        <a:lstStyle/>
        <a:p>
          <a:endParaRPr lang="en-US"/>
        </a:p>
      </dgm:t>
    </dgm:pt>
    <dgm:pt modelId="{805581C7-530B-4276-A30F-CAFDCAFC264E}" type="sibTrans" cxnId="{6142F26E-A7F8-4A62-B9CB-FCBEA86FD2E2}">
      <dgm:prSet/>
      <dgm:spPr/>
      <dgm:t>
        <a:bodyPr/>
        <a:lstStyle/>
        <a:p>
          <a:endParaRPr lang="en-US"/>
        </a:p>
      </dgm:t>
    </dgm:pt>
    <dgm:pt modelId="{E666CE07-B397-465B-ABB8-1EC07E09B8F8}">
      <dgm:prSet/>
      <dgm:spPr/>
      <dgm:t>
        <a:bodyPr/>
        <a:lstStyle/>
        <a:p>
          <a:r>
            <a:rPr lang="en-US"/>
            <a:t>Data Wrangler “Operations”</a:t>
          </a:r>
          <a:endParaRPr lang="en-US" dirty="0"/>
        </a:p>
      </dgm:t>
    </dgm:pt>
    <dgm:pt modelId="{E080E15E-D26E-47D6-8F30-A9B419C6FFA0}" type="parTrans" cxnId="{27C440DA-2E8D-4B1D-9CF9-9718BD871152}">
      <dgm:prSet/>
      <dgm:spPr/>
      <dgm:t>
        <a:bodyPr/>
        <a:lstStyle/>
        <a:p>
          <a:endParaRPr lang="en-US"/>
        </a:p>
      </dgm:t>
    </dgm:pt>
    <dgm:pt modelId="{297709D6-D1DD-4BE5-A740-5E4C36CA0870}" type="sibTrans" cxnId="{27C440DA-2E8D-4B1D-9CF9-9718BD871152}">
      <dgm:prSet/>
      <dgm:spPr/>
      <dgm:t>
        <a:bodyPr/>
        <a:lstStyle/>
        <a:p>
          <a:endParaRPr lang="en-US"/>
        </a:p>
      </dgm:t>
    </dgm:pt>
    <dgm:pt modelId="{2240DA8D-BC82-418F-83DB-C577127E13D3}">
      <dgm:prSet/>
      <dgm:spPr/>
      <dgm:t>
        <a:bodyPr/>
        <a:lstStyle/>
        <a:p>
          <a:r>
            <a:rPr lang="en-US"/>
            <a:t>Copilot and other generative AI tools!</a:t>
          </a:r>
          <a:endParaRPr lang="en-US" dirty="0"/>
        </a:p>
      </dgm:t>
    </dgm:pt>
    <dgm:pt modelId="{0CD62A96-5F8A-4F6F-9796-43B095FF6920}" type="parTrans" cxnId="{3410D19E-9277-4C2C-BEAB-A7A587B4E022}">
      <dgm:prSet/>
      <dgm:spPr/>
      <dgm:t>
        <a:bodyPr/>
        <a:lstStyle/>
        <a:p>
          <a:endParaRPr lang="en-US"/>
        </a:p>
      </dgm:t>
    </dgm:pt>
    <dgm:pt modelId="{15841886-FE9E-42E6-9103-B0E38C63BD9C}" type="sibTrans" cxnId="{3410D19E-9277-4C2C-BEAB-A7A587B4E022}">
      <dgm:prSet/>
      <dgm:spPr/>
      <dgm:t>
        <a:bodyPr/>
        <a:lstStyle/>
        <a:p>
          <a:endParaRPr lang="en-US"/>
        </a:p>
      </dgm:t>
    </dgm:pt>
    <dgm:pt modelId="{1AEEA317-70DD-4259-B47B-8589E643D870}" type="pres">
      <dgm:prSet presAssocID="{D47E3C6C-4582-4BFD-ACA8-FF57F8C12568}" presName="Name0" presStyleCnt="0">
        <dgm:presLayoutVars>
          <dgm:chMax/>
          <dgm:chPref/>
          <dgm:dir/>
        </dgm:presLayoutVars>
      </dgm:prSet>
      <dgm:spPr/>
    </dgm:pt>
    <dgm:pt modelId="{A2D167E0-F65D-47A2-BFAA-2DEBE519AC1C}" type="pres">
      <dgm:prSet presAssocID="{2E1651DA-B0AD-4C4D-9321-1B16039F4A61}" presName="composite" presStyleCnt="0">
        <dgm:presLayoutVars>
          <dgm:chMax val="1"/>
          <dgm:chPref val="1"/>
        </dgm:presLayoutVars>
      </dgm:prSet>
      <dgm:spPr/>
    </dgm:pt>
    <dgm:pt modelId="{2D074F67-D21C-4319-8482-479A16600EFB}" type="pres">
      <dgm:prSet presAssocID="{2E1651DA-B0AD-4C4D-9321-1B16039F4A61}" presName="Accent" presStyleLbl="trAlignAcc1" presStyleIdx="0" presStyleCnt="3">
        <dgm:presLayoutVars>
          <dgm:chMax val="0"/>
          <dgm:chPref val="0"/>
        </dgm:presLayoutVars>
      </dgm:prSet>
      <dgm:spPr/>
    </dgm:pt>
    <dgm:pt modelId="{3942C4CF-DBF4-4BD8-AB1C-DA6C9007A690}" type="pres">
      <dgm:prSet presAssocID="{2E1651DA-B0AD-4C4D-9321-1B16039F4A61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068FA49-016A-4245-97EE-8EE6FC4E54CE}" type="pres">
      <dgm:prSet presAssocID="{2E1651DA-B0AD-4C4D-9321-1B16039F4A61}" presName="ChildComposite" presStyleCnt="0"/>
      <dgm:spPr/>
    </dgm:pt>
    <dgm:pt modelId="{78A3C9CD-7B3B-4CFA-AFAD-EC85F55C3044}" type="pres">
      <dgm:prSet presAssocID="{2E1651DA-B0AD-4C4D-9321-1B16039F4A6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C12F619-3390-4699-9E5C-E756D72BCBA9}" type="pres">
      <dgm:prSet presAssocID="{2E1651DA-B0AD-4C4D-9321-1B16039F4A61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A2D20958-1103-4AF1-9DDB-743152B67BCC}" type="pres">
      <dgm:prSet presAssocID="{805581C7-530B-4276-A30F-CAFDCAFC264E}" presName="sibTrans" presStyleCnt="0"/>
      <dgm:spPr/>
    </dgm:pt>
    <dgm:pt modelId="{B4B5EDBE-7DDD-4F07-B4EC-CE8AF45E1785}" type="pres">
      <dgm:prSet presAssocID="{E666CE07-B397-465B-ABB8-1EC07E09B8F8}" presName="composite" presStyleCnt="0">
        <dgm:presLayoutVars>
          <dgm:chMax val="1"/>
          <dgm:chPref val="1"/>
        </dgm:presLayoutVars>
      </dgm:prSet>
      <dgm:spPr/>
    </dgm:pt>
    <dgm:pt modelId="{A275FFAB-EB59-4852-98CC-9C323B52CC46}" type="pres">
      <dgm:prSet presAssocID="{E666CE07-B397-465B-ABB8-1EC07E09B8F8}" presName="Accent" presStyleLbl="trAlignAcc1" presStyleIdx="1" presStyleCnt="3">
        <dgm:presLayoutVars>
          <dgm:chMax val="0"/>
          <dgm:chPref val="0"/>
        </dgm:presLayoutVars>
      </dgm:prSet>
      <dgm:spPr/>
    </dgm:pt>
    <dgm:pt modelId="{79E3A693-5E7D-46E6-8EF6-5C07B7DF2D21}" type="pres">
      <dgm:prSet presAssocID="{E666CE07-B397-465B-ABB8-1EC07E09B8F8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C2C00406-864C-4220-A7AC-98D693AA474B}" type="pres">
      <dgm:prSet presAssocID="{E666CE07-B397-465B-ABB8-1EC07E09B8F8}" presName="ChildComposite" presStyleCnt="0"/>
      <dgm:spPr/>
    </dgm:pt>
    <dgm:pt modelId="{AB90988B-FD45-4E45-83E5-25C049E7DD6F}" type="pres">
      <dgm:prSet presAssocID="{E666CE07-B397-465B-ABB8-1EC07E09B8F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1BE0B3F-C80B-4D1A-AFFB-8B2686704C6E}" type="pres">
      <dgm:prSet presAssocID="{E666CE07-B397-465B-ABB8-1EC07E09B8F8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AD00C1C9-1743-4097-8608-B6F02F331A45}" type="pres">
      <dgm:prSet presAssocID="{297709D6-D1DD-4BE5-A740-5E4C36CA0870}" presName="sibTrans" presStyleCnt="0"/>
      <dgm:spPr/>
    </dgm:pt>
    <dgm:pt modelId="{275C38EE-FE8D-4A69-AFE8-C2C4ED4919A6}" type="pres">
      <dgm:prSet presAssocID="{2240DA8D-BC82-418F-83DB-C577127E13D3}" presName="composite" presStyleCnt="0">
        <dgm:presLayoutVars>
          <dgm:chMax val="1"/>
          <dgm:chPref val="1"/>
        </dgm:presLayoutVars>
      </dgm:prSet>
      <dgm:spPr/>
    </dgm:pt>
    <dgm:pt modelId="{3E92B343-0259-4C28-AA14-0E8D898AC59B}" type="pres">
      <dgm:prSet presAssocID="{2240DA8D-BC82-418F-83DB-C577127E13D3}" presName="Accent" presStyleLbl="trAlignAcc1" presStyleIdx="2" presStyleCnt="3">
        <dgm:presLayoutVars>
          <dgm:chMax val="0"/>
          <dgm:chPref val="0"/>
        </dgm:presLayoutVars>
      </dgm:prSet>
      <dgm:spPr/>
    </dgm:pt>
    <dgm:pt modelId="{EE697C6B-0725-49C9-87ED-A0DADDB1A742}" type="pres">
      <dgm:prSet presAssocID="{2240DA8D-BC82-418F-83DB-C577127E13D3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9F7117E-F004-4966-AD0D-CE081D5A3597}" type="pres">
      <dgm:prSet presAssocID="{2240DA8D-BC82-418F-83DB-C577127E13D3}" presName="ChildComposite" presStyleCnt="0"/>
      <dgm:spPr/>
    </dgm:pt>
    <dgm:pt modelId="{A6EA9D9F-D894-49A1-89AB-8CDBA27987DF}" type="pres">
      <dgm:prSet presAssocID="{2240DA8D-BC82-418F-83DB-C577127E13D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92E5A60-F10B-47DD-A5D9-7EBF067B9172}" type="pres">
      <dgm:prSet presAssocID="{2240DA8D-BC82-418F-83DB-C577127E13D3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472BF51C-8E29-448D-9570-A068863C362E}" type="presOf" srcId="{D47E3C6C-4582-4BFD-ACA8-FF57F8C12568}" destId="{1AEEA317-70DD-4259-B47B-8589E643D870}" srcOrd="0" destOrd="0" presId="urn:microsoft.com/office/officeart/2008/layout/CaptionedPictures"/>
    <dgm:cxn modelId="{E36C2B2E-1358-416A-BDFF-5C29B8A92594}" type="presOf" srcId="{2E1651DA-B0AD-4C4D-9321-1B16039F4A61}" destId="{AC12F619-3390-4699-9E5C-E756D72BCBA9}" srcOrd="0" destOrd="0" presId="urn:microsoft.com/office/officeart/2008/layout/CaptionedPictures"/>
    <dgm:cxn modelId="{1FE0606D-D416-4BD4-A172-7155E437E361}" type="presOf" srcId="{E666CE07-B397-465B-ABB8-1EC07E09B8F8}" destId="{81BE0B3F-C80B-4D1A-AFFB-8B2686704C6E}" srcOrd="0" destOrd="0" presId="urn:microsoft.com/office/officeart/2008/layout/CaptionedPictures"/>
    <dgm:cxn modelId="{6142F26E-A7F8-4A62-B9CB-FCBEA86FD2E2}" srcId="{D47E3C6C-4582-4BFD-ACA8-FF57F8C12568}" destId="{2E1651DA-B0AD-4C4D-9321-1B16039F4A61}" srcOrd="0" destOrd="0" parTransId="{74B62094-65A3-4B1D-8015-4211BFACF6F7}" sibTransId="{805581C7-530B-4276-A30F-CAFDCAFC264E}"/>
    <dgm:cxn modelId="{3410D19E-9277-4C2C-BEAB-A7A587B4E022}" srcId="{D47E3C6C-4582-4BFD-ACA8-FF57F8C12568}" destId="{2240DA8D-BC82-418F-83DB-C577127E13D3}" srcOrd="2" destOrd="0" parTransId="{0CD62A96-5F8A-4F6F-9796-43B095FF6920}" sibTransId="{15841886-FE9E-42E6-9103-B0E38C63BD9C}"/>
    <dgm:cxn modelId="{C38CCED6-9864-4495-9DC8-913F277196EC}" type="presOf" srcId="{2240DA8D-BC82-418F-83DB-C577127E13D3}" destId="{492E5A60-F10B-47DD-A5D9-7EBF067B9172}" srcOrd="0" destOrd="0" presId="urn:microsoft.com/office/officeart/2008/layout/CaptionedPictures"/>
    <dgm:cxn modelId="{27C440DA-2E8D-4B1D-9CF9-9718BD871152}" srcId="{D47E3C6C-4582-4BFD-ACA8-FF57F8C12568}" destId="{E666CE07-B397-465B-ABB8-1EC07E09B8F8}" srcOrd="1" destOrd="0" parTransId="{E080E15E-D26E-47D6-8F30-A9B419C6FFA0}" sibTransId="{297709D6-D1DD-4BE5-A740-5E4C36CA0870}"/>
    <dgm:cxn modelId="{B9FADA3A-F192-4F10-9103-77C351FF9166}" type="presParOf" srcId="{1AEEA317-70DD-4259-B47B-8589E643D870}" destId="{A2D167E0-F65D-47A2-BFAA-2DEBE519AC1C}" srcOrd="0" destOrd="0" presId="urn:microsoft.com/office/officeart/2008/layout/CaptionedPictures"/>
    <dgm:cxn modelId="{84D0BD8F-1565-4066-B9ED-C2F812854BF4}" type="presParOf" srcId="{A2D167E0-F65D-47A2-BFAA-2DEBE519AC1C}" destId="{2D074F67-D21C-4319-8482-479A16600EFB}" srcOrd="0" destOrd="0" presId="urn:microsoft.com/office/officeart/2008/layout/CaptionedPictures"/>
    <dgm:cxn modelId="{C9A155C0-E392-414F-988D-53FE9B944451}" type="presParOf" srcId="{A2D167E0-F65D-47A2-BFAA-2DEBE519AC1C}" destId="{3942C4CF-DBF4-4BD8-AB1C-DA6C9007A690}" srcOrd="1" destOrd="0" presId="urn:microsoft.com/office/officeart/2008/layout/CaptionedPictures"/>
    <dgm:cxn modelId="{D218C1F7-37C3-41D0-9357-F1CFE3F1A541}" type="presParOf" srcId="{A2D167E0-F65D-47A2-BFAA-2DEBE519AC1C}" destId="{B068FA49-016A-4245-97EE-8EE6FC4E54CE}" srcOrd="2" destOrd="0" presId="urn:microsoft.com/office/officeart/2008/layout/CaptionedPictures"/>
    <dgm:cxn modelId="{AA87DD03-037A-4F21-8507-5254236ECA72}" type="presParOf" srcId="{B068FA49-016A-4245-97EE-8EE6FC4E54CE}" destId="{78A3C9CD-7B3B-4CFA-AFAD-EC85F55C3044}" srcOrd="0" destOrd="0" presId="urn:microsoft.com/office/officeart/2008/layout/CaptionedPictures"/>
    <dgm:cxn modelId="{B99D53F1-D5CC-4E71-970B-FE5A980971AA}" type="presParOf" srcId="{B068FA49-016A-4245-97EE-8EE6FC4E54CE}" destId="{AC12F619-3390-4699-9E5C-E756D72BCBA9}" srcOrd="1" destOrd="0" presId="urn:microsoft.com/office/officeart/2008/layout/CaptionedPictures"/>
    <dgm:cxn modelId="{6532CA06-CA59-406E-830B-A612E8F9B985}" type="presParOf" srcId="{1AEEA317-70DD-4259-B47B-8589E643D870}" destId="{A2D20958-1103-4AF1-9DDB-743152B67BCC}" srcOrd="1" destOrd="0" presId="urn:microsoft.com/office/officeart/2008/layout/CaptionedPictures"/>
    <dgm:cxn modelId="{0514F2ED-24D0-4949-8820-C141A967D3F7}" type="presParOf" srcId="{1AEEA317-70DD-4259-B47B-8589E643D870}" destId="{B4B5EDBE-7DDD-4F07-B4EC-CE8AF45E1785}" srcOrd="2" destOrd="0" presId="urn:microsoft.com/office/officeart/2008/layout/CaptionedPictures"/>
    <dgm:cxn modelId="{409B7E69-DFED-4418-8010-20177B3F4E7E}" type="presParOf" srcId="{B4B5EDBE-7DDD-4F07-B4EC-CE8AF45E1785}" destId="{A275FFAB-EB59-4852-98CC-9C323B52CC46}" srcOrd="0" destOrd="0" presId="urn:microsoft.com/office/officeart/2008/layout/CaptionedPictures"/>
    <dgm:cxn modelId="{24E4DFE2-DE71-4169-B775-CC296FA92195}" type="presParOf" srcId="{B4B5EDBE-7DDD-4F07-B4EC-CE8AF45E1785}" destId="{79E3A693-5E7D-46E6-8EF6-5C07B7DF2D21}" srcOrd="1" destOrd="0" presId="urn:microsoft.com/office/officeart/2008/layout/CaptionedPictures"/>
    <dgm:cxn modelId="{A687F465-2BE4-4F47-BD52-028589B3C433}" type="presParOf" srcId="{B4B5EDBE-7DDD-4F07-B4EC-CE8AF45E1785}" destId="{C2C00406-864C-4220-A7AC-98D693AA474B}" srcOrd="2" destOrd="0" presId="urn:microsoft.com/office/officeart/2008/layout/CaptionedPictures"/>
    <dgm:cxn modelId="{A65E4ED6-E88D-4773-BCF8-8C1064DC19D7}" type="presParOf" srcId="{C2C00406-864C-4220-A7AC-98D693AA474B}" destId="{AB90988B-FD45-4E45-83E5-25C049E7DD6F}" srcOrd="0" destOrd="0" presId="urn:microsoft.com/office/officeart/2008/layout/CaptionedPictures"/>
    <dgm:cxn modelId="{E7806644-6FAA-40F1-911C-4D278EAEE3ED}" type="presParOf" srcId="{C2C00406-864C-4220-A7AC-98D693AA474B}" destId="{81BE0B3F-C80B-4D1A-AFFB-8B2686704C6E}" srcOrd="1" destOrd="0" presId="urn:microsoft.com/office/officeart/2008/layout/CaptionedPictures"/>
    <dgm:cxn modelId="{C9BE7D0D-8E92-4336-B658-75FCC6423D5F}" type="presParOf" srcId="{1AEEA317-70DD-4259-B47B-8589E643D870}" destId="{AD00C1C9-1743-4097-8608-B6F02F331A45}" srcOrd="3" destOrd="0" presId="urn:microsoft.com/office/officeart/2008/layout/CaptionedPictures"/>
    <dgm:cxn modelId="{800F3347-6199-4472-95C1-57A6CE3C478C}" type="presParOf" srcId="{1AEEA317-70DD-4259-B47B-8589E643D870}" destId="{275C38EE-FE8D-4A69-AFE8-C2C4ED4919A6}" srcOrd="4" destOrd="0" presId="urn:microsoft.com/office/officeart/2008/layout/CaptionedPictures"/>
    <dgm:cxn modelId="{05A865A3-30B9-4886-9692-1CC47D0FE64A}" type="presParOf" srcId="{275C38EE-FE8D-4A69-AFE8-C2C4ED4919A6}" destId="{3E92B343-0259-4C28-AA14-0E8D898AC59B}" srcOrd="0" destOrd="0" presId="urn:microsoft.com/office/officeart/2008/layout/CaptionedPictures"/>
    <dgm:cxn modelId="{380004AB-9A68-4E07-A355-9CF72C7C618A}" type="presParOf" srcId="{275C38EE-FE8D-4A69-AFE8-C2C4ED4919A6}" destId="{EE697C6B-0725-49C9-87ED-A0DADDB1A742}" srcOrd="1" destOrd="0" presId="urn:microsoft.com/office/officeart/2008/layout/CaptionedPictures"/>
    <dgm:cxn modelId="{B63CE695-B6AB-47B7-B0DE-71E8107F5053}" type="presParOf" srcId="{275C38EE-FE8D-4A69-AFE8-C2C4ED4919A6}" destId="{B9F7117E-F004-4966-AD0D-CE081D5A3597}" srcOrd="2" destOrd="0" presId="urn:microsoft.com/office/officeart/2008/layout/CaptionedPictures"/>
    <dgm:cxn modelId="{B1FC8AB9-512D-4A88-AE64-35CE07993663}" type="presParOf" srcId="{B9F7117E-F004-4966-AD0D-CE081D5A3597}" destId="{A6EA9D9F-D894-49A1-89AB-8CDBA27987DF}" srcOrd="0" destOrd="0" presId="urn:microsoft.com/office/officeart/2008/layout/CaptionedPictures"/>
    <dgm:cxn modelId="{9FF0AF70-3F6A-49D1-B001-77C04F7119FB}" type="presParOf" srcId="{B9F7117E-F004-4966-AD0D-CE081D5A3597}" destId="{492E5A60-F10B-47DD-A5D9-7EBF067B917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0F47B2-6991-4CFE-998E-110CEF2791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93BBBE-19DE-48A5-9F4C-CCC02B38B98B}">
      <dgm:prSet/>
      <dgm:spPr/>
      <dgm:t>
        <a:bodyPr/>
        <a:lstStyle/>
        <a:p>
          <a:r>
            <a:rPr lang="en-US" dirty="0" err="1"/>
            <a:t>SynapseML</a:t>
          </a:r>
          <a:endParaRPr lang="en-US" dirty="0"/>
        </a:p>
      </dgm:t>
    </dgm:pt>
    <dgm:pt modelId="{57A8430A-051D-4082-AB2E-C0E138F7AE21}" type="parTrans" cxnId="{50646C6C-6567-4F23-9974-BC9BBEECDA46}">
      <dgm:prSet/>
      <dgm:spPr/>
      <dgm:t>
        <a:bodyPr/>
        <a:lstStyle/>
        <a:p>
          <a:endParaRPr lang="en-US"/>
        </a:p>
      </dgm:t>
    </dgm:pt>
    <dgm:pt modelId="{DA121777-8803-43E6-ADD5-C623291D9882}" type="sibTrans" cxnId="{50646C6C-6567-4F23-9974-BC9BBEECDA46}">
      <dgm:prSet/>
      <dgm:spPr/>
      <dgm:t>
        <a:bodyPr/>
        <a:lstStyle/>
        <a:p>
          <a:endParaRPr lang="en-US"/>
        </a:p>
      </dgm:t>
    </dgm:pt>
    <dgm:pt modelId="{1EB15D9E-F943-4463-A76D-D7A6920D67BE}">
      <dgm:prSet/>
      <dgm:spPr/>
      <dgm:t>
        <a:bodyPr/>
        <a:lstStyle/>
        <a:p>
          <a:r>
            <a:rPr lang="en-US" dirty="0"/>
            <a:t>“Open-source library that simplifies…text analytics, vision, anomaly detection, and many others”</a:t>
          </a:r>
        </a:p>
      </dgm:t>
    </dgm:pt>
    <dgm:pt modelId="{767B9E8F-F016-4968-A486-1E72B9D2AF28}" type="parTrans" cxnId="{488A7476-D4C3-4C31-834A-E4BE04E54F76}">
      <dgm:prSet/>
      <dgm:spPr/>
      <dgm:t>
        <a:bodyPr/>
        <a:lstStyle/>
        <a:p>
          <a:endParaRPr lang="en-US"/>
        </a:p>
      </dgm:t>
    </dgm:pt>
    <dgm:pt modelId="{7E11FD66-FBD9-4AA3-879C-627E551380CC}" type="sibTrans" cxnId="{488A7476-D4C3-4C31-834A-E4BE04E54F76}">
      <dgm:prSet/>
      <dgm:spPr/>
      <dgm:t>
        <a:bodyPr/>
        <a:lstStyle/>
        <a:p>
          <a:endParaRPr lang="en-US"/>
        </a:p>
      </dgm:t>
    </dgm:pt>
    <dgm:pt modelId="{F5A3FF66-20D7-4153-95B3-08ECA465846B}">
      <dgm:prSet/>
      <dgm:spPr/>
      <dgm:t>
        <a:bodyPr/>
        <a:lstStyle/>
        <a:p>
          <a:r>
            <a:rPr lang="en-US" dirty="0"/>
            <a:t>Formerly </a:t>
          </a:r>
          <a:r>
            <a:rPr lang="en-US" dirty="0" err="1"/>
            <a:t>MLSpark</a:t>
          </a:r>
          <a:endParaRPr lang="en-US" dirty="0"/>
        </a:p>
      </dgm:t>
    </dgm:pt>
    <dgm:pt modelId="{C98BBEDB-1198-4738-8B56-12AB5E341984}" type="parTrans" cxnId="{1FF7A67F-4CEF-4E19-A31B-8829E1FB9706}">
      <dgm:prSet/>
      <dgm:spPr/>
      <dgm:t>
        <a:bodyPr/>
        <a:lstStyle/>
        <a:p>
          <a:endParaRPr lang="en-US"/>
        </a:p>
      </dgm:t>
    </dgm:pt>
    <dgm:pt modelId="{2C174A30-7468-4E50-A875-465FD3ABF5B6}" type="sibTrans" cxnId="{1FF7A67F-4CEF-4E19-A31B-8829E1FB9706}">
      <dgm:prSet/>
      <dgm:spPr/>
      <dgm:t>
        <a:bodyPr/>
        <a:lstStyle/>
        <a:p>
          <a:endParaRPr lang="en-US"/>
        </a:p>
      </dgm:t>
    </dgm:pt>
    <dgm:pt modelId="{4F3C1709-903E-46AC-9576-1348A5762159}">
      <dgm:prSet/>
      <dgm:spPr/>
      <dgm:t>
        <a:bodyPr/>
        <a:lstStyle/>
        <a:p>
          <a:r>
            <a:rPr lang="en-US" dirty="0"/>
            <a:t>Built on Spark; “…usable across Python, R, Scala, Java, and .NET [C#]”</a:t>
          </a:r>
        </a:p>
      </dgm:t>
    </dgm:pt>
    <dgm:pt modelId="{20E15392-8FBD-4E0D-8266-5237E1514231}" type="parTrans" cxnId="{A0F8B38E-11CF-4D97-9019-2A00D3813B26}">
      <dgm:prSet/>
      <dgm:spPr/>
      <dgm:t>
        <a:bodyPr/>
        <a:lstStyle/>
        <a:p>
          <a:endParaRPr lang="en-US"/>
        </a:p>
      </dgm:t>
    </dgm:pt>
    <dgm:pt modelId="{F97EAE23-F237-4B2A-8CFE-C922879D89C8}" type="sibTrans" cxnId="{A0F8B38E-11CF-4D97-9019-2A00D3813B26}">
      <dgm:prSet/>
      <dgm:spPr/>
      <dgm:t>
        <a:bodyPr/>
        <a:lstStyle/>
        <a:p>
          <a:endParaRPr lang="en-US"/>
        </a:p>
      </dgm:t>
    </dgm:pt>
    <dgm:pt modelId="{140C6662-AF5F-4DFF-A80A-DF190DDD0125}">
      <dgm:prSet/>
      <dgm:spPr/>
      <dgm:t>
        <a:bodyPr/>
        <a:lstStyle/>
        <a:p>
          <a:r>
            <a:rPr lang="en-US" b="1" dirty="0"/>
            <a:t>Reduces verbose ML work into terse, single lines of code</a:t>
          </a:r>
        </a:p>
      </dgm:t>
    </dgm:pt>
    <dgm:pt modelId="{F2D959AC-851C-4702-927C-DA90EF15F18F}" type="parTrans" cxnId="{BA99CF76-80CC-4DF8-B85F-0D7B1CDF3D76}">
      <dgm:prSet/>
      <dgm:spPr/>
      <dgm:t>
        <a:bodyPr/>
        <a:lstStyle/>
        <a:p>
          <a:endParaRPr lang="en-US"/>
        </a:p>
      </dgm:t>
    </dgm:pt>
    <dgm:pt modelId="{0521E26C-A3D1-4689-BE8E-788517A031D8}" type="sibTrans" cxnId="{BA99CF76-80CC-4DF8-B85F-0D7B1CDF3D76}">
      <dgm:prSet/>
      <dgm:spPr/>
      <dgm:t>
        <a:bodyPr/>
        <a:lstStyle/>
        <a:p>
          <a:endParaRPr lang="en-US"/>
        </a:p>
      </dgm:t>
    </dgm:pt>
    <dgm:pt modelId="{44C1E75A-58DE-4CB7-924D-A25E5C117445}">
      <dgm:prSet phldrT="[Text]"/>
      <dgm:spPr/>
      <dgm:t>
        <a:bodyPr/>
        <a:lstStyle/>
        <a:p>
          <a:r>
            <a:rPr lang="en-US"/>
            <a:t>FLAML</a:t>
          </a:r>
          <a:endParaRPr lang="en-US" dirty="0"/>
        </a:p>
      </dgm:t>
    </dgm:pt>
    <dgm:pt modelId="{E344EA71-0728-4558-A95D-4AB7824B36A7}" type="parTrans" cxnId="{B2970470-110C-4C1E-8C9F-D57A86402AC1}">
      <dgm:prSet/>
      <dgm:spPr/>
      <dgm:t>
        <a:bodyPr/>
        <a:lstStyle/>
        <a:p>
          <a:endParaRPr lang="en-US"/>
        </a:p>
      </dgm:t>
    </dgm:pt>
    <dgm:pt modelId="{22F00AAA-E430-4E54-8AEF-8EE3C67ED335}" type="sibTrans" cxnId="{B2970470-110C-4C1E-8C9F-D57A86402AC1}">
      <dgm:prSet/>
      <dgm:spPr/>
      <dgm:t>
        <a:bodyPr/>
        <a:lstStyle/>
        <a:p>
          <a:endParaRPr lang="en-US"/>
        </a:p>
      </dgm:t>
    </dgm:pt>
    <dgm:pt modelId="{32C3479C-5A0D-4E77-94B2-D5CC2F2C6A58}">
      <dgm:prSet/>
      <dgm:spPr/>
      <dgm:t>
        <a:bodyPr/>
        <a:lstStyle/>
        <a:p>
          <a:r>
            <a:rPr lang="en-US" dirty="0"/>
            <a:t>Fast Library for Automated Machine Learning </a:t>
          </a:r>
        </a:p>
      </dgm:t>
    </dgm:pt>
    <dgm:pt modelId="{49C84496-EFEE-424E-8FF0-8D359A250743}" type="parTrans" cxnId="{32E1A52F-3FA2-4175-AD21-3464AC1B585F}">
      <dgm:prSet/>
      <dgm:spPr/>
      <dgm:t>
        <a:bodyPr/>
        <a:lstStyle/>
        <a:p>
          <a:endParaRPr lang="en-US"/>
        </a:p>
      </dgm:t>
    </dgm:pt>
    <dgm:pt modelId="{0D40DD28-5D14-48B8-AE1B-25CAB21381BD}" type="sibTrans" cxnId="{32E1A52F-3FA2-4175-AD21-3464AC1B585F}">
      <dgm:prSet/>
      <dgm:spPr/>
      <dgm:t>
        <a:bodyPr/>
        <a:lstStyle/>
        <a:p>
          <a:endParaRPr lang="en-US"/>
        </a:p>
      </dgm:t>
    </dgm:pt>
    <dgm:pt modelId="{4A58DD68-9A90-4A6C-8BED-F2922ED14A4E}">
      <dgm:prSet/>
      <dgm:spPr/>
      <dgm:t>
        <a:bodyPr/>
        <a:lstStyle/>
        <a:p>
          <a:r>
            <a:rPr lang="en-US" dirty="0"/>
            <a:t>Open source library for machine learning, developed by Microsoft Research, but not used in Azure ML</a:t>
          </a:r>
        </a:p>
      </dgm:t>
    </dgm:pt>
    <dgm:pt modelId="{E6DA6665-ADEB-4449-9E43-7E28683962B3}" type="parTrans" cxnId="{359776D5-E8CB-4C6A-B0C5-85F851D4BE38}">
      <dgm:prSet/>
      <dgm:spPr/>
      <dgm:t>
        <a:bodyPr/>
        <a:lstStyle/>
        <a:p>
          <a:endParaRPr lang="en-US"/>
        </a:p>
      </dgm:t>
    </dgm:pt>
    <dgm:pt modelId="{5F214019-3FBC-41E6-A66A-12BE572BFB4E}" type="sibTrans" cxnId="{359776D5-E8CB-4C6A-B0C5-85F851D4BE38}">
      <dgm:prSet/>
      <dgm:spPr/>
      <dgm:t>
        <a:bodyPr/>
        <a:lstStyle/>
        <a:p>
          <a:endParaRPr lang="en-US"/>
        </a:p>
      </dgm:t>
    </dgm:pt>
    <dgm:pt modelId="{A2881A04-3088-4343-A534-7FB8FE356A2A}">
      <dgm:prSet/>
      <dgm:spPr/>
      <dgm:t>
        <a:bodyPr/>
        <a:lstStyle/>
        <a:p>
          <a:r>
            <a:rPr lang="en-US" b="1" dirty="0"/>
            <a:t>Makes it easy to tune hyperparameters and determine best ML algorithm</a:t>
          </a:r>
        </a:p>
      </dgm:t>
    </dgm:pt>
    <dgm:pt modelId="{5F68319C-25E2-463F-B41C-2A892ECB836F}" type="parTrans" cxnId="{8E120723-CB5E-4247-96FB-46306EB3F836}">
      <dgm:prSet/>
      <dgm:spPr/>
      <dgm:t>
        <a:bodyPr/>
        <a:lstStyle/>
        <a:p>
          <a:endParaRPr lang="en-US"/>
        </a:p>
      </dgm:t>
    </dgm:pt>
    <dgm:pt modelId="{D6FEB38F-E5F8-4749-A8E4-E33CFFC105E1}" type="sibTrans" cxnId="{8E120723-CB5E-4247-96FB-46306EB3F836}">
      <dgm:prSet/>
      <dgm:spPr/>
      <dgm:t>
        <a:bodyPr/>
        <a:lstStyle/>
        <a:p>
          <a:endParaRPr lang="en-US"/>
        </a:p>
      </dgm:t>
    </dgm:pt>
    <dgm:pt modelId="{A892A0BD-9C1C-49FB-A3B5-B52C8B97B5F2}" type="pres">
      <dgm:prSet presAssocID="{3D0F47B2-6991-4CFE-998E-110CEF2791DB}" presName="Name0" presStyleCnt="0">
        <dgm:presLayoutVars>
          <dgm:dir/>
          <dgm:animLvl val="lvl"/>
          <dgm:resizeHandles val="exact"/>
        </dgm:presLayoutVars>
      </dgm:prSet>
      <dgm:spPr/>
    </dgm:pt>
    <dgm:pt modelId="{3AC19BE6-E01A-4062-B4EE-5C53DDE142BB}" type="pres">
      <dgm:prSet presAssocID="{F093BBBE-19DE-48A5-9F4C-CCC02B38B98B}" presName="composite" presStyleCnt="0"/>
      <dgm:spPr/>
    </dgm:pt>
    <dgm:pt modelId="{87FDDF8F-BF42-4998-B895-838F5782AC6A}" type="pres">
      <dgm:prSet presAssocID="{F093BBBE-19DE-48A5-9F4C-CCC02B38B9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427E321-0167-4F65-AEDD-27BD3A8F4B18}" type="pres">
      <dgm:prSet presAssocID="{F093BBBE-19DE-48A5-9F4C-CCC02B38B98B}" presName="desTx" presStyleLbl="alignAccFollowNode1" presStyleIdx="0" presStyleCnt="2">
        <dgm:presLayoutVars>
          <dgm:bulletEnabled val="1"/>
        </dgm:presLayoutVars>
      </dgm:prSet>
      <dgm:spPr/>
    </dgm:pt>
    <dgm:pt modelId="{A08DC0F7-3D43-4580-AA93-45BD82DCC061}" type="pres">
      <dgm:prSet presAssocID="{DA121777-8803-43E6-ADD5-C623291D9882}" presName="space" presStyleCnt="0"/>
      <dgm:spPr/>
    </dgm:pt>
    <dgm:pt modelId="{385A58F4-A930-42E3-A5A4-1889A68BB1BD}" type="pres">
      <dgm:prSet presAssocID="{44C1E75A-58DE-4CB7-924D-A25E5C117445}" presName="composite" presStyleCnt="0"/>
      <dgm:spPr/>
    </dgm:pt>
    <dgm:pt modelId="{8D40AA41-B96F-43AF-AA61-F5F987ED3401}" type="pres">
      <dgm:prSet presAssocID="{44C1E75A-58DE-4CB7-924D-A25E5C11744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7F3C66D-BFDD-4761-BD3E-29F2D63C6359}" type="pres">
      <dgm:prSet presAssocID="{44C1E75A-58DE-4CB7-924D-A25E5C11744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E120723-CB5E-4247-96FB-46306EB3F836}" srcId="{44C1E75A-58DE-4CB7-924D-A25E5C117445}" destId="{A2881A04-3088-4343-A534-7FB8FE356A2A}" srcOrd="2" destOrd="0" parTransId="{5F68319C-25E2-463F-B41C-2A892ECB836F}" sibTransId="{D6FEB38F-E5F8-4749-A8E4-E33CFFC105E1}"/>
    <dgm:cxn modelId="{089B4C2B-8BFD-46C5-828D-3D756F0A97D9}" type="presOf" srcId="{A2881A04-3088-4343-A534-7FB8FE356A2A}" destId="{B7F3C66D-BFDD-4761-BD3E-29F2D63C6359}" srcOrd="0" destOrd="2" presId="urn:microsoft.com/office/officeart/2005/8/layout/hList1"/>
    <dgm:cxn modelId="{32E1A52F-3FA2-4175-AD21-3464AC1B585F}" srcId="{44C1E75A-58DE-4CB7-924D-A25E5C117445}" destId="{32C3479C-5A0D-4E77-94B2-D5CC2F2C6A58}" srcOrd="0" destOrd="0" parTransId="{49C84496-EFEE-424E-8FF0-8D359A250743}" sibTransId="{0D40DD28-5D14-48B8-AE1B-25CAB21381BD}"/>
    <dgm:cxn modelId="{B7605746-3C3A-44DF-AE7F-A165D2EF45BE}" type="presOf" srcId="{140C6662-AF5F-4DFF-A80A-DF190DDD0125}" destId="{A427E321-0167-4F65-AEDD-27BD3A8F4B18}" srcOrd="0" destOrd="3" presId="urn:microsoft.com/office/officeart/2005/8/layout/hList1"/>
    <dgm:cxn modelId="{C3F0FA6B-38F3-4FA8-8750-4427971CF56A}" type="presOf" srcId="{F093BBBE-19DE-48A5-9F4C-CCC02B38B98B}" destId="{87FDDF8F-BF42-4998-B895-838F5782AC6A}" srcOrd="0" destOrd="0" presId="urn:microsoft.com/office/officeart/2005/8/layout/hList1"/>
    <dgm:cxn modelId="{50646C6C-6567-4F23-9974-BC9BBEECDA46}" srcId="{3D0F47B2-6991-4CFE-998E-110CEF2791DB}" destId="{F093BBBE-19DE-48A5-9F4C-CCC02B38B98B}" srcOrd="0" destOrd="0" parTransId="{57A8430A-051D-4082-AB2E-C0E138F7AE21}" sibTransId="{DA121777-8803-43E6-ADD5-C623291D9882}"/>
    <dgm:cxn modelId="{B2970470-110C-4C1E-8C9F-D57A86402AC1}" srcId="{3D0F47B2-6991-4CFE-998E-110CEF2791DB}" destId="{44C1E75A-58DE-4CB7-924D-A25E5C117445}" srcOrd="1" destOrd="0" parTransId="{E344EA71-0728-4558-A95D-4AB7824B36A7}" sibTransId="{22F00AAA-E430-4E54-8AEF-8EE3C67ED335}"/>
    <dgm:cxn modelId="{30B9C951-611A-42F2-A1D6-18FC689A8644}" type="presOf" srcId="{1EB15D9E-F943-4463-A76D-D7A6920D67BE}" destId="{A427E321-0167-4F65-AEDD-27BD3A8F4B18}" srcOrd="0" destOrd="0" presId="urn:microsoft.com/office/officeart/2005/8/layout/hList1"/>
    <dgm:cxn modelId="{488A7476-D4C3-4C31-834A-E4BE04E54F76}" srcId="{F093BBBE-19DE-48A5-9F4C-CCC02B38B98B}" destId="{1EB15D9E-F943-4463-A76D-D7A6920D67BE}" srcOrd="0" destOrd="0" parTransId="{767B9E8F-F016-4968-A486-1E72B9D2AF28}" sibTransId="{7E11FD66-FBD9-4AA3-879C-627E551380CC}"/>
    <dgm:cxn modelId="{BA99CF76-80CC-4DF8-B85F-0D7B1CDF3D76}" srcId="{F093BBBE-19DE-48A5-9F4C-CCC02B38B98B}" destId="{140C6662-AF5F-4DFF-A80A-DF190DDD0125}" srcOrd="3" destOrd="0" parTransId="{F2D959AC-851C-4702-927C-DA90EF15F18F}" sibTransId="{0521E26C-A3D1-4689-BE8E-788517A031D8}"/>
    <dgm:cxn modelId="{1FF7A67F-4CEF-4E19-A31B-8829E1FB9706}" srcId="{F093BBBE-19DE-48A5-9F4C-CCC02B38B98B}" destId="{F5A3FF66-20D7-4153-95B3-08ECA465846B}" srcOrd="1" destOrd="0" parTransId="{C98BBEDB-1198-4738-8B56-12AB5E341984}" sibTransId="{2C174A30-7468-4E50-A875-465FD3ABF5B6}"/>
    <dgm:cxn modelId="{92969788-DA6E-4BB3-BEFF-B64E067E4A12}" type="presOf" srcId="{44C1E75A-58DE-4CB7-924D-A25E5C117445}" destId="{8D40AA41-B96F-43AF-AA61-F5F987ED3401}" srcOrd="0" destOrd="0" presId="urn:microsoft.com/office/officeart/2005/8/layout/hList1"/>
    <dgm:cxn modelId="{A0F8B38E-11CF-4D97-9019-2A00D3813B26}" srcId="{F093BBBE-19DE-48A5-9F4C-CCC02B38B98B}" destId="{4F3C1709-903E-46AC-9576-1348A5762159}" srcOrd="2" destOrd="0" parTransId="{20E15392-8FBD-4E0D-8266-5237E1514231}" sibTransId="{F97EAE23-F237-4B2A-8CFE-C922879D89C8}"/>
    <dgm:cxn modelId="{BB8207A0-9DF9-4BE9-A8AF-D91DEA0B8FD0}" type="presOf" srcId="{4A58DD68-9A90-4A6C-8BED-F2922ED14A4E}" destId="{B7F3C66D-BFDD-4761-BD3E-29F2D63C6359}" srcOrd="0" destOrd="1" presId="urn:microsoft.com/office/officeart/2005/8/layout/hList1"/>
    <dgm:cxn modelId="{F2CE10D4-6492-4B75-89D8-05AE16114AB7}" type="presOf" srcId="{4F3C1709-903E-46AC-9576-1348A5762159}" destId="{A427E321-0167-4F65-AEDD-27BD3A8F4B18}" srcOrd="0" destOrd="2" presId="urn:microsoft.com/office/officeart/2005/8/layout/hList1"/>
    <dgm:cxn modelId="{359776D5-E8CB-4C6A-B0C5-85F851D4BE38}" srcId="{44C1E75A-58DE-4CB7-924D-A25E5C117445}" destId="{4A58DD68-9A90-4A6C-8BED-F2922ED14A4E}" srcOrd="1" destOrd="0" parTransId="{E6DA6665-ADEB-4449-9E43-7E28683962B3}" sibTransId="{5F214019-3FBC-41E6-A66A-12BE572BFB4E}"/>
    <dgm:cxn modelId="{4CDF3DE1-877C-4D79-A363-8DC276ECDB6E}" type="presOf" srcId="{F5A3FF66-20D7-4153-95B3-08ECA465846B}" destId="{A427E321-0167-4F65-AEDD-27BD3A8F4B18}" srcOrd="0" destOrd="1" presId="urn:microsoft.com/office/officeart/2005/8/layout/hList1"/>
    <dgm:cxn modelId="{25F743E6-CD7B-44C8-A03C-25B6C4EF9BA1}" type="presOf" srcId="{3D0F47B2-6991-4CFE-998E-110CEF2791DB}" destId="{A892A0BD-9C1C-49FB-A3B5-B52C8B97B5F2}" srcOrd="0" destOrd="0" presId="urn:microsoft.com/office/officeart/2005/8/layout/hList1"/>
    <dgm:cxn modelId="{107844E6-131E-4CAC-91A0-1913CFD0C402}" type="presOf" srcId="{32C3479C-5A0D-4E77-94B2-D5CC2F2C6A58}" destId="{B7F3C66D-BFDD-4761-BD3E-29F2D63C6359}" srcOrd="0" destOrd="0" presId="urn:microsoft.com/office/officeart/2005/8/layout/hList1"/>
    <dgm:cxn modelId="{A655D8BF-3D5B-4DD7-A6DB-02400B376FD7}" type="presParOf" srcId="{A892A0BD-9C1C-49FB-A3B5-B52C8B97B5F2}" destId="{3AC19BE6-E01A-4062-B4EE-5C53DDE142BB}" srcOrd="0" destOrd="0" presId="urn:microsoft.com/office/officeart/2005/8/layout/hList1"/>
    <dgm:cxn modelId="{0741A4BA-5F46-401D-9918-395C801F791F}" type="presParOf" srcId="{3AC19BE6-E01A-4062-B4EE-5C53DDE142BB}" destId="{87FDDF8F-BF42-4998-B895-838F5782AC6A}" srcOrd="0" destOrd="0" presId="urn:microsoft.com/office/officeart/2005/8/layout/hList1"/>
    <dgm:cxn modelId="{4D2ADE53-9F48-49D3-88FA-AD92C347CEB8}" type="presParOf" srcId="{3AC19BE6-E01A-4062-B4EE-5C53DDE142BB}" destId="{A427E321-0167-4F65-AEDD-27BD3A8F4B18}" srcOrd="1" destOrd="0" presId="urn:microsoft.com/office/officeart/2005/8/layout/hList1"/>
    <dgm:cxn modelId="{A1D8E09C-D423-4150-BD1D-80AF7D0A0C5A}" type="presParOf" srcId="{A892A0BD-9C1C-49FB-A3B5-B52C8B97B5F2}" destId="{A08DC0F7-3D43-4580-AA93-45BD82DCC061}" srcOrd="1" destOrd="0" presId="urn:microsoft.com/office/officeart/2005/8/layout/hList1"/>
    <dgm:cxn modelId="{1F164EAD-C413-41F6-8460-3EEE006C1454}" type="presParOf" srcId="{A892A0BD-9C1C-49FB-A3B5-B52C8B97B5F2}" destId="{385A58F4-A930-42E3-A5A4-1889A68BB1BD}" srcOrd="2" destOrd="0" presId="urn:microsoft.com/office/officeart/2005/8/layout/hList1"/>
    <dgm:cxn modelId="{AA2DE2F4-9D4A-4C69-9DB3-CBAADD72A959}" type="presParOf" srcId="{385A58F4-A930-42E3-A5A4-1889A68BB1BD}" destId="{8D40AA41-B96F-43AF-AA61-F5F987ED3401}" srcOrd="0" destOrd="0" presId="urn:microsoft.com/office/officeart/2005/8/layout/hList1"/>
    <dgm:cxn modelId="{9425DA9E-6733-4EEC-B1C7-238013EFFD8B}" type="presParOf" srcId="{385A58F4-A930-42E3-A5A4-1889A68BB1BD}" destId="{B7F3C66D-BFDD-4761-BD3E-29F2D63C63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4F2261-EE0D-4ECC-9B14-6FB884A1E16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</dgm:pt>
    <dgm:pt modelId="{2D844AE4-7CB8-449F-99AF-A0AA25023E68}">
      <dgm:prSet phldrT="[Text]"/>
      <dgm:spPr/>
      <dgm:t>
        <a:bodyPr/>
        <a:lstStyle/>
        <a:p>
          <a:r>
            <a:rPr lang="en-US"/>
            <a:t>Fabric doesn’t have native GenAI capabilities</a:t>
          </a:r>
        </a:p>
      </dgm:t>
    </dgm:pt>
    <dgm:pt modelId="{86E8C857-EB96-49FC-BE64-7DAA043F5FA9}" type="parTrans" cxnId="{3A73C31D-02D9-492F-8F86-0DA65AFA3CB7}">
      <dgm:prSet/>
      <dgm:spPr/>
      <dgm:t>
        <a:bodyPr/>
        <a:lstStyle/>
        <a:p>
          <a:endParaRPr lang="en-US"/>
        </a:p>
      </dgm:t>
    </dgm:pt>
    <dgm:pt modelId="{B5B4C85E-3F08-4964-A640-EC840688B2A4}" type="sibTrans" cxnId="{3A73C31D-02D9-492F-8F86-0DA65AFA3CB7}">
      <dgm:prSet/>
      <dgm:spPr/>
      <dgm:t>
        <a:bodyPr/>
        <a:lstStyle/>
        <a:p>
          <a:endParaRPr lang="en-US"/>
        </a:p>
      </dgm:t>
    </dgm:pt>
    <dgm:pt modelId="{A0D4D979-44F6-4CFD-AC70-F954B68410C4}">
      <dgm:prSet/>
      <dgm:spPr/>
      <dgm:t>
        <a:bodyPr/>
        <a:lstStyle/>
        <a:p>
          <a:r>
            <a:rPr lang="en-US" dirty="0"/>
            <a:t>But by integrating it with Azure OpenAI you can make it work, sometimes rather easily</a:t>
          </a:r>
        </a:p>
      </dgm:t>
    </dgm:pt>
    <dgm:pt modelId="{A758673A-C0B3-4B4E-A57D-27996DBB10FA}" type="parTrans" cxnId="{788B4EFA-2D91-4716-AB53-001FBFC4F4C0}">
      <dgm:prSet/>
      <dgm:spPr/>
      <dgm:t>
        <a:bodyPr/>
        <a:lstStyle/>
        <a:p>
          <a:endParaRPr lang="en-US"/>
        </a:p>
      </dgm:t>
    </dgm:pt>
    <dgm:pt modelId="{DE0ED407-78F0-4BA6-B469-85EBB1D4ABD2}" type="sibTrans" cxnId="{788B4EFA-2D91-4716-AB53-001FBFC4F4C0}">
      <dgm:prSet/>
      <dgm:spPr/>
      <dgm:t>
        <a:bodyPr/>
        <a:lstStyle/>
        <a:p>
          <a:endParaRPr lang="en-US"/>
        </a:p>
      </dgm:t>
    </dgm:pt>
    <dgm:pt modelId="{3B741ECA-AF47-4D77-9D8C-59E735EE8C7D}">
      <dgm:prSet/>
      <dgm:spPr/>
      <dgm:t>
        <a:bodyPr/>
        <a:lstStyle/>
        <a:p>
          <a:r>
            <a:rPr lang="en-US" dirty="0"/>
            <a:t>Can use Azure Cognitive Search for vector database and operations</a:t>
          </a:r>
        </a:p>
      </dgm:t>
    </dgm:pt>
    <dgm:pt modelId="{E009264E-28FF-4DB4-8ABC-973C3FA98C4E}" type="parTrans" cxnId="{5B7AEA55-4B27-4EA2-A949-67BB60C5E81E}">
      <dgm:prSet/>
      <dgm:spPr/>
      <dgm:t>
        <a:bodyPr/>
        <a:lstStyle/>
        <a:p>
          <a:endParaRPr lang="en-US"/>
        </a:p>
      </dgm:t>
    </dgm:pt>
    <dgm:pt modelId="{9F329165-1D14-405C-8D3C-B18B85122A5D}" type="sibTrans" cxnId="{5B7AEA55-4B27-4EA2-A949-67BB60C5E81E}">
      <dgm:prSet/>
      <dgm:spPr/>
      <dgm:t>
        <a:bodyPr/>
        <a:lstStyle/>
        <a:p>
          <a:endParaRPr lang="en-US"/>
        </a:p>
      </dgm:t>
    </dgm:pt>
    <dgm:pt modelId="{150D796F-8E6A-4CCD-8C9F-64C82B5AADA8}">
      <dgm:prSet/>
      <dgm:spPr/>
      <dgm:t>
        <a:bodyPr/>
        <a:lstStyle/>
        <a:p>
          <a:r>
            <a:rPr lang="en-US" dirty="0"/>
            <a:t>Integrate with your Lakehouse data for full effect</a:t>
          </a:r>
        </a:p>
      </dgm:t>
    </dgm:pt>
    <dgm:pt modelId="{A4FADA08-6AD2-45A1-AA7E-4D7FFD1B10FB}" type="parTrans" cxnId="{BF62D0EA-2266-48EE-9A28-4B1FC3F5D45E}">
      <dgm:prSet/>
      <dgm:spPr/>
      <dgm:t>
        <a:bodyPr/>
        <a:lstStyle/>
        <a:p>
          <a:endParaRPr lang="en-US"/>
        </a:p>
      </dgm:t>
    </dgm:pt>
    <dgm:pt modelId="{67EDB8F7-0285-4DA9-A815-98ADDE3F1C7C}" type="sibTrans" cxnId="{BF62D0EA-2266-48EE-9A28-4B1FC3F5D45E}">
      <dgm:prSet/>
      <dgm:spPr/>
      <dgm:t>
        <a:bodyPr/>
        <a:lstStyle/>
        <a:p>
          <a:endParaRPr lang="en-US"/>
        </a:p>
      </dgm:t>
    </dgm:pt>
    <dgm:pt modelId="{49441ADD-B008-4850-852C-24C17A832485}" type="pres">
      <dgm:prSet presAssocID="{F44F2261-EE0D-4ECC-9B14-6FB884A1E16F}" presName="Name0" presStyleCnt="0">
        <dgm:presLayoutVars>
          <dgm:dir/>
          <dgm:animLvl val="lvl"/>
          <dgm:resizeHandles val="exact"/>
        </dgm:presLayoutVars>
      </dgm:prSet>
      <dgm:spPr/>
    </dgm:pt>
    <dgm:pt modelId="{6F9B99C4-5E11-49A8-8E9C-C71056F9F0F1}" type="pres">
      <dgm:prSet presAssocID="{150D796F-8E6A-4CCD-8C9F-64C82B5AADA8}" presName="boxAndChildren" presStyleCnt="0"/>
      <dgm:spPr/>
    </dgm:pt>
    <dgm:pt modelId="{CFFAB2AA-1030-4668-8B77-E9A2B1622E88}" type="pres">
      <dgm:prSet presAssocID="{150D796F-8E6A-4CCD-8C9F-64C82B5AADA8}" presName="parentTextBox" presStyleLbl="node1" presStyleIdx="0" presStyleCnt="4"/>
      <dgm:spPr/>
    </dgm:pt>
    <dgm:pt modelId="{154682A8-D00A-44DB-9E2F-931C47E8DE59}" type="pres">
      <dgm:prSet presAssocID="{9F329165-1D14-405C-8D3C-B18B85122A5D}" presName="sp" presStyleCnt="0"/>
      <dgm:spPr/>
    </dgm:pt>
    <dgm:pt modelId="{E7E9244A-055E-4DD0-A0E7-68D97A968FB6}" type="pres">
      <dgm:prSet presAssocID="{3B741ECA-AF47-4D77-9D8C-59E735EE8C7D}" presName="arrowAndChildren" presStyleCnt="0"/>
      <dgm:spPr/>
    </dgm:pt>
    <dgm:pt modelId="{8640239A-BD23-4B94-9A41-B7128F575B14}" type="pres">
      <dgm:prSet presAssocID="{3B741ECA-AF47-4D77-9D8C-59E735EE8C7D}" presName="parentTextArrow" presStyleLbl="node1" presStyleIdx="1" presStyleCnt="4"/>
      <dgm:spPr/>
    </dgm:pt>
    <dgm:pt modelId="{CFA1A114-8A7F-4517-9C2C-A632ABC4C29E}" type="pres">
      <dgm:prSet presAssocID="{DE0ED407-78F0-4BA6-B469-85EBB1D4ABD2}" presName="sp" presStyleCnt="0"/>
      <dgm:spPr/>
    </dgm:pt>
    <dgm:pt modelId="{1DD10C08-032D-4600-B527-673BDE4FEF96}" type="pres">
      <dgm:prSet presAssocID="{A0D4D979-44F6-4CFD-AC70-F954B68410C4}" presName="arrowAndChildren" presStyleCnt="0"/>
      <dgm:spPr/>
    </dgm:pt>
    <dgm:pt modelId="{20332558-2396-4C82-BC88-D61055CC7EF8}" type="pres">
      <dgm:prSet presAssocID="{A0D4D979-44F6-4CFD-AC70-F954B68410C4}" presName="parentTextArrow" presStyleLbl="node1" presStyleIdx="2" presStyleCnt="4"/>
      <dgm:spPr/>
    </dgm:pt>
    <dgm:pt modelId="{2E9F786D-1F82-4C0B-A31F-7CCEF24E8B9A}" type="pres">
      <dgm:prSet presAssocID="{B5B4C85E-3F08-4964-A640-EC840688B2A4}" presName="sp" presStyleCnt="0"/>
      <dgm:spPr/>
    </dgm:pt>
    <dgm:pt modelId="{DF32A609-D309-4785-9A2E-D1D19814E4C8}" type="pres">
      <dgm:prSet presAssocID="{2D844AE4-7CB8-449F-99AF-A0AA25023E68}" presName="arrowAndChildren" presStyleCnt="0"/>
      <dgm:spPr/>
    </dgm:pt>
    <dgm:pt modelId="{C170DE6E-EEAC-458B-B857-4651CF276FB6}" type="pres">
      <dgm:prSet presAssocID="{2D844AE4-7CB8-449F-99AF-A0AA25023E68}" presName="parentTextArrow" presStyleLbl="node1" presStyleIdx="3" presStyleCnt="4"/>
      <dgm:spPr/>
    </dgm:pt>
  </dgm:ptLst>
  <dgm:cxnLst>
    <dgm:cxn modelId="{3A73C31D-02D9-492F-8F86-0DA65AFA3CB7}" srcId="{F44F2261-EE0D-4ECC-9B14-6FB884A1E16F}" destId="{2D844AE4-7CB8-449F-99AF-A0AA25023E68}" srcOrd="0" destOrd="0" parTransId="{86E8C857-EB96-49FC-BE64-7DAA043F5FA9}" sibTransId="{B5B4C85E-3F08-4964-A640-EC840688B2A4}"/>
    <dgm:cxn modelId="{2DB3A635-9364-43EB-BBA5-E1A21A717118}" type="presOf" srcId="{150D796F-8E6A-4CCD-8C9F-64C82B5AADA8}" destId="{CFFAB2AA-1030-4668-8B77-E9A2B1622E88}" srcOrd="0" destOrd="0" presId="urn:microsoft.com/office/officeart/2005/8/layout/process4"/>
    <dgm:cxn modelId="{D2727E3B-F57A-4CA3-B5FB-13A1624058A3}" type="presOf" srcId="{3B741ECA-AF47-4D77-9D8C-59E735EE8C7D}" destId="{8640239A-BD23-4B94-9A41-B7128F575B14}" srcOrd="0" destOrd="0" presId="urn:microsoft.com/office/officeart/2005/8/layout/process4"/>
    <dgm:cxn modelId="{FA291F3C-8BBE-4C71-9DD4-859D070E8EC4}" type="presOf" srcId="{A0D4D979-44F6-4CFD-AC70-F954B68410C4}" destId="{20332558-2396-4C82-BC88-D61055CC7EF8}" srcOrd="0" destOrd="0" presId="urn:microsoft.com/office/officeart/2005/8/layout/process4"/>
    <dgm:cxn modelId="{8388CD41-8D12-4833-A4E1-D779992A5978}" type="presOf" srcId="{2D844AE4-7CB8-449F-99AF-A0AA25023E68}" destId="{C170DE6E-EEAC-458B-B857-4651CF276FB6}" srcOrd="0" destOrd="0" presId="urn:microsoft.com/office/officeart/2005/8/layout/process4"/>
    <dgm:cxn modelId="{5B7AEA55-4B27-4EA2-A949-67BB60C5E81E}" srcId="{F44F2261-EE0D-4ECC-9B14-6FB884A1E16F}" destId="{3B741ECA-AF47-4D77-9D8C-59E735EE8C7D}" srcOrd="2" destOrd="0" parTransId="{E009264E-28FF-4DB4-8ABC-973C3FA98C4E}" sibTransId="{9F329165-1D14-405C-8D3C-B18B85122A5D}"/>
    <dgm:cxn modelId="{4A98A5B0-E460-4B54-8722-E58B4DBBAA13}" type="presOf" srcId="{F44F2261-EE0D-4ECC-9B14-6FB884A1E16F}" destId="{49441ADD-B008-4850-852C-24C17A832485}" srcOrd="0" destOrd="0" presId="urn:microsoft.com/office/officeart/2005/8/layout/process4"/>
    <dgm:cxn modelId="{BF62D0EA-2266-48EE-9A28-4B1FC3F5D45E}" srcId="{F44F2261-EE0D-4ECC-9B14-6FB884A1E16F}" destId="{150D796F-8E6A-4CCD-8C9F-64C82B5AADA8}" srcOrd="3" destOrd="0" parTransId="{A4FADA08-6AD2-45A1-AA7E-4D7FFD1B10FB}" sibTransId="{67EDB8F7-0285-4DA9-A815-98ADDE3F1C7C}"/>
    <dgm:cxn modelId="{788B4EFA-2D91-4716-AB53-001FBFC4F4C0}" srcId="{F44F2261-EE0D-4ECC-9B14-6FB884A1E16F}" destId="{A0D4D979-44F6-4CFD-AC70-F954B68410C4}" srcOrd="1" destOrd="0" parTransId="{A758673A-C0B3-4B4E-A57D-27996DBB10FA}" sibTransId="{DE0ED407-78F0-4BA6-B469-85EBB1D4ABD2}"/>
    <dgm:cxn modelId="{3B87C753-C48D-4BC5-842C-E9023C461197}" type="presParOf" srcId="{49441ADD-B008-4850-852C-24C17A832485}" destId="{6F9B99C4-5E11-49A8-8E9C-C71056F9F0F1}" srcOrd="0" destOrd="0" presId="urn:microsoft.com/office/officeart/2005/8/layout/process4"/>
    <dgm:cxn modelId="{0A009FDA-38C1-4A43-9938-C6AA6C82E1CB}" type="presParOf" srcId="{6F9B99C4-5E11-49A8-8E9C-C71056F9F0F1}" destId="{CFFAB2AA-1030-4668-8B77-E9A2B1622E88}" srcOrd="0" destOrd="0" presId="urn:microsoft.com/office/officeart/2005/8/layout/process4"/>
    <dgm:cxn modelId="{5BAAEC21-F2FF-434D-BF24-C73745EA9009}" type="presParOf" srcId="{49441ADD-B008-4850-852C-24C17A832485}" destId="{154682A8-D00A-44DB-9E2F-931C47E8DE59}" srcOrd="1" destOrd="0" presId="urn:microsoft.com/office/officeart/2005/8/layout/process4"/>
    <dgm:cxn modelId="{05D1A2CA-B602-43C8-8F89-E6F36D95C7AE}" type="presParOf" srcId="{49441ADD-B008-4850-852C-24C17A832485}" destId="{E7E9244A-055E-4DD0-A0E7-68D97A968FB6}" srcOrd="2" destOrd="0" presId="urn:microsoft.com/office/officeart/2005/8/layout/process4"/>
    <dgm:cxn modelId="{96BD1C3F-15BC-44DC-AF44-F30FD7EB8003}" type="presParOf" srcId="{E7E9244A-055E-4DD0-A0E7-68D97A968FB6}" destId="{8640239A-BD23-4B94-9A41-B7128F575B14}" srcOrd="0" destOrd="0" presId="urn:microsoft.com/office/officeart/2005/8/layout/process4"/>
    <dgm:cxn modelId="{55E08151-19F6-45E5-BDB5-092FC80FE9E6}" type="presParOf" srcId="{49441ADD-B008-4850-852C-24C17A832485}" destId="{CFA1A114-8A7F-4517-9C2C-A632ABC4C29E}" srcOrd="3" destOrd="0" presId="urn:microsoft.com/office/officeart/2005/8/layout/process4"/>
    <dgm:cxn modelId="{06AB9F05-7C48-4858-9D0E-780201102BD8}" type="presParOf" srcId="{49441ADD-B008-4850-852C-24C17A832485}" destId="{1DD10C08-032D-4600-B527-673BDE4FEF96}" srcOrd="4" destOrd="0" presId="urn:microsoft.com/office/officeart/2005/8/layout/process4"/>
    <dgm:cxn modelId="{6CE83FC9-DA23-4505-95B9-409C7F77CA71}" type="presParOf" srcId="{1DD10C08-032D-4600-B527-673BDE4FEF96}" destId="{20332558-2396-4C82-BC88-D61055CC7EF8}" srcOrd="0" destOrd="0" presId="urn:microsoft.com/office/officeart/2005/8/layout/process4"/>
    <dgm:cxn modelId="{CA6BED93-7B48-4A48-B72F-FB613E3DE9E5}" type="presParOf" srcId="{49441ADD-B008-4850-852C-24C17A832485}" destId="{2E9F786D-1F82-4C0B-A31F-7CCEF24E8B9A}" srcOrd="5" destOrd="0" presId="urn:microsoft.com/office/officeart/2005/8/layout/process4"/>
    <dgm:cxn modelId="{6E32F08D-03BA-4338-BFD7-60BB790AF7A0}" type="presParOf" srcId="{49441ADD-B008-4850-852C-24C17A832485}" destId="{DF32A609-D309-4785-9A2E-D1D19814E4C8}" srcOrd="6" destOrd="0" presId="urn:microsoft.com/office/officeart/2005/8/layout/process4"/>
    <dgm:cxn modelId="{325EE825-C8A1-425E-9F1E-0DD3E26A7B70}" type="presParOf" srcId="{DF32A609-D309-4785-9A2E-D1D19814E4C8}" destId="{C170DE6E-EEAC-458B-B857-4651CF276F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CAB8C-821F-434A-B469-B87BAFEBEEF8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2B7F083-E195-4533-A09B-5500CA02649A}">
      <dgm:prSet phldrT="[Text]"/>
      <dgm:spPr/>
      <dgm:t>
        <a:bodyPr/>
        <a:lstStyle/>
        <a:p>
          <a:r>
            <a:rPr lang="en-US"/>
            <a:t>Experiments, Models</a:t>
          </a:r>
          <a:endParaRPr lang="en-US" dirty="0"/>
        </a:p>
      </dgm:t>
    </dgm:pt>
    <dgm:pt modelId="{43764E25-CA14-4B72-825B-AB7E6A8F4CCA}" type="parTrans" cxnId="{94BF0A28-F2AF-465F-9501-BC354E41D0C1}">
      <dgm:prSet/>
      <dgm:spPr/>
      <dgm:t>
        <a:bodyPr/>
        <a:lstStyle/>
        <a:p>
          <a:endParaRPr lang="en-US"/>
        </a:p>
      </dgm:t>
    </dgm:pt>
    <dgm:pt modelId="{F65A4097-4BE0-4B44-9148-E1218D16940C}" type="sibTrans" cxnId="{94BF0A28-F2AF-465F-9501-BC354E41D0C1}">
      <dgm:prSet/>
      <dgm:spPr/>
      <dgm:t>
        <a:bodyPr/>
        <a:lstStyle/>
        <a:p>
          <a:endParaRPr lang="en-US"/>
        </a:p>
      </dgm:t>
    </dgm:pt>
    <dgm:pt modelId="{B40CD15C-924C-40F6-A3C3-1E592AFE3620}">
      <dgm:prSet/>
      <dgm:spPr/>
      <dgm:t>
        <a:bodyPr/>
        <a:lstStyle/>
        <a:p>
          <a:r>
            <a:rPr lang="en-US" dirty="0"/>
            <a:t>Notebooks</a:t>
          </a:r>
        </a:p>
      </dgm:t>
    </dgm:pt>
    <dgm:pt modelId="{958B5FE2-BA11-46E9-A069-8EE72B58967F}" type="parTrans" cxnId="{1DB7FB42-4352-4ABC-AF8D-7D2763252524}">
      <dgm:prSet/>
      <dgm:spPr/>
      <dgm:t>
        <a:bodyPr/>
        <a:lstStyle/>
        <a:p>
          <a:endParaRPr lang="en-US"/>
        </a:p>
      </dgm:t>
    </dgm:pt>
    <dgm:pt modelId="{8A28E5E8-86CD-422C-8E15-59B69671E013}" type="sibTrans" cxnId="{1DB7FB42-4352-4ABC-AF8D-7D2763252524}">
      <dgm:prSet/>
      <dgm:spPr/>
      <dgm:t>
        <a:bodyPr/>
        <a:lstStyle/>
        <a:p>
          <a:endParaRPr lang="en-US"/>
        </a:p>
      </dgm:t>
    </dgm:pt>
    <dgm:pt modelId="{76FF0854-54F7-4B6A-B096-CBEBDC49C560}">
      <dgm:prSet/>
      <dgm:spPr/>
      <dgm:t>
        <a:bodyPr/>
        <a:lstStyle/>
        <a:p>
          <a:r>
            <a:rPr lang="en-US" b="1" dirty="0" err="1"/>
            <a:t>ML</a:t>
          </a:r>
          <a:r>
            <a:rPr lang="en-US" dirty="0" err="1"/>
            <a:t>flow</a:t>
          </a:r>
          <a:endParaRPr lang="en-US" dirty="0"/>
        </a:p>
      </dgm:t>
    </dgm:pt>
    <dgm:pt modelId="{43DEE3C8-2951-4E5C-81B2-06483CE88A89}" type="parTrans" cxnId="{20AD15D7-5EE3-45F8-923C-092D5281341F}">
      <dgm:prSet/>
      <dgm:spPr/>
      <dgm:t>
        <a:bodyPr/>
        <a:lstStyle/>
        <a:p>
          <a:endParaRPr lang="en-US"/>
        </a:p>
      </dgm:t>
    </dgm:pt>
    <dgm:pt modelId="{2181F07F-E9CF-4D24-8A2F-6B87A977FB23}" type="sibTrans" cxnId="{20AD15D7-5EE3-45F8-923C-092D5281341F}">
      <dgm:prSet/>
      <dgm:spPr/>
      <dgm:t>
        <a:bodyPr/>
        <a:lstStyle/>
        <a:p>
          <a:endParaRPr lang="en-US"/>
        </a:p>
      </dgm:t>
    </dgm:pt>
    <dgm:pt modelId="{84761C1E-425F-4CAF-B63E-E49C9DCBB45B}">
      <dgm:prSet/>
      <dgm:spPr/>
      <dgm:t>
        <a:bodyPr/>
        <a:lstStyle/>
        <a:p>
          <a:r>
            <a:rPr lang="en-US" dirty="0"/>
            <a:t>Apache Spark, </a:t>
          </a:r>
          <a:r>
            <a:rPr lang="en-US" dirty="0" err="1"/>
            <a:t>PySpark</a:t>
          </a:r>
          <a:r>
            <a:rPr lang="en-US" dirty="0"/>
            <a:t>, Spark </a:t>
          </a:r>
          <a:r>
            <a:rPr lang="en-US" b="1" dirty="0"/>
            <a:t>ML</a:t>
          </a:r>
          <a:r>
            <a:rPr lang="en-US" b="0" dirty="0"/>
            <a:t>, Scikit-learn, </a:t>
          </a:r>
          <a:r>
            <a:rPr lang="en-US" b="0" dirty="0" err="1"/>
            <a:t>LightGBM</a:t>
          </a:r>
          <a:endParaRPr lang="en-US" b="0" dirty="0"/>
        </a:p>
      </dgm:t>
    </dgm:pt>
    <dgm:pt modelId="{761C4D59-7B38-40E7-9F46-CB3893C9991B}" type="parTrans" cxnId="{A6285900-E801-499E-A409-DD9B1C6E3D5E}">
      <dgm:prSet/>
      <dgm:spPr/>
      <dgm:t>
        <a:bodyPr/>
        <a:lstStyle/>
        <a:p>
          <a:endParaRPr lang="en-US"/>
        </a:p>
      </dgm:t>
    </dgm:pt>
    <dgm:pt modelId="{BB3DF40F-906A-4242-8E65-C49AFFFBB507}" type="sibTrans" cxnId="{A6285900-E801-499E-A409-DD9B1C6E3D5E}">
      <dgm:prSet/>
      <dgm:spPr/>
      <dgm:t>
        <a:bodyPr/>
        <a:lstStyle/>
        <a:p>
          <a:endParaRPr lang="en-US"/>
        </a:p>
      </dgm:t>
    </dgm:pt>
    <dgm:pt modelId="{02441755-163B-46B4-9823-0A1ADA62656A}">
      <dgm:prSet/>
      <dgm:spPr/>
      <dgm:t>
        <a:bodyPr/>
        <a:lstStyle/>
        <a:p>
          <a:r>
            <a:rPr lang="en-US" dirty="0"/>
            <a:t>FLA</a:t>
          </a:r>
          <a:r>
            <a:rPr lang="en-US" b="1" dirty="0"/>
            <a:t>ML</a:t>
          </a:r>
        </a:p>
      </dgm:t>
    </dgm:pt>
    <dgm:pt modelId="{FB52ADED-1145-41FC-A030-858B24E731C1}" type="parTrans" cxnId="{9C1FC842-FAE1-48FC-AA10-922A79595968}">
      <dgm:prSet/>
      <dgm:spPr/>
      <dgm:t>
        <a:bodyPr/>
        <a:lstStyle/>
        <a:p>
          <a:endParaRPr lang="en-US"/>
        </a:p>
      </dgm:t>
    </dgm:pt>
    <dgm:pt modelId="{7D361E81-D8C6-4868-9856-4E8C30BA7BEF}" type="sibTrans" cxnId="{9C1FC842-FAE1-48FC-AA10-922A79595968}">
      <dgm:prSet/>
      <dgm:spPr/>
      <dgm:t>
        <a:bodyPr/>
        <a:lstStyle/>
        <a:p>
          <a:endParaRPr lang="en-US"/>
        </a:p>
      </dgm:t>
    </dgm:pt>
    <dgm:pt modelId="{D9554A84-2F62-4E2A-866A-6686DE6E46E7}">
      <dgm:prSet/>
      <dgm:spPr/>
      <dgm:t>
        <a:bodyPr/>
        <a:lstStyle/>
        <a:p>
          <a:r>
            <a:rPr lang="en-US" dirty="0" err="1"/>
            <a:t>Synapse</a:t>
          </a:r>
          <a:r>
            <a:rPr lang="en-US" b="1" dirty="0" err="1"/>
            <a:t>ML</a:t>
          </a:r>
          <a:endParaRPr lang="en-US" b="1" dirty="0"/>
        </a:p>
      </dgm:t>
    </dgm:pt>
    <dgm:pt modelId="{3327E7BC-1213-40D7-870E-F1B3C4A8E5DC}" type="parTrans" cxnId="{431829AF-EEC0-438C-A441-2176C2AE9DE1}">
      <dgm:prSet/>
      <dgm:spPr/>
      <dgm:t>
        <a:bodyPr/>
        <a:lstStyle/>
        <a:p>
          <a:endParaRPr lang="en-US"/>
        </a:p>
      </dgm:t>
    </dgm:pt>
    <dgm:pt modelId="{39954241-DF21-43D8-B3F8-493029822991}" type="sibTrans" cxnId="{431829AF-EEC0-438C-A441-2176C2AE9DE1}">
      <dgm:prSet/>
      <dgm:spPr/>
      <dgm:t>
        <a:bodyPr/>
        <a:lstStyle/>
        <a:p>
          <a:endParaRPr lang="en-US"/>
        </a:p>
      </dgm:t>
    </dgm:pt>
    <dgm:pt modelId="{347D2A82-F6D2-477C-BEF4-61F79C12AAD3}" type="pres">
      <dgm:prSet presAssocID="{43CCAB8C-821F-434A-B469-B87BAFEBEEF8}" presName="linear" presStyleCnt="0">
        <dgm:presLayoutVars>
          <dgm:animLvl val="lvl"/>
          <dgm:resizeHandles val="exact"/>
        </dgm:presLayoutVars>
      </dgm:prSet>
      <dgm:spPr/>
    </dgm:pt>
    <dgm:pt modelId="{7323B909-2E71-4881-9148-8FD8FA91C617}" type="pres">
      <dgm:prSet presAssocID="{82B7F083-E195-4533-A09B-5500CA02649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B5E2FF7-7DAE-4953-A789-943F00CAAFD1}" type="pres">
      <dgm:prSet presAssocID="{F65A4097-4BE0-4B44-9148-E1218D16940C}" presName="spacer" presStyleCnt="0"/>
      <dgm:spPr/>
    </dgm:pt>
    <dgm:pt modelId="{4B131182-EB2D-4848-897A-B1C1D2458E59}" type="pres">
      <dgm:prSet presAssocID="{B40CD15C-924C-40F6-A3C3-1E592AFE362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71102D-500B-4911-8D8E-32E0BF2B3265}" type="pres">
      <dgm:prSet presAssocID="{8A28E5E8-86CD-422C-8E15-59B69671E013}" presName="spacer" presStyleCnt="0"/>
      <dgm:spPr/>
    </dgm:pt>
    <dgm:pt modelId="{B6EEE95E-545F-4CFF-9042-1EDD228F3B04}" type="pres">
      <dgm:prSet presAssocID="{76FF0854-54F7-4B6A-B096-CBEBDC49C56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2AE9BDA-1C0F-45AD-959C-0B42E1DC0824}" type="pres">
      <dgm:prSet presAssocID="{2181F07F-E9CF-4D24-8A2F-6B87A977FB23}" presName="spacer" presStyleCnt="0"/>
      <dgm:spPr/>
    </dgm:pt>
    <dgm:pt modelId="{BDAB7CBE-9953-4D4C-A8FF-9E3CD7F3C445}" type="pres">
      <dgm:prSet presAssocID="{84761C1E-425F-4CAF-B63E-E49C9DCBB4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B654D1F-5DE4-4E8B-BF93-AB722657BF74}" type="pres">
      <dgm:prSet presAssocID="{BB3DF40F-906A-4242-8E65-C49AFFFBB507}" presName="spacer" presStyleCnt="0"/>
      <dgm:spPr/>
    </dgm:pt>
    <dgm:pt modelId="{969E73D7-7A2E-4FA9-90F9-06B596F510E5}" type="pres">
      <dgm:prSet presAssocID="{02441755-163B-46B4-9823-0A1ADA62656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FD27C0F-4BAD-4A50-98A5-93023AFD7989}" type="pres">
      <dgm:prSet presAssocID="{7D361E81-D8C6-4868-9856-4E8C30BA7BEF}" presName="spacer" presStyleCnt="0"/>
      <dgm:spPr/>
    </dgm:pt>
    <dgm:pt modelId="{C3071ED8-A149-437E-A59A-FD5F3251CD53}" type="pres">
      <dgm:prSet presAssocID="{D9554A84-2F62-4E2A-866A-6686DE6E46E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6285900-E801-499E-A409-DD9B1C6E3D5E}" srcId="{43CCAB8C-821F-434A-B469-B87BAFEBEEF8}" destId="{84761C1E-425F-4CAF-B63E-E49C9DCBB45B}" srcOrd="3" destOrd="0" parTransId="{761C4D59-7B38-40E7-9F46-CB3893C9991B}" sibTransId="{BB3DF40F-906A-4242-8E65-C49AFFFBB507}"/>
    <dgm:cxn modelId="{94BF0A28-F2AF-465F-9501-BC354E41D0C1}" srcId="{43CCAB8C-821F-434A-B469-B87BAFEBEEF8}" destId="{82B7F083-E195-4533-A09B-5500CA02649A}" srcOrd="0" destOrd="0" parTransId="{43764E25-CA14-4B72-825B-AB7E6A8F4CCA}" sibTransId="{F65A4097-4BE0-4B44-9148-E1218D16940C}"/>
    <dgm:cxn modelId="{70B0D160-D252-457F-B17A-8CA6B9B59BDE}" type="presOf" srcId="{43CCAB8C-821F-434A-B469-B87BAFEBEEF8}" destId="{347D2A82-F6D2-477C-BEF4-61F79C12AAD3}" srcOrd="0" destOrd="0" presId="urn:microsoft.com/office/officeart/2005/8/layout/vList2"/>
    <dgm:cxn modelId="{9C1FC842-FAE1-48FC-AA10-922A79595968}" srcId="{43CCAB8C-821F-434A-B469-B87BAFEBEEF8}" destId="{02441755-163B-46B4-9823-0A1ADA62656A}" srcOrd="4" destOrd="0" parTransId="{FB52ADED-1145-41FC-A030-858B24E731C1}" sibTransId="{7D361E81-D8C6-4868-9856-4E8C30BA7BEF}"/>
    <dgm:cxn modelId="{1DB7FB42-4352-4ABC-AF8D-7D2763252524}" srcId="{43CCAB8C-821F-434A-B469-B87BAFEBEEF8}" destId="{B40CD15C-924C-40F6-A3C3-1E592AFE3620}" srcOrd="1" destOrd="0" parTransId="{958B5FE2-BA11-46E9-A069-8EE72B58967F}" sibTransId="{8A28E5E8-86CD-422C-8E15-59B69671E013}"/>
    <dgm:cxn modelId="{E11A6856-525B-4AC2-B2E3-23BFFA21A4D5}" type="presOf" srcId="{02441755-163B-46B4-9823-0A1ADA62656A}" destId="{969E73D7-7A2E-4FA9-90F9-06B596F510E5}" srcOrd="0" destOrd="0" presId="urn:microsoft.com/office/officeart/2005/8/layout/vList2"/>
    <dgm:cxn modelId="{82C45B59-AE5A-4F75-B74C-109A7D46B707}" type="presOf" srcId="{84761C1E-425F-4CAF-B63E-E49C9DCBB45B}" destId="{BDAB7CBE-9953-4D4C-A8FF-9E3CD7F3C445}" srcOrd="0" destOrd="0" presId="urn:microsoft.com/office/officeart/2005/8/layout/vList2"/>
    <dgm:cxn modelId="{431829AF-EEC0-438C-A441-2176C2AE9DE1}" srcId="{43CCAB8C-821F-434A-B469-B87BAFEBEEF8}" destId="{D9554A84-2F62-4E2A-866A-6686DE6E46E7}" srcOrd="5" destOrd="0" parTransId="{3327E7BC-1213-40D7-870E-F1B3C4A8E5DC}" sibTransId="{39954241-DF21-43D8-B3F8-493029822991}"/>
    <dgm:cxn modelId="{98240BB2-5D21-4528-A55A-183ECDA2B644}" type="presOf" srcId="{B40CD15C-924C-40F6-A3C3-1E592AFE3620}" destId="{4B131182-EB2D-4848-897A-B1C1D2458E59}" srcOrd="0" destOrd="0" presId="urn:microsoft.com/office/officeart/2005/8/layout/vList2"/>
    <dgm:cxn modelId="{A5944DC6-8256-4207-9182-8E95FC1AA1E1}" type="presOf" srcId="{76FF0854-54F7-4B6A-B096-CBEBDC49C560}" destId="{B6EEE95E-545F-4CFF-9042-1EDD228F3B04}" srcOrd="0" destOrd="0" presId="urn:microsoft.com/office/officeart/2005/8/layout/vList2"/>
    <dgm:cxn modelId="{03E444C9-36A2-4921-8783-4A8D4FFD4DA6}" type="presOf" srcId="{D9554A84-2F62-4E2A-866A-6686DE6E46E7}" destId="{C3071ED8-A149-437E-A59A-FD5F3251CD53}" srcOrd="0" destOrd="0" presId="urn:microsoft.com/office/officeart/2005/8/layout/vList2"/>
    <dgm:cxn modelId="{20AD15D7-5EE3-45F8-923C-092D5281341F}" srcId="{43CCAB8C-821F-434A-B469-B87BAFEBEEF8}" destId="{76FF0854-54F7-4B6A-B096-CBEBDC49C560}" srcOrd="2" destOrd="0" parTransId="{43DEE3C8-2951-4E5C-81B2-06483CE88A89}" sibTransId="{2181F07F-E9CF-4D24-8A2F-6B87A977FB23}"/>
    <dgm:cxn modelId="{73B54FF7-3003-4C05-8357-2909D0DFB92D}" type="presOf" srcId="{82B7F083-E195-4533-A09B-5500CA02649A}" destId="{7323B909-2E71-4881-9148-8FD8FA91C617}" srcOrd="0" destOrd="0" presId="urn:microsoft.com/office/officeart/2005/8/layout/vList2"/>
    <dgm:cxn modelId="{1FF01290-0F4E-4A94-B1C4-009D8B672402}" type="presParOf" srcId="{347D2A82-F6D2-477C-BEF4-61F79C12AAD3}" destId="{7323B909-2E71-4881-9148-8FD8FA91C617}" srcOrd="0" destOrd="0" presId="urn:microsoft.com/office/officeart/2005/8/layout/vList2"/>
    <dgm:cxn modelId="{23B5387E-DD6E-45CA-AE60-E23801567561}" type="presParOf" srcId="{347D2A82-F6D2-477C-BEF4-61F79C12AAD3}" destId="{7B5E2FF7-7DAE-4953-A789-943F00CAAFD1}" srcOrd="1" destOrd="0" presId="urn:microsoft.com/office/officeart/2005/8/layout/vList2"/>
    <dgm:cxn modelId="{317B8C40-5992-4002-BEBD-33A094009E26}" type="presParOf" srcId="{347D2A82-F6D2-477C-BEF4-61F79C12AAD3}" destId="{4B131182-EB2D-4848-897A-B1C1D2458E59}" srcOrd="2" destOrd="0" presId="urn:microsoft.com/office/officeart/2005/8/layout/vList2"/>
    <dgm:cxn modelId="{6F8A82BA-8A95-4000-A994-B76EB713F328}" type="presParOf" srcId="{347D2A82-F6D2-477C-BEF4-61F79C12AAD3}" destId="{E971102D-500B-4911-8D8E-32E0BF2B3265}" srcOrd="3" destOrd="0" presId="urn:microsoft.com/office/officeart/2005/8/layout/vList2"/>
    <dgm:cxn modelId="{3F4789DB-79A6-4168-8A8D-DE701A3A6122}" type="presParOf" srcId="{347D2A82-F6D2-477C-BEF4-61F79C12AAD3}" destId="{B6EEE95E-545F-4CFF-9042-1EDD228F3B04}" srcOrd="4" destOrd="0" presId="urn:microsoft.com/office/officeart/2005/8/layout/vList2"/>
    <dgm:cxn modelId="{E9BB8EED-C1B9-4578-92E3-D651CFB4200F}" type="presParOf" srcId="{347D2A82-F6D2-477C-BEF4-61F79C12AAD3}" destId="{02AE9BDA-1C0F-45AD-959C-0B42E1DC0824}" srcOrd="5" destOrd="0" presId="urn:microsoft.com/office/officeart/2005/8/layout/vList2"/>
    <dgm:cxn modelId="{0CDE18B0-BDAB-4DC4-B08B-C6110EEE209F}" type="presParOf" srcId="{347D2A82-F6D2-477C-BEF4-61F79C12AAD3}" destId="{BDAB7CBE-9953-4D4C-A8FF-9E3CD7F3C445}" srcOrd="6" destOrd="0" presId="urn:microsoft.com/office/officeart/2005/8/layout/vList2"/>
    <dgm:cxn modelId="{BA52C40B-3061-4C5F-94B7-FB64D9D13EF0}" type="presParOf" srcId="{347D2A82-F6D2-477C-BEF4-61F79C12AAD3}" destId="{6B654D1F-5DE4-4E8B-BF93-AB722657BF74}" srcOrd="7" destOrd="0" presId="urn:microsoft.com/office/officeart/2005/8/layout/vList2"/>
    <dgm:cxn modelId="{B8C494FB-BAFC-4457-894D-648E2753B4B2}" type="presParOf" srcId="{347D2A82-F6D2-477C-BEF4-61F79C12AAD3}" destId="{969E73D7-7A2E-4FA9-90F9-06B596F510E5}" srcOrd="8" destOrd="0" presId="urn:microsoft.com/office/officeart/2005/8/layout/vList2"/>
    <dgm:cxn modelId="{00D04FDF-7E82-47C2-BEA6-1759B72A29DE}" type="presParOf" srcId="{347D2A82-F6D2-477C-BEF4-61F79C12AAD3}" destId="{FFD27C0F-4BAD-4A50-98A5-93023AFD7989}" srcOrd="9" destOrd="0" presId="urn:microsoft.com/office/officeart/2005/8/layout/vList2"/>
    <dgm:cxn modelId="{A958D293-CC3D-4071-9992-8829A84278C2}" type="presParOf" srcId="{347D2A82-F6D2-477C-BEF4-61F79C12AAD3}" destId="{C3071ED8-A149-437E-A59A-FD5F3251CD5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C4805-EDE8-43EB-B96B-939891AC563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E925AC-3F5C-43D9-B07F-4500B23852B0}">
      <dgm:prSet/>
      <dgm:spPr/>
      <dgm:t>
        <a:bodyPr/>
        <a:lstStyle/>
        <a:p>
          <a:r>
            <a:rPr lang="en-US" dirty="0"/>
            <a:t>Jupyter-compatible. Can run in VS Code</a:t>
          </a:r>
        </a:p>
      </dgm:t>
    </dgm:pt>
    <dgm:pt modelId="{AB8987EE-396A-4DDF-B86E-0D5260397DBB}" type="parTrans" cxnId="{36F7064B-4BE5-4057-8936-7333D97CE4D6}">
      <dgm:prSet/>
      <dgm:spPr/>
      <dgm:t>
        <a:bodyPr/>
        <a:lstStyle/>
        <a:p>
          <a:endParaRPr lang="en-US"/>
        </a:p>
      </dgm:t>
    </dgm:pt>
    <dgm:pt modelId="{DEAEDFE2-9682-4262-BEF2-7B70628A88E1}" type="sibTrans" cxnId="{36F7064B-4BE5-4057-8936-7333D97CE4D6}">
      <dgm:prSet/>
      <dgm:spPr/>
      <dgm:t>
        <a:bodyPr/>
        <a:lstStyle/>
        <a:p>
          <a:endParaRPr lang="en-US"/>
        </a:p>
      </dgm:t>
    </dgm:pt>
    <dgm:pt modelId="{2D1D32DD-DA9D-4EAC-BABC-B65C0F969CCE}">
      <dgm:prSet/>
      <dgm:spPr/>
      <dgm:t>
        <a:bodyPr/>
        <a:lstStyle/>
        <a:p>
          <a:r>
            <a:rPr lang="en-US" dirty="0"/>
            <a:t>Languages, cells, code, markdown</a:t>
          </a:r>
        </a:p>
      </dgm:t>
    </dgm:pt>
    <dgm:pt modelId="{ADBBA9AA-75B5-492A-A1C3-546DB7C065A8}" type="parTrans" cxnId="{54617259-9486-49FB-98E8-A4B9FA180FBF}">
      <dgm:prSet/>
      <dgm:spPr/>
      <dgm:t>
        <a:bodyPr/>
        <a:lstStyle/>
        <a:p>
          <a:endParaRPr lang="en-US"/>
        </a:p>
      </dgm:t>
    </dgm:pt>
    <dgm:pt modelId="{EF46BE8F-DDFF-49EC-84D0-5DE5E4980FB6}" type="sibTrans" cxnId="{54617259-9486-49FB-98E8-A4B9FA180FBF}">
      <dgm:prSet/>
      <dgm:spPr/>
      <dgm:t>
        <a:bodyPr/>
        <a:lstStyle/>
        <a:p>
          <a:endParaRPr lang="en-US"/>
        </a:p>
      </dgm:t>
    </dgm:pt>
    <dgm:pt modelId="{812127C9-7849-4597-9B8C-9C7EF4555A8F}">
      <dgm:prSet/>
      <dgm:spPr/>
      <dgm:t>
        <a:bodyPr/>
        <a:lstStyle/>
        <a:p>
          <a:r>
            <a:rPr lang="en-US" dirty="0"/>
            <a:t>Auto-save</a:t>
          </a:r>
        </a:p>
      </dgm:t>
    </dgm:pt>
    <dgm:pt modelId="{D2528543-7C94-4EFB-B9E5-9FDE55BBE15C}" type="parTrans" cxnId="{5CFD215E-C30A-4023-9B45-ED3A40B652F3}">
      <dgm:prSet/>
      <dgm:spPr/>
      <dgm:t>
        <a:bodyPr/>
        <a:lstStyle/>
        <a:p>
          <a:endParaRPr lang="en-US"/>
        </a:p>
      </dgm:t>
    </dgm:pt>
    <dgm:pt modelId="{22B47568-61A4-40C9-BD99-83EB3886D931}" type="sibTrans" cxnId="{5CFD215E-C30A-4023-9B45-ED3A40B652F3}">
      <dgm:prSet/>
      <dgm:spPr/>
      <dgm:t>
        <a:bodyPr/>
        <a:lstStyle/>
        <a:p>
          <a:endParaRPr lang="en-US"/>
        </a:p>
      </dgm:t>
    </dgm:pt>
    <dgm:pt modelId="{1FF4D5EC-352C-4161-A208-52DDB7C69C95}">
      <dgm:prSet/>
      <dgm:spPr/>
      <dgm:t>
        <a:bodyPr/>
        <a:lstStyle/>
        <a:p>
          <a:r>
            <a:rPr lang="en-US" dirty="0"/>
            <a:t>Resources and default lakehouse</a:t>
          </a:r>
        </a:p>
      </dgm:t>
    </dgm:pt>
    <dgm:pt modelId="{8263445E-716F-4D36-85A2-BE3ED36491DA}" type="parTrans" cxnId="{25978181-5718-4BC8-80B7-18C4795447C0}">
      <dgm:prSet/>
      <dgm:spPr/>
      <dgm:t>
        <a:bodyPr/>
        <a:lstStyle/>
        <a:p>
          <a:endParaRPr lang="en-US"/>
        </a:p>
      </dgm:t>
    </dgm:pt>
    <dgm:pt modelId="{4EB7FDC5-9906-49E5-909E-33C2E202F896}" type="sibTrans" cxnId="{25978181-5718-4BC8-80B7-18C4795447C0}">
      <dgm:prSet/>
      <dgm:spPr/>
      <dgm:t>
        <a:bodyPr/>
        <a:lstStyle/>
        <a:p>
          <a:endParaRPr lang="en-US"/>
        </a:p>
      </dgm:t>
    </dgm:pt>
    <dgm:pt modelId="{39A3BED1-F6A0-43DF-8F90-3795C57E63E6}">
      <dgm:prSet/>
      <dgm:spPr/>
      <dgm:t>
        <a:bodyPr/>
        <a:lstStyle/>
        <a:p>
          <a:r>
            <a:rPr lang="en-US" dirty="0"/>
            <a:t>%pip or %conda install</a:t>
          </a:r>
        </a:p>
      </dgm:t>
    </dgm:pt>
    <dgm:pt modelId="{CDC59525-D72B-43F5-A0D5-EE7CF2E6A623}" type="parTrans" cxnId="{FC6CA0D3-BDE5-4F14-B89C-F6446302E8DC}">
      <dgm:prSet/>
      <dgm:spPr/>
      <dgm:t>
        <a:bodyPr/>
        <a:lstStyle/>
        <a:p>
          <a:endParaRPr lang="en-US"/>
        </a:p>
      </dgm:t>
    </dgm:pt>
    <dgm:pt modelId="{D184A03A-DDE4-4AE4-80DC-52AF71A51F58}" type="sibTrans" cxnId="{FC6CA0D3-BDE5-4F14-B89C-F6446302E8DC}">
      <dgm:prSet/>
      <dgm:spPr/>
      <dgm:t>
        <a:bodyPr/>
        <a:lstStyle/>
        <a:p>
          <a:endParaRPr lang="en-US"/>
        </a:p>
      </dgm:t>
    </dgm:pt>
    <dgm:pt modelId="{566F6318-A6A7-45B8-9114-99B04EAF5494}">
      <dgm:prSet/>
      <dgm:spPr/>
      <dgm:t>
        <a:bodyPr/>
        <a:lstStyle/>
        <a:p>
          <a:r>
            <a:rPr lang="en-US" dirty="0"/>
            <a:t>Environments</a:t>
          </a:r>
        </a:p>
      </dgm:t>
    </dgm:pt>
    <dgm:pt modelId="{AF2CD8F4-D422-4B15-AF2C-F4A15198CB31}" type="parTrans" cxnId="{A19F5349-3079-4374-964E-D5C92579FC16}">
      <dgm:prSet/>
      <dgm:spPr/>
      <dgm:t>
        <a:bodyPr/>
        <a:lstStyle/>
        <a:p>
          <a:endParaRPr lang="en-US"/>
        </a:p>
      </dgm:t>
    </dgm:pt>
    <dgm:pt modelId="{D9E8C25A-0863-4E18-9E8B-E9EE968A9170}" type="sibTrans" cxnId="{A19F5349-3079-4374-964E-D5C92579FC16}">
      <dgm:prSet/>
      <dgm:spPr/>
      <dgm:t>
        <a:bodyPr/>
        <a:lstStyle/>
        <a:p>
          <a:endParaRPr lang="en-US"/>
        </a:p>
      </dgm:t>
    </dgm:pt>
    <dgm:pt modelId="{7741D9ED-5FB2-4FA0-A85A-3EAA85249B9D}">
      <dgm:prSet/>
      <dgm:spPr/>
      <dgm:t>
        <a:bodyPr/>
        <a:lstStyle/>
        <a:p>
          <a:r>
            <a:rPr lang="en-US" dirty="0"/>
            <a:t>Spark sessions usually start up within a few seconds</a:t>
          </a:r>
        </a:p>
      </dgm:t>
    </dgm:pt>
    <dgm:pt modelId="{57262DF4-6E78-46C8-A7E7-BC0FCF2F3101}" type="parTrans" cxnId="{39CED712-F66D-47FE-9553-0D0E28BBC2D0}">
      <dgm:prSet/>
      <dgm:spPr/>
      <dgm:t>
        <a:bodyPr/>
        <a:lstStyle/>
        <a:p>
          <a:endParaRPr lang="en-US"/>
        </a:p>
      </dgm:t>
    </dgm:pt>
    <dgm:pt modelId="{0ECFB5C7-0003-42EB-A545-CCDA27A8CEBB}" type="sibTrans" cxnId="{39CED712-F66D-47FE-9553-0D0E28BBC2D0}">
      <dgm:prSet/>
      <dgm:spPr/>
      <dgm:t>
        <a:bodyPr/>
        <a:lstStyle/>
        <a:p>
          <a:endParaRPr lang="en-US"/>
        </a:p>
      </dgm:t>
    </dgm:pt>
    <dgm:pt modelId="{9A1727E5-E346-4F13-BB5F-A8A896F0442E}" type="pres">
      <dgm:prSet presAssocID="{858C4805-EDE8-43EB-B96B-939891AC5631}" presName="Name0" presStyleCnt="0">
        <dgm:presLayoutVars>
          <dgm:chMax val="7"/>
          <dgm:chPref val="7"/>
          <dgm:dir/>
        </dgm:presLayoutVars>
      </dgm:prSet>
      <dgm:spPr/>
    </dgm:pt>
    <dgm:pt modelId="{A09C673E-81A2-4B41-A60A-09FB0BFFB941}" type="pres">
      <dgm:prSet presAssocID="{858C4805-EDE8-43EB-B96B-939891AC5631}" presName="Name1" presStyleCnt="0"/>
      <dgm:spPr/>
    </dgm:pt>
    <dgm:pt modelId="{DF60549E-8C0B-43D4-A92A-722E805CBA83}" type="pres">
      <dgm:prSet presAssocID="{858C4805-EDE8-43EB-B96B-939891AC5631}" presName="cycle" presStyleCnt="0"/>
      <dgm:spPr/>
    </dgm:pt>
    <dgm:pt modelId="{6000C273-DD3D-4529-B204-B638FF787DD3}" type="pres">
      <dgm:prSet presAssocID="{858C4805-EDE8-43EB-B96B-939891AC5631}" presName="srcNode" presStyleLbl="node1" presStyleIdx="0" presStyleCnt="7"/>
      <dgm:spPr/>
    </dgm:pt>
    <dgm:pt modelId="{EE9AAF5F-F22C-4E3A-AEF4-4305FDDF27F3}" type="pres">
      <dgm:prSet presAssocID="{858C4805-EDE8-43EB-B96B-939891AC5631}" presName="conn" presStyleLbl="parChTrans1D2" presStyleIdx="0" presStyleCnt="1"/>
      <dgm:spPr/>
    </dgm:pt>
    <dgm:pt modelId="{3D451451-E461-48FA-9537-A94FF01337B8}" type="pres">
      <dgm:prSet presAssocID="{858C4805-EDE8-43EB-B96B-939891AC5631}" presName="extraNode" presStyleLbl="node1" presStyleIdx="0" presStyleCnt="7"/>
      <dgm:spPr/>
    </dgm:pt>
    <dgm:pt modelId="{38231A18-F3DF-4816-AB15-37B7AF90CA8A}" type="pres">
      <dgm:prSet presAssocID="{858C4805-EDE8-43EB-B96B-939891AC5631}" presName="dstNode" presStyleLbl="node1" presStyleIdx="0" presStyleCnt="7"/>
      <dgm:spPr/>
    </dgm:pt>
    <dgm:pt modelId="{1921CD0D-40A2-45C8-9A58-54E8DE1D0B43}" type="pres">
      <dgm:prSet presAssocID="{71E925AC-3F5C-43D9-B07F-4500B23852B0}" presName="text_1" presStyleLbl="node1" presStyleIdx="0" presStyleCnt="7">
        <dgm:presLayoutVars>
          <dgm:bulletEnabled val="1"/>
        </dgm:presLayoutVars>
      </dgm:prSet>
      <dgm:spPr/>
    </dgm:pt>
    <dgm:pt modelId="{D523D832-6346-43C6-A8EB-53CDC32A6B30}" type="pres">
      <dgm:prSet presAssocID="{71E925AC-3F5C-43D9-B07F-4500B23852B0}" presName="accent_1" presStyleCnt="0"/>
      <dgm:spPr/>
    </dgm:pt>
    <dgm:pt modelId="{677CF639-0C80-418F-9F27-72C6B19FB44A}" type="pres">
      <dgm:prSet presAssocID="{71E925AC-3F5C-43D9-B07F-4500B23852B0}" presName="accentRepeatNode" presStyleLbl="solidFgAcc1" presStyleIdx="0" presStyleCnt="7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</dgm:spPr>
    </dgm:pt>
    <dgm:pt modelId="{E1EC6E56-E0F5-4EA8-973E-170F27BBD339}" type="pres">
      <dgm:prSet presAssocID="{2D1D32DD-DA9D-4EAC-BABC-B65C0F969CCE}" presName="text_2" presStyleLbl="node1" presStyleIdx="1" presStyleCnt="7">
        <dgm:presLayoutVars>
          <dgm:bulletEnabled val="1"/>
        </dgm:presLayoutVars>
      </dgm:prSet>
      <dgm:spPr/>
    </dgm:pt>
    <dgm:pt modelId="{08DF12E2-CF6E-4766-97E2-5E78CAECB2F2}" type="pres">
      <dgm:prSet presAssocID="{2D1D32DD-DA9D-4EAC-BABC-B65C0F969CCE}" presName="accent_2" presStyleCnt="0"/>
      <dgm:spPr/>
    </dgm:pt>
    <dgm:pt modelId="{4B5DB768-960F-4A41-8EF4-830A3794C1DB}" type="pres">
      <dgm:prSet presAssocID="{2D1D32DD-DA9D-4EAC-BABC-B65C0F969CCE}" presName="accentRepeatNode" presStyleLbl="solidFgAcc1" presStyleIdx="1" presStyleCnt="7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13B688-CC49-4904-82DE-896C642B34EE}" type="pres">
      <dgm:prSet presAssocID="{7741D9ED-5FB2-4FA0-A85A-3EAA85249B9D}" presName="text_3" presStyleLbl="node1" presStyleIdx="2" presStyleCnt="7">
        <dgm:presLayoutVars>
          <dgm:bulletEnabled val="1"/>
        </dgm:presLayoutVars>
      </dgm:prSet>
      <dgm:spPr/>
    </dgm:pt>
    <dgm:pt modelId="{0FF694F6-C469-48C5-A8FB-C6A8EC3A3124}" type="pres">
      <dgm:prSet presAssocID="{7741D9ED-5FB2-4FA0-A85A-3EAA85249B9D}" presName="accent_3" presStyleCnt="0"/>
      <dgm:spPr/>
    </dgm:pt>
    <dgm:pt modelId="{4B127EBE-50CF-427A-8EF6-178D514CAF66}" type="pres">
      <dgm:prSet presAssocID="{7741D9ED-5FB2-4FA0-A85A-3EAA85249B9D}" presName="accentRepeatNode" presStyleLbl="solidFgAcc1" presStyleIdx="2" presStyleCnt="7"/>
      <dgm:spPr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</dgm:spPr>
    </dgm:pt>
    <dgm:pt modelId="{3E2931D8-D4FF-4D2E-8246-A8F1CDB2C388}" type="pres">
      <dgm:prSet presAssocID="{812127C9-7849-4597-9B8C-9C7EF4555A8F}" presName="text_4" presStyleLbl="node1" presStyleIdx="3" presStyleCnt="7">
        <dgm:presLayoutVars>
          <dgm:bulletEnabled val="1"/>
        </dgm:presLayoutVars>
      </dgm:prSet>
      <dgm:spPr/>
    </dgm:pt>
    <dgm:pt modelId="{1A2BE30E-9A1A-4B8C-B822-D5FF6A039AD1}" type="pres">
      <dgm:prSet presAssocID="{812127C9-7849-4597-9B8C-9C7EF4555A8F}" presName="accent_4" presStyleCnt="0"/>
      <dgm:spPr/>
    </dgm:pt>
    <dgm:pt modelId="{1526225D-FD30-441D-A475-EE9389E73847}" type="pres">
      <dgm:prSet presAssocID="{812127C9-7849-4597-9B8C-9C7EF4555A8F}" presName="accentRepeatNode" presStyleLbl="solidFgAcc1" presStyleIdx="3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E9617C-D230-45D3-ACD5-2B9E34BDC2C8}" type="pres">
      <dgm:prSet presAssocID="{1FF4D5EC-352C-4161-A208-52DDB7C69C95}" presName="text_5" presStyleLbl="node1" presStyleIdx="4" presStyleCnt="7">
        <dgm:presLayoutVars>
          <dgm:bulletEnabled val="1"/>
        </dgm:presLayoutVars>
      </dgm:prSet>
      <dgm:spPr/>
    </dgm:pt>
    <dgm:pt modelId="{431DF3E3-4345-4FB2-8397-BB71CE73F331}" type="pres">
      <dgm:prSet presAssocID="{1FF4D5EC-352C-4161-A208-52DDB7C69C95}" presName="accent_5" presStyleCnt="0"/>
      <dgm:spPr/>
    </dgm:pt>
    <dgm:pt modelId="{75854B45-10AF-4FC6-838E-5E39368F5957}" type="pres">
      <dgm:prSet presAssocID="{1FF4D5EC-352C-4161-A208-52DDB7C69C95}" presName="accentRepeatNode" presStyleLbl="solidFgAcc1" presStyleIdx="4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2C6A6F-4245-403D-AD4B-34B963D00CD4}" type="pres">
      <dgm:prSet presAssocID="{39A3BED1-F6A0-43DF-8F90-3795C57E63E6}" presName="text_6" presStyleLbl="node1" presStyleIdx="5" presStyleCnt="7">
        <dgm:presLayoutVars>
          <dgm:bulletEnabled val="1"/>
        </dgm:presLayoutVars>
      </dgm:prSet>
      <dgm:spPr/>
    </dgm:pt>
    <dgm:pt modelId="{F5D2BC16-A3F4-474A-A6DE-F2CEF724A3BD}" type="pres">
      <dgm:prSet presAssocID="{39A3BED1-F6A0-43DF-8F90-3795C57E63E6}" presName="accent_6" presStyleCnt="0"/>
      <dgm:spPr/>
    </dgm:pt>
    <dgm:pt modelId="{B7446C73-DDC6-43D2-A071-674D9A7F6450}" type="pres">
      <dgm:prSet presAssocID="{39A3BED1-F6A0-43DF-8F90-3795C57E63E6}" presName="accentRepeatNode" presStyleLbl="solidFgAcc1" presStyleIdx="5" presStyleCnt="7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332E76E-D46C-43F6-9815-4E05784995E9}" type="pres">
      <dgm:prSet presAssocID="{566F6318-A6A7-45B8-9114-99B04EAF5494}" presName="text_7" presStyleLbl="node1" presStyleIdx="6" presStyleCnt="7">
        <dgm:presLayoutVars>
          <dgm:bulletEnabled val="1"/>
        </dgm:presLayoutVars>
      </dgm:prSet>
      <dgm:spPr/>
    </dgm:pt>
    <dgm:pt modelId="{4E0E20E8-A892-4009-89DC-87C8A9DBDA03}" type="pres">
      <dgm:prSet presAssocID="{566F6318-A6A7-45B8-9114-99B04EAF5494}" presName="accent_7" presStyleCnt="0"/>
      <dgm:spPr/>
    </dgm:pt>
    <dgm:pt modelId="{A64B89A3-ECFE-4B7C-BC0F-C45272AD8704}" type="pres">
      <dgm:prSet presAssocID="{566F6318-A6A7-45B8-9114-99B04EAF5494}" presName="accentRepeatNode" presStyleLbl="solidFgAcc1" presStyleIdx="6" presStyleCnt="7"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9DFF004-B10C-4A09-86C3-D25764EE9159}" type="presOf" srcId="{858C4805-EDE8-43EB-B96B-939891AC5631}" destId="{9A1727E5-E346-4F13-BB5F-A8A896F0442E}" srcOrd="0" destOrd="0" presId="urn:microsoft.com/office/officeart/2008/layout/VerticalCurvedList"/>
    <dgm:cxn modelId="{39CED712-F66D-47FE-9553-0D0E28BBC2D0}" srcId="{858C4805-EDE8-43EB-B96B-939891AC5631}" destId="{7741D9ED-5FB2-4FA0-A85A-3EAA85249B9D}" srcOrd="2" destOrd="0" parTransId="{57262DF4-6E78-46C8-A7E7-BC0FCF2F3101}" sibTransId="{0ECFB5C7-0003-42EB-A545-CCDA27A8CEBB}"/>
    <dgm:cxn modelId="{9ED5773E-5EA2-444D-889F-FCD5243614D9}" type="presOf" srcId="{DEAEDFE2-9682-4262-BEF2-7B70628A88E1}" destId="{EE9AAF5F-F22C-4E3A-AEF4-4305FDDF27F3}" srcOrd="0" destOrd="0" presId="urn:microsoft.com/office/officeart/2008/layout/VerticalCurvedList"/>
    <dgm:cxn modelId="{5CFD215E-C30A-4023-9B45-ED3A40B652F3}" srcId="{858C4805-EDE8-43EB-B96B-939891AC5631}" destId="{812127C9-7849-4597-9B8C-9C7EF4555A8F}" srcOrd="3" destOrd="0" parTransId="{D2528543-7C94-4EFB-B9E5-9FDE55BBE15C}" sibTransId="{22B47568-61A4-40C9-BD99-83EB3886D931}"/>
    <dgm:cxn modelId="{A19F5349-3079-4374-964E-D5C92579FC16}" srcId="{858C4805-EDE8-43EB-B96B-939891AC5631}" destId="{566F6318-A6A7-45B8-9114-99B04EAF5494}" srcOrd="6" destOrd="0" parTransId="{AF2CD8F4-D422-4B15-AF2C-F4A15198CB31}" sibTransId="{D9E8C25A-0863-4E18-9E8B-E9EE968A9170}"/>
    <dgm:cxn modelId="{AA317F49-283F-4127-B4D4-645EEFCE52C5}" type="presOf" srcId="{71E925AC-3F5C-43D9-B07F-4500B23852B0}" destId="{1921CD0D-40A2-45C8-9A58-54E8DE1D0B43}" srcOrd="0" destOrd="0" presId="urn:microsoft.com/office/officeart/2008/layout/VerticalCurvedList"/>
    <dgm:cxn modelId="{36F7064B-4BE5-4057-8936-7333D97CE4D6}" srcId="{858C4805-EDE8-43EB-B96B-939891AC5631}" destId="{71E925AC-3F5C-43D9-B07F-4500B23852B0}" srcOrd="0" destOrd="0" parTransId="{AB8987EE-396A-4DDF-B86E-0D5260397DBB}" sibTransId="{DEAEDFE2-9682-4262-BEF2-7B70628A88E1}"/>
    <dgm:cxn modelId="{DA4E6557-C926-4F0D-954F-F4C67D0DDB46}" type="presOf" srcId="{566F6318-A6A7-45B8-9114-99B04EAF5494}" destId="{5332E76E-D46C-43F6-9815-4E05784995E9}" srcOrd="0" destOrd="0" presId="urn:microsoft.com/office/officeart/2008/layout/VerticalCurvedList"/>
    <dgm:cxn modelId="{54617259-9486-49FB-98E8-A4B9FA180FBF}" srcId="{858C4805-EDE8-43EB-B96B-939891AC5631}" destId="{2D1D32DD-DA9D-4EAC-BABC-B65C0F969CCE}" srcOrd="1" destOrd="0" parTransId="{ADBBA9AA-75B5-492A-A1C3-546DB7C065A8}" sibTransId="{EF46BE8F-DDFF-49EC-84D0-5DE5E4980FB6}"/>
    <dgm:cxn modelId="{7F804A80-C3EC-44EE-8EAA-7E56E265DC7B}" type="presOf" srcId="{2D1D32DD-DA9D-4EAC-BABC-B65C0F969CCE}" destId="{E1EC6E56-E0F5-4EA8-973E-170F27BBD339}" srcOrd="0" destOrd="0" presId="urn:microsoft.com/office/officeart/2008/layout/VerticalCurvedList"/>
    <dgm:cxn modelId="{25978181-5718-4BC8-80B7-18C4795447C0}" srcId="{858C4805-EDE8-43EB-B96B-939891AC5631}" destId="{1FF4D5EC-352C-4161-A208-52DDB7C69C95}" srcOrd="4" destOrd="0" parTransId="{8263445E-716F-4D36-85A2-BE3ED36491DA}" sibTransId="{4EB7FDC5-9906-49E5-909E-33C2E202F896}"/>
    <dgm:cxn modelId="{B98E6FAB-6F4C-4C31-BFE6-A9D0ABA2D741}" type="presOf" srcId="{812127C9-7849-4597-9B8C-9C7EF4555A8F}" destId="{3E2931D8-D4FF-4D2E-8246-A8F1CDB2C388}" srcOrd="0" destOrd="0" presId="urn:microsoft.com/office/officeart/2008/layout/VerticalCurvedList"/>
    <dgm:cxn modelId="{229B38C1-3973-4986-8B0B-02120BDAEF41}" type="presOf" srcId="{39A3BED1-F6A0-43DF-8F90-3795C57E63E6}" destId="{802C6A6F-4245-403D-AD4B-34B963D00CD4}" srcOrd="0" destOrd="0" presId="urn:microsoft.com/office/officeart/2008/layout/VerticalCurvedList"/>
    <dgm:cxn modelId="{FC6CA0D3-BDE5-4F14-B89C-F6446302E8DC}" srcId="{858C4805-EDE8-43EB-B96B-939891AC5631}" destId="{39A3BED1-F6A0-43DF-8F90-3795C57E63E6}" srcOrd="5" destOrd="0" parTransId="{CDC59525-D72B-43F5-A0D5-EE7CF2E6A623}" sibTransId="{D184A03A-DDE4-4AE4-80DC-52AF71A51F58}"/>
    <dgm:cxn modelId="{4C7960EF-95BC-40D3-A665-89359F2C0A79}" type="presOf" srcId="{1FF4D5EC-352C-4161-A208-52DDB7C69C95}" destId="{D1E9617C-D230-45D3-ACD5-2B9E34BDC2C8}" srcOrd="0" destOrd="0" presId="urn:microsoft.com/office/officeart/2008/layout/VerticalCurvedList"/>
    <dgm:cxn modelId="{B6F091F6-46E7-4410-BE00-3422CC8B927F}" type="presOf" srcId="{7741D9ED-5FB2-4FA0-A85A-3EAA85249B9D}" destId="{B813B688-CC49-4904-82DE-896C642B34EE}" srcOrd="0" destOrd="0" presId="urn:microsoft.com/office/officeart/2008/layout/VerticalCurvedList"/>
    <dgm:cxn modelId="{006B2FEC-75FC-4C3C-A7B2-F81B4AC4C396}" type="presParOf" srcId="{9A1727E5-E346-4F13-BB5F-A8A896F0442E}" destId="{A09C673E-81A2-4B41-A60A-09FB0BFFB941}" srcOrd="0" destOrd="0" presId="urn:microsoft.com/office/officeart/2008/layout/VerticalCurvedList"/>
    <dgm:cxn modelId="{BDD9E707-24BE-408B-A73D-60FF12552C71}" type="presParOf" srcId="{A09C673E-81A2-4B41-A60A-09FB0BFFB941}" destId="{DF60549E-8C0B-43D4-A92A-722E805CBA83}" srcOrd="0" destOrd="0" presId="urn:microsoft.com/office/officeart/2008/layout/VerticalCurvedList"/>
    <dgm:cxn modelId="{29F0B31C-6E01-44F3-B764-703D599ACA20}" type="presParOf" srcId="{DF60549E-8C0B-43D4-A92A-722E805CBA83}" destId="{6000C273-DD3D-4529-B204-B638FF787DD3}" srcOrd="0" destOrd="0" presId="urn:microsoft.com/office/officeart/2008/layout/VerticalCurvedList"/>
    <dgm:cxn modelId="{7B91F3E1-E11F-409B-8C1F-0973A1A38C3D}" type="presParOf" srcId="{DF60549E-8C0B-43D4-A92A-722E805CBA83}" destId="{EE9AAF5F-F22C-4E3A-AEF4-4305FDDF27F3}" srcOrd="1" destOrd="0" presId="urn:microsoft.com/office/officeart/2008/layout/VerticalCurvedList"/>
    <dgm:cxn modelId="{62C37275-BFDF-471C-9023-F2C13D57A10E}" type="presParOf" srcId="{DF60549E-8C0B-43D4-A92A-722E805CBA83}" destId="{3D451451-E461-48FA-9537-A94FF01337B8}" srcOrd="2" destOrd="0" presId="urn:microsoft.com/office/officeart/2008/layout/VerticalCurvedList"/>
    <dgm:cxn modelId="{F28A8D46-E374-42B6-9DDC-C01D5BBF51B6}" type="presParOf" srcId="{DF60549E-8C0B-43D4-A92A-722E805CBA83}" destId="{38231A18-F3DF-4816-AB15-37B7AF90CA8A}" srcOrd="3" destOrd="0" presId="urn:microsoft.com/office/officeart/2008/layout/VerticalCurvedList"/>
    <dgm:cxn modelId="{55E96B63-5E5D-486E-BEC1-67AAEEE1E005}" type="presParOf" srcId="{A09C673E-81A2-4B41-A60A-09FB0BFFB941}" destId="{1921CD0D-40A2-45C8-9A58-54E8DE1D0B43}" srcOrd="1" destOrd="0" presId="urn:microsoft.com/office/officeart/2008/layout/VerticalCurvedList"/>
    <dgm:cxn modelId="{2172A938-5263-4289-A9FF-3367E46EB550}" type="presParOf" srcId="{A09C673E-81A2-4B41-A60A-09FB0BFFB941}" destId="{D523D832-6346-43C6-A8EB-53CDC32A6B30}" srcOrd="2" destOrd="0" presId="urn:microsoft.com/office/officeart/2008/layout/VerticalCurvedList"/>
    <dgm:cxn modelId="{C5B03BBE-4919-4BA4-9C34-EDDBFC7BB318}" type="presParOf" srcId="{D523D832-6346-43C6-A8EB-53CDC32A6B30}" destId="{677CF639-0C80-418F-9F27-72C6B19FB44A}" srcOrd="0" destOrd="0" presId="urn:microsoft.com/office/officeart/2008/layout/VerticalCurvedList"/>
    <dgm:cxn modelId="{9B7B1DDE-5F57-4BFF-8960-BE285B8F5FCA}" type="presParOf" srcId="{A09C673E-81A2-4B41-A60A-09FB0BFFB941}" destId="{E1EC6E56-E0F5-4EA8-973E-170F27BBD339}" srcOrd="3" destOrd="0" presId="urn:microsoft.com/office/officeart/2008/layout/VerticalCurvedList"/>
    <dgm:cxn modelId="{67DEFC4E-01EE-4943-8489-80A2E2C01E4A}" type="presParOf" srcId="{A09C673E-81A2-4B41-A60A-09FB0BFFB941}" destId="{08DF12E2-CF6E-4766-97E2-5E78CAECB2F2}" srcOrd="4" destOrd="0" presId="urn:microsoft.com/office/officeart/2008/layout/VerticalCurvedList"/>
    <dgm:cxn modelId="{7BBB2B3B-1FAE-479A-BE96-A88EA653F135}" type="presParOf" srcId="{08DF12E2-CF6E-4766-97E2-5E78CAECB2F2}" destId="{4B5DB768-960F-4A41-8EF4-830A3794C1DB}" srcOrd="0" destOrd="0" presId="urn:microsoft.com/office/officeart/2008/layout/VerticalCurvedList"/>
    <dgm:cxn modelId="{F78D4298-9C7A-410E-9023-E10160D046BE}" type="presParOf" srcId="{A09C673E-81A2-4B41-A60A-09FB0BFFB941}" destId="{B813B688-CC49-4904-82DE-896C642B34EE}" srcOrd="5" destOrd="0" presId="urn:microsoft.com/office/officeart/2008/layout/VerticalCurvedList"/>
    <dgm:cxn modelId="{9F99F148-9E0D-430B-8776-2D1DF9745826}" type="presParOf" srcId="{A09C673E-81A2-4B41-A60A-09FB0BFFB941}" destId="{0FF694F6-C469-48C5-A8FB-C6A8EC3A3124}" srcOrd="6" destOrd="0" presId="urn:microsoft.com/office/officeart/2008/layout/VerticalCurvedList"/>
    <dgm:cxn modelId="{EF6B8A55-1317-4EA1-920E-14B2EACFB21C}" type="presParOf" srcId="{0FF694F6-C469-48C5-A8FB-C6A8EC3A3124}" destId="{4B127EBE-50CF-427A-8EF6-178D514CAF66}" srcOrd="0" destOrd="0" presId="urn:microsoft.com/office/officeart/2008/layout/VerticalCurvedList"/>
    <dgm:cxn modelId="{C4421697-FA0D-4F01-97D1-E2290803F618}" type="presParOf" srcId="{A09C673E-81A2-4B41-A60A-09FB0BFFB941}" destId="{3E2931D8-D4FF-4D2E-8246-A8F1CDB2C388}" srcOrd="7" destOrd="0" presId="urn:microsoft.com/office/officeart/2008/layout/VerticalCurvedList"/>
    <dgm:cxn modelId="{43DC9192-BC72-4501-B9E7-D52FCB045898}" type="presParOf" srcId="{A09C673E-81A2-4B41-A60A-09FB0BFFB941}" destId="{1A2BE30E-9A1A-4B8C-B822-D5FF6A039AD1}" srcOrd="8" destOrd="0" presId="urn:microsoft.com/office/officeart/2008/layout/VerticalCurvedList"/>
    <dgm:cxn modelId="{8202014B-F2D3-462C-A738-7004551CC8CC}" type="presParOf" srcId="{1A2BE30E-9A1A-4B8C-B822-D5FF6A039AD1}" destId="{1526225D-FD30-441D-A475-EE9389E73847}" srcOrd="0" destOrd="0" presId="urn:microsoft.com/office/officeart/2008/layout/VerticalCurvedList"/>
    <dgm:cxn modelId="{CE0C3939-F0B8-4B32-81E7-8D6F830D4241}" type="presParOf" srcId="{A09C673E-81A2-4B41-A60A-09FB0BFFB941}" destId="{D1E9617C-D230-45D3-ACD5-2B9E34BDC2C8}" srcOrd="9" destOrd="0" presId="urn:microsoft.com/office/officeart/2008/layout/VerticalCurvedList"/>
    <dgm:cxn modelId="{50BBAED8-AC0B-47C5-BEE8-375E2AF368F7}" type="presParOf" srcId="{A09C673E-81A2-4B41-A60A-09FB0BFFB941}" destId="{431DF3E3-4345-4FB2-8397-BB71CE73F331}" srcOrd="10" destOrd="0" presId="urn:microsoft.com/office/officeart/2008/layout/VerticalCurvedList"/>
    <dgm:cxn modelId="{12525374-01FD-4D04-8B4B-1066F9580D30}" type="presParOf" srcId="{431DF3E3-4345-4FB2-8397-BB71CE73F331}" destId="{75854B45-10AF-4FC6-838E-5E39368F5957}" srcOrd="0" destOrd="0" presId="urn:microsoft.com/office/officeart/2008/layout/VerticalCurvedList"/>
    <dgm:cxn modelId="{9193EAB6-ECD2-49A1-BE0B-62DCE2EDD460}" type="presParOf" srcId="{A09C673E-81A2-4B41-A60A-09FB0BFFB941}" destId="{802C6A6F-4245-403D-AD4B-34B963D00CD4}" srcOrd="11" destOrd="0" presId="urn:microsoft.com/office/officeart/2008/layout/VerticalCurvedList"/>
    <dgm:cxn modelId="{51A043E4-1F63-43DE-8F33-CA8CBDEBA21D}" type="presParOf" srcId="{A09C673E-81A2-4B41-A60A-09FB0BFFB941}" destId="{F5D2BC16-A3F4-474A-A6DE-F2CEF724A3BD}" srcOrd="12" destOrd="0" presId="urn:microsoft.com/office/officeart/2008/layout/VerticalCurvedList"/>
    <dgm:cxn modelId="{2D3DE82B-C36D-4526-976D-17C8AFC7D788}" type="presParOf" srcId="{F5D2BC16-A3F4-474A-A6DE-F2CEF724A3BD}" destId="{B7446C73-DDC6-43D2-A071-674D9A7F6450}" srcOrd="0" destOrd="0" presId="urn:microsoft.com/office/officeart/2008/layout/VerticalCurvedList"/>
    <dgm:cxn modelId="{7996DE20-58C7-4E51-B5B8-71100024649F}" type="presParOf" srcId="{A09C673E-81A2-4B41-A60A-09FB0BFFB941}" destId="{5332E76E-D46C-43F6-9815-4E05784995E9}" srcOrd="13" destOrd="0" presId="urn:microsoft.com/office/officeart/2008/layout/VerticalCurvedList"/>
    <dgm:cxn modelId="{D9394F41-7FD6-4DDE-8DC1-0338FAC4E674}" type="presParOf" srcId="{A09C673E-81A2-4B41-A60A-09FB0BFFB941}" destId="{4E0E20E8-A892-4009-89DC-87C8A9DBDA03}" srcOrd="14" destOrd="0" presId="urn:microsoft.com/office/officeart/2008/layout/VerticalCurvedList"/>
    <dgm:cxn modelId="{5E3CB870-D209-44AB-AAEE-4B68AEA0F56B}" type="presParOf" srcId="{4E0E20E8-A892-4009-89DC-87C8A9DBDA03}" destId="{A64B89A3-ECFE-4B7C-BC0F-C45272AD87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06D044-895D-459D-A0C6-F3B7CB874E0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ED9B2CC-88F7-42F2-8A49-C697A3785E78}">
      <dgm:prSet phldrT="[Text]"/>
      <dgm:spPr/>
      <dgm:t>
        <a:bodyPr/>
        <a:lstStyle/>
        <a:p>
          <a:r>
            <a:rPr lang="en-US"/>
            <a:t>Python is the lingua franca of data science and data engineering</a:t>
          </a:r>
        </a:p>
      </dgm:t>
    </dgm:pt>
    <dgm:pt modelId="{3080D36B-1AFC-40C5-8499-A02C9E9267D8}" type="parTrans" cxnId="{902CFB35-B0FB-49F6-AFFF-213A8E01C5B7}">
      <dgm:prSet/>
      <dgm:spPr/>
      <dgm:t>
        <a:bodyPr/>
        <a:lstStyle/>
        <a:p>
          <a:endParaRPr lang="en-US"/>
        </a:p>
      </dgm:t>
    </dgm:pt>
    <dgm:pt modelId="{D68A3FBC-7174-4D1D-AA9D-C14A9BB1F209}" type="sibTrans" cxnId="{902CFB35-B0FB-49F6-AFFF-213A8E01C5B7}">
      <dgm:prSet/>
      <dgm:spPr/>
      <dgm:t>
        <a:bodyPr/>
        <a:lstStyle/>
        <a:p>
          <a:endParaRPr lang="en-US"/>
        </a:p>
      </dgm:t>
    </dgm:pt>
    <dgm:pt modelId="{882EC3EB-2D8F-425C-9C77-ED2E0E428CA8}">
      <dgm:prSet/>
      <dgm:spPr/>
      <dgm:t>
        <a:bodyPr/>
        <a:lstStyle/>
        <a:p>
          <a:r>
            <a:rPr lang="en-US"/>
            <a:t>PySpark is the Python library for Apache Spark</a:t>
          </a:r>
          <a:endParaRPr lang="en-US" dirty="0"/>
        </a:p>
      </dgm:t>
    </dgm:pt>
    <dgm:pt modelId="{5C903072-D84E-498E-9EB3-6C3A7D424B95}" type="parTrans" cxnId="{F282A39C-C3AA-4F94-B91B-773C325BD77D}">
      <dgm:prSet/>
      <dgm:spPr/>
      <dgm:t>
        <a:bodyPr/>
        <a:lstStyle/>
        <a:p>
          <a:endParaRPr lang="en-US"/>
        </a:p>
      </dgm:t>
    </dgm:pt>
    <dgm:pt modelId="{CDED057E-52A6-4C20-A444-183CCCD78E2B}" type="sibTrans" cxnId="{F282A39C-C3AA-4F94-B91B-773C325BD77D}">
      <dgm:prSet/>
      <dgm:spPr/>
      <dgm:t>
        <a:bodyPr/>
        <a:lstStyle/>
        <a:p>
          <a:endParaRPr lang="en-US"/>
        </a:p>
      </dgm:t>
    </dgm:pt>
    <dgm:pt modelId="{31B5915F-3F6A-4498-B661-98D90E9CCE34}">
      <dgm:prSet/>
      <dgm:spPr/>
      <dgm:t>
        <a:bodyPr/>
        <a:lstStyle/>
        <a:p>
          <a:r>
            <a:rPr lang="en-US" dirty="0"/>
            <a:t>Pandas is a Python library for data analysis and cleansing</a:t>
          </a:r>
        </a:p>
      </dgm:t>
    </dgm:pt>
    <dgm:pt modelId="{11143123-41DB-4B9F-9029-51363D62BC47}" type="parTrans" cxnId="{28E7B37D-FAFD-4486-94AD-21FD0C84F0E9}">
      <dgm:prSet/>
      <dgm:spPr/>
      <dgm:t>
        <a:bodyPr/>
        <a:lstStyle/>
        <a:p>
          <a:endParaRPr lang="en-US"/>
        </a:p>
      </dgm:t>
    </dgm:pt>
    <dgm:pt modelId="{80FDD95E-CED3-4BEF-A1BF-FE4C22B04B9C}" type="sibTrans" cxnId="{28E7B37D-FAFD-4486-94AD-21FD0C84F0E9}">
      <dgm:prSet/>
      <dgm:spPr/>
      <dgm:t>
        <a:bodyPr/>
        <a:lstStyle/>
        <a:p>
          <a:endParaRPr lang="en-US"/>
        </a:p>
      </dgm:t>
    </dgm:pt>
    <dgm:pt modelId="{6CD1B707-2363-4404-9AEA-41EA48EC6D5F}">
      <dgm:prSet/>
      <dgm:spPr/>
      <dgm:t>
        <a:bodyPr/>
        <a:lstStyle/>
        <a:p>
          <a:r>
            <a:rPr lang="en-US"/>
            <a:t>DataFrames are the standard structure for working with data/result sets</a:t>
          </a:r>
          <a:endParaRPr lang="en-US" dirty="0"/>
        </a:p>
      </dgm:t>
    </dgm:pt>
    <dgm:pt modelId="{00FEF34B-7134-45D2-82B3-7E911E610FFA}" type="parTrans" cxnId="{7FEFFC4A-A17C-4E71-B2B6-4E91B65D1956}">
      <dgm:prSet/>
      <dgm:spPr/>
      <dgm:t>
        <a:bodyPr/>
        <a:lstStyle/>
        <a:p>
          <a:endParaRPr lang="en-US"/>
        </a:p>
      </dgm:t>
    </dgm:pt>
    <dgm:pt modelId="{853A52D9-7808-4156-9CB7-611ED407C36E}" type="sibTrans" cxnId="{7FEFFC4A-A17C-4E71-B2B6-4E91B65D1956}">
      <dgm:prSet/>
      <dgm:spPr/>
      <dgm:t>
        <a:bodyPr/>
        <a:lstStyle/>
        <a:p>
          <a:endParaRPr lang="en-US"/>
        </a:p>
      </dgm:t>
    </dgm:pt>
    <dgm:pt modelId="{0B9473A1-32F3-4E26-B2CF-5978D6A89B93}">
      <dgm:prSet/>
      <dgm:spPr/>
      <dgm:t>
        <a:bodyPr/>
        <a:lstStyle/>
        <a:p>
          <a:r>
            <a:rPr lang="en-US"/>
            <a:t>Pandas “invented” them; Spark/PySpark has its own</a:t>
          </a:r>
          <a:endParaRPr lang="en-US" dirty="0"/>
        </a:p>
      </dgm:t>
    </dgm:pt>
    <dgm:pt modelId="{C561B4F1-FCB5-4FBF-84D8-EE85C6E9E57B}" type="parTrans" cxnId="{92B54F92-2380-4107-9F99-356FDB06911E}">
      <dgm:prSet/>
      <dgm:spPr/>
      <dgm:t>
        <a:bodyPr/>
        <a:lstStyle/>
        <a:p>
          <a:endParaRPr lang="en-US"/>
        </a:p>
      </dgm:t>
    </dgm:pt>
    <dgm:pt modelId="{B135D1EB-5D1D-4BB1-819E-DB6A98370117}" type="sibTrans" cxnId="{92B54F92-2380-4107-9F99-356FDB06911E}">
      <dgm:prSet/>
      <dgm:spPr/>
      <dgm:t>
        <a:bodyPr/>
        <a:lstStyle/>
        <a:p>
          <a:endParaRPr lang="en-US"/>
        </a:p>
      </dgm:t>
    </dgm:pt>
    <dgm:pt modelId="{1375F8D2-5F26-4AB5-A509-F31FFF1FC29B}">
      <dgm:prSet/>
      <dgm:spPr/>
      <dgm:t>
        <a:bodyPr/>
        <a:lstStyle/>
        <a:p>
          <a:r>
            <a:rPr lang="en-US" dirty="0"/>
            <a:t>They’re compatible, but some tasks require one or the other</a:t>
          </a:r>
        </a:p>
      </dgm:t>
    </dgm:pt>
    <dgm:pt modelId="{729A4ED3-6112-4C5D-B6CD-4DD40109BAD7}" type="parTrans" cxnId="{45380238-8145-4996-A226-B61572F1E502}">
      <dgm:prSet/>
      <dgm:spPr/>
      <dgm:t>
        <a:bodyPr/>
        <a:lstStyle/>
        <a:p>
          <a:endParaRPr lang="en-US"/>
        </a:p>
      </dgm:t>
    </dgm:pt>
    <dgm:pt modelId="{FCFD4E27-C4B1-49C4-A1CF-CA6B01E0341E}" type="sibTrans" cxnId="{45380238-8145-4996-A226-B61572F1E502}">
      <dgm:prSet/>
      <dgm:spPr/>
      <dgm:t>
        <a:bodyPr/>
        <a:lstStyle/>
        <a:p>
          <a:endParaRPr lang="en-US"/>
        </a:p>
      </dgm:t>
    </dgm:pt>
    <dgm:pt modelId="{90280F5D-2838-42E3-B028-41E3683DD6F9}">
      <dgm:prSet/>
      <dgm:spPr/>
      <dgm:t>
        <a:bodyPr/>
        <a:lstStyle/>
        <a:p>
          <a:r>
            <a:rPr lang="en-US" dirty="0"/>
            <a:t>In general, Pandas runs locally while Spark is distributed across nodes in a cluster</a:t>
          </a:r>
        </a:p>
      </dgm:t>
    </dgm:pt>
    <dgm:pt modelId="{E8E22697-5117-4370-BEC0-6FD38FA33DB1}" type="parTrans" cxnId="{BA85B9AE-F6F9-4F36-A4DB-EB4AC8178205}">
      <dgm:prSet/>
      <dgm:spPr/>
      <dgm:t>
        <a:bodyPr/>
        <a:lstStyle/>
        <a:p>
          <a:endParaRPr lang="en-US"/>
        </a:p>
      </dgm:t>
    </dgm:pt>
    <dgm:pt modelId="{CBC668CB-EF4C-4647-A751-22864DC5979F}" type="sibTrans" cxnId="{BA85B9AE-F6F9-4F36-A4DB-EB4AC8178205}">
      <dgm:prSet/>
      <dgm:spPr/>
      <dgm:t>
        <a:bodyPr/>
        <a:lstStyle/>
        <a:p>
          <a:endParaRPr lang="en-US"/>
        </a:p>
      </dgm:t>
    </dgm:pt>
    <dgm:pt modelId="{BA8E2C84-E24E-4069-8660-8E8700375772}" type="pres">
      <dgm:prSet presAssocID="{9C06D044-895D-459D-A0C6-F3B7CB874E0C}" presName="linear" presStyleCnt="0">
        <dgm:presLayoutVars>
          <dgm:dir/>
          <dgm:animLvl val="lvl"/>
          <dgm:resizeHandles val="exact"/>
        </dgm:presLayoutVars>
      </dgm:prSet>
      <dgm:spPr/>
    </dgm:pt>
    <dgm:pt modelId="{D105159E-5F6E-4A94-93A4-ED2C191DCCF5}" type="pres">
      <dgm:prSet presAssocID="{9ED9B2CC-88F7-42F2-8A49-C697A3785E78}" presName="parentLin" presStyleCnt="0"/>
      <dgm:spPr/>
    </dgm:pt>
    <dgm:pt modelId="{4FBF73ED-C9B7-4F2B-BA38-F725E6F8936E}" type="pres">
      <dgm:prSet presAssocID="{9ED9B2CC-88F7-42F2-8A49-C697A3785E78}" presName="parentLeftMargin" presStyleLbl="node1" presStyleIdx="0" presStyleCnt="4"/>
      <dgm:spPr/>
    </dgm:pt>
    <dgm:pt modelId="{2D2E6032-F36A-4C85-A7F5-30333F29F9E5}" type="pres">
      <dgm:prSet presAssocID="{9ED9B2CC-88F7-42F2-8A49-C697A3785E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60D1FF-6C94-4A94-9EC6-07B9ACEFBC22}" type="pres">
      <dgm:prSet presAssocID="{9ED9B2CC-88F7-42F2-8A49-C697A3785E78}" presName="negativeSpace" presStyleCnt="0"/>
      <dgm:spPr/>
    </dgm:pt>
    <dgm:pt modelId="{204D3B8A-AF31-4F05-9EF9-C6201EC96239}" type="pres">
      <dgm:prSet presAssocID="{9ED9B2CC-88F7-42F2-8A49-C697A3785E78}" presName="childText" presStyleLbl="conFgAcc1" presStyleIdx="0" presStyleCnt="4">
        <dgm:presLayoutVars>
          <dgm:bulletEnabled val="1"/>
        </dgm:presLayoutVars>
      </dgm:prSet>
      <dgm:spPr/>
    </dgm:pt>
    <dgm:pt modelId="{E102B9F8-642D-4B7C-99B6-55CD306B5061}" type="pres">
      <dgm:prSet presAssocID="{D68A3FBC-7174-4D1D-AA9D-C14A9BB1F209}" presName="spaceBetweenRectangles" presStyleCnt="0"/>
      <dgm:spPr/>
    </dgm:pt>
    <dgm:pt modelId="{CF43D0B8-D583-4873-B1A1-4E9DDBACF389}" type="pres">
      <dgm:prSet presAssocID="{882EC3EB-2D8F-425C-9C77-ED2E0E428CA8}" presName="parentLin" presStyleCnt="0"/>
      <dgm:spPr/>
    </dgm:pt>
    <dgm:pt modelId="{665D3591-8523-463F-853F-B89DEFA4D219}" type="pres">
      <dgm:prSet presAssocID="{882EC3EB-2D8F-425C-9C77-ED2E0E428CA8}" presName="parentLeftMargin" presStyleLbl="node1" presStyleIdx="0" presStyleCnt="4"/>
      <dgm:spPr/>
    </dgm:pt>
    <dgm:pt modelId="{3A04A737-B0F2-462D-BEBF-118909F5E87F}" type="pres">
      <dgm:prSet presAssocID="{882EC3EB-2D8F-425C-9C77-ED2E0E428CA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61CAAD-1A45-4F65-B754-BDA33BCD000D}" type="pres">
      <dgm:prSet presAssocID="{882EC3EB-2D8F-425C-9C77-ED2E0E428CA8}" presName="negativeSpace" presStyleCnt="0"/>
      <dgm:spPr/>
    </dgm:pt>
    <dgm:pt modelId="{9703880E-79F3-4AFF-B5D4-334F34586290}" type="pres">
      <dgm:prSet presAssocID="{882EC3EB-2D8F-425C-9C77-ED2E0E428CA8}" presName="childText" presStyleLbl="conFgAcc1" presStyleIdx="1" presStyleCnt="4">
        <dgm:presLayoutVars>
          <dgm:bulletEnabled val="1"/>
        </dgm:presLayoutVars>
      </dgm:prSet>
      <dgm:spPr/>
    </dgm:pt>
    <dgm:pt modelId="{40C0E10B-9307-4683-BA56-C31643311990}" type="pres">
      <dgm:prSet presAssocID="{CDED057E-52A6-4C20-A444-183CCCD78E2B}" presName="spaceBetweenRectangles" presStyleCnt="0"/>
      <dgm:spPr/>
    </dgm:pt>
    <dgm:pt modelId="{959458B5-C950-4533-82CA-6C868D743284}" type="pres">
      <dgm:prSet presAssocID="{31B5915F-3F6A-4498-B661-98D90E9CCE34}" presName="parentLin" presStyleCnt="0"/>
      <dgm:spPr/>
    </dgm:pt>
    <dgm:pt modelId="{9C5C27DB-BD6F-44F9-8A2B-0DEBBA51194F}" type="pres">
      <dgm:prSet presAssocID="{31B5915F-3F6A-4498-B661-98D90E9CCE34}" presName="parentLeftMargin" presStyleLbl="node1" presStyleIdx="1" presStyleCnt="4"/>
      <dgm:spPr/>
    </dgm:pt>
    <dgm:pt modelId="{29C9ECBB-AA52-4A67-B592-8CFEC2C25056}" type="pres">
      <dgm:prSet presAssocID="{31B5915F-3F6A-4498-B661-98D90E9CCE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728801-D4D8-4F80-8635-72FF7D40F57D}" type="pres">
      <dgm:prSet presAssocID="{31B5915F-3F6A-4498-B661-98D90E9CCE34}" presName="negativeSpace" presStyleCnt="0"/>
      <dgm:spPr/>
    </dgm:pt>
    <dgm:pt modelId="{AF352BFC-CFF1-4C90-8E40-553AF5DE90A0}" type="pres">
      <dgm:prSet presAssocID="{31B5915F-3F6A-4498-B661-98D90E9CCE34}" presName="childText" presStyleLbl="conFgAcc1" presStyleIdx="2" presStyleCnt="4">
        <dgm:presLayoutVars>
          <dgm:bulletEnabled val="1"/>
        </dgm:presLayoutVars>
      </dgm:prSet>
      <dgm:spPr/>
    </dgm:pt>
    <dgm:pt modelId="{7E16C0FE-F298-496C-94D2-CA10859E0A51}" type="pres">
      <dgm:prSet presAssocID="{80FDD95E-CED3-4BEF-A1BF-FE4C22B04B9C}" presName="spaceBetweenRectangles" presStyleCnt="0"/>
      <dgm:spPr/>
    </dgm:pt>
    <dgm:pt modelId="{5BBB4B84-634C-4226-B79E-25E9BCCC3DCE}" type="pres">
      <dgm:prSet presAssocID="{6CD1B707-2363-4404-9AEA-41EA48EC6D5F}" presName="parentLin" presStyleCnt="0"/>
      <dgm:spPr/>
    </dgm:pt>
    <dgm:pt modelId="{32674CCF-DADD-478C-901F-6E969352A229}" type="pres">
      <dgm:prSet presAssocID="{6CD1B707-2363-4404-9AEA-41EA48EC6D5F}" presName="parentLeftMargin" presStyleLbl="node1" presStyleIdx="2" presStyleCnt="4"/>
      <dgm:spPr/>
    </dgm:pt>
    <dgm:pt modelId="{25B302CA-4B03-495A-B273-9D580757B474}" type="pres">
      <dgm:prSet presAssocID="{6CD1B707-2363-4404-9AEA-41EA48EC6D5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2B3DBE3-B8CA-4E0C-A62A-3FF190BF232A}" type="pres">
      <dgm:prSet presAssocID="{6CD1B707-2363-4404-9AEA-41EA48EC6D5F}" presName="negativeSpace" presStyleCnt="0"/>
      <dgm:spPr/>
    </dgm:pt>
    <dgm:pt modelId="{21549740-AB4D-4DB2-BABC-740135F8B18C}" type="pres">
      <dgm:prSet presAssocID="{6CD1B707-2363-4404-9AEA-41EA48EC6D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70CFF17-CC9F-4F12-8013-F00E7EAFBE23}" type="presOf" srcId="{0B9473A1-32F3-4E26-B2CF-5978D6A89B93}" destId="{21549740-AB4D-4DB2-BABC-740135F8B18C}" srcOrd="0" destOrd="0" presId="urn:microsoft.com/office/officeart/2005/8/layout/list1"/>
    <dgm:cxn modelId="{3D318A1C-D596-4466-A2DD-7FC7635AF3E3}" type="presOf" srcId="{9ED9B2CC-88F7-42F2-8A49-C697A3785E78}" destId="{4FBF73ED-C9B7-4F2B-BA38-F725E6F8936E}" srcOrd="0" destOrd="0" presId="urn:microsoft.com/office/officeart/2005/8/layout/list1"/>
    <dgm:cxn modelId="{D0B0E02C-D5AC-4F6F-849B-45D4E7EB7AC3}" type="presOf" srcId="{31B5915F-3F6A-4498-B661-98D90E9CCE34}" destId="{9C5C27DB-BD6F-44F9-8A2B-0DEBBA51194F}" srcOrd="0" destOrd="0" presId="urn:microsoft.com/office/officeart/2005/8/layout/list1"/>
    <dgm:cxn modelId="{902CFB35-B0FB-49F6-AFFF-213A8E01C5B7}" srcId="{9C06D044-895D-459D-A0C6-F3B7CB874E0C}" destId="{9ED9B2CC-88F7-42F2-8A49-C697A3785E78}" srcOrd="0" destOrd="0" parTransId="{3080D36B-1AFC-40C5-8499-A02C9E9267D8}" sibTransId="{D68A3FBC-7174-4D1D-AA9D-C14A9BB1F209}"/>
    <dgm:cxn modelId="{45380238-8145-4996-A226-B61572F1E502}" srcId="{6CD1B707-2363-4404-9AEA-41EA48EC6D5F}" destId="{1375F8D2-5F26-4AB5-A509-F31FFF1FC29B}" srcOrd="1" destOrd="0" parTransId="{729A4ED3-6112-4C5D-B6CD-4DD40109BAD7}" sibTransId="{FCFD4E27-C4B1-49C4-A1CF-CA6B01E0341E}"/>
    <dgm:cxn modelId="{3DC86038-7960-4CE9-8124-901ABA15FF4B}" type="presOf" srcId="{882EC3EB-2D8F-425C-9C77-ED2E0E428CA8}" destId="{665D3591-8523-463F-853F-B89DEFA4D219}" srcOrd="0" destOrd="0" presId="urn:microsoft.com/office/officeart/2005/8/layout/list1"/>
    <dgm:cxn modelId="{CF73D465-0D93-44BC-BAE3-A67F0BE94E3E}" type="presOf" srcId="{9C06D044-895D-459D-A0C6-F3B7CB874E0C}" destId="{BA8E2C84-E24E-4069-8660-8E8700375772}" srcOrd="0" destOrd="0" presId="urn:microsoft.com/office/officeart/2005/8/layout/list1"/>
    <dgm:cxn modelId="{0789FE67-856D-4215-8F01-98E7AC529543}" type="presOf" srcId="{90280F5D-2838-42E3-B028-41E3683DD6F9}" destId="{21549740-AB4D-4DB2-BABC-740135F8B18C}" srcOrd="0" destOrd="2" presId="urn:microsoft.com/office/officeart/2005/8/layout/list1"/>
    <dgm:cxn modelId="{DDABAD48-81BE-444E-A020-981EFA6D4A00}" type="presOf" srcId="{882EC3EB-2D8F-425C-9C77-ED2E0E428CA8}" destId="{3A04A737-B0F2-462D-BEBF-118909F5E87F}" srcOrd="1" destOrd="0" presId="urn:microsoft.com/office/officeart/2005/8/layout/list1"/>
    <dgm:cxn modelId="{7FEFFC4A-A17C-4E71-B2B6-4E91B65D1956}" srcId="{9C06D044-895D-459D-A0C6-F3B7CB874E0C}" destId="{6CD1B707-2363-4404-9AEA-41EA48EC6D5F}" srcOrd="3" destOrd="0" parTransId="{00FEF34B-7134-45D2-82B3-7E911E610FFA}" sibTransId="{853A52D9-7808-4156-9CB7-611ED407C36E}"/>
    <dgm:cxn modelId="{28E7B37D-FAFD-4486-94AD-21FD0C84F0E9}" srcId="{9C06D044-895D-459D-A0C6-F3B7CB874E0C}" destId="{31B5915F-3F6A-4498-B661-98D90E9CCE34}" srcOrd="2" destOrd="0" parTransId="{11143123-41DB-4B9F-9029-51363D62BC47}" sibTransId="{80FDD95E-CED3-4BEF-A1BF-FE4C22B04B9C}"/>
    <dgm:cxn modelId="{92B54F92-2380-4107-9F99-356FDB06911E}" srcId="{6CD1B707-2363-4404-9AEA-41EA48EC6D5F}" destId="{0B9473A1-32F3-4E26-B2CF-5978D6A89B93}" srcOrd="0" destOrd="0" parTransId="{C561B4F1-FCB5-4FBF-84D8-EE85C6E9E57B}" sibTransId="{B135D1EB-5D1D-4BB1-819E-DB6A98370117}"/>
    <dgm:cxn modelId="{C2BC8C9C-D12F-4DB6-82DA-AD56D4969968}" type="presOf" srcId="{31B5915F-3F6A-4498-B661-98D90E9CCE34}" destId="{29C9ECBB-AA52-4A67-B592-8CFEC2C25056}" srcOrd="1" destOrd="0" presId="urn:microsoft.com/office/officeart/2005/8/layout/list1"/>
    <dgm:cxn modelId="{F282A39C-C3AA-4F94-B91B-773C325BD77D}" srcId="{9C06D044-895D-459D-A0C6-F3B7CB874E0C}" destId="{882EC3EB-2D8F-425C-9C77-ED2E0E428CA8}" srcOrd="1" destOrd="0" parTransId="{5C903072-D84E-498E-9EB3-6C3A7D424B95}" sibTransId="{CDED057E-52A6-4C20-A444-183CCCD78E2B}"/>
    <dgm:cxn modelId="{8DAFC5A1-AF8A-4311-A13E-3210F3AA356D}" type="presOf" srcId="{6CD1B707-2363-4404-9AEA-41EA48EC6D5F}" destId="{25B302CA-4B03-495A-B273-9D580757B474}" srcOrd="1" destOrd="0" presId="urn:microsoft.com/office/officeart/2005/8/layout/list1"/>
    <dgm:cxn modelId="{BA85B9AE-F6F9-4F36-A4DB-EB4AC8178205}" srcId="{6CD1B707-2363-4404-9AEA-41EA48EC6D5F}" destId="{90280F5D-2838-42E3-B028-41E3683DD6F9}" srcOrd="2" destOrd="0" parTransId="{E8E22697-5117-4370-BEC0-6FD38FA33DB1}" sibTransId="{CBC668CB-EF4C-4647-A751-22864DC5979F}"/>
    <dgm:cxn modelId="{E5CE84AF-E2F1-43D1-9C3D-6B099BD8D36E}" type="presOf" srcId="{1375F8D2-5F26-4AB5-A509-F31FFF1FC29B}" destId="{21549740-AB4D-4DB2-BABC-740135F8B18C}" srcOrd="0" destOrd="1" presId="urn:microsoft.com/office/officeart/2005/8/layout/list1"/>
    <dgm:cxn modelId="{21CBD6C4-7C93-4FBB-9D27-9EB8DD0E9B10}" type="presOf" srcId="{9ED9B2CC-88F7-42F2-8A49-C697A3785E78}" destId="{2D2E6032-F36A-4C85-A7F5-30333F29F9E5}" srcOrd="1" destOrd="0" presId="urn:microsoft.com/office/officeart/2005/8/layout/list1"/>
    <dgm:cxn modelId="{3C08CFE1-01B4-42F9-B66E-7048DB7E3151}" type="presOf" srcId="{6CD1B707-2363-4404-9AEA-41EA48EC6D5F}" destId="{32674CCF-DADD-478C-901F-6E969352A229}" srcOrd="0" destOrd="0" presId="urn:microsoft.com/office/officeart/2005/8/layout/list1"/>
    <dgm:cxn modelId="{2C8AC8A1-975C-496D-BE98-BC52DDB33A8D}" type="presParOf" srcId="{BA8E2C84-E24E-4069-8660-8E8700375772}" destId="{D105159E-5F6E-4A94-93A4-ED2C191DCCF5}" srcOrd="0" destOrd="0" presId="urn:microsoft.com/office/officeart/2005/8/layout/list1"/>
    <dgm:cxn modelId="{5F4BEE5D-0D53-4280-9F89-1CF7CAB06FD2}" type="presParOf" srcId="{D105159E-5F6E-4A94-93A4-ED2C191DCCF5}" destId="{4FBF73ED-C9B7-4F2B-BA38-F725E6F8936E}" srcOrd="0" destOrd="0" presId="urn:microsoft.com/office/officeart/2005/8/layout/list1"/>
    <dgm:cxn modelId="{FCBDD754-AA6A-4F4C-841B-B3917494A137}" type="presParOf" srcId="{D105159E-5F6E-4A94-93A4-ED2C191DCCF5}" destId="{2D2E6032-F36A-4C85-A7F5-30333F29F9E5}" srcOrd="1" destOrd="0" presId="urn:microsoft.com/office/officeart/2005/8/layout/list1"/>
    <dgm:cxn modelId="{C3FC91CF-EBF7-445E-8C60-1CD48081A454}" type="presParOf" srcId="{BA8E2C84-E24E-4069-8660-8E8700375772}" destId="{E760D1FF-6C94-4A94-9EC6-07B9ACEFBC22}" srcOrd="1" destOrd="0" presId="urn:microsoft.com/office/officeart/2005/8/layout/list1"/>
    <dgm:cxn modelId="{8D3F206F-E252-45E0-9505-DD31328ABCCB}" type="presParOf" srcId="{BA8E2C84-E24E-4069-8660-8E8700375772}" destId="{204D3B8A-AF31-4F05-9EF9-C6201EC96239}" srcOrd="2" destOrd="0" presId="urn:microsoft.com/office/officeart/2005/8/layout/list1"/>
    <dgm:cxn modelId="{DBF81B19-CA7E-4A64-A8E0-DFAEFC03572F}" type="presParOf" srcId="{BA8E2C84-E24E-4069-8660-8E8700375772}" destId="{E102B9F8-642D-4B7C-99B6-55CD306B5061}" srcOrd="3" destOrd="0" presId="urn:microsoft.com/office/officeart/2005/8/layout/list1"/>
    <dgm:cxn modelId="{F278397E-E5D0-4F6C-87FB-D24BDFB9149B}" type="presParOf" srcId="{BA8E2C84-E24E-4069-8660-8E8700375772}" destId="{CF43D0B8-D583-4873-B1A1-4E9DDBACF389}" srcOrd="4" destOrd="0" presId="urn:microsoft.com/office/officeart/2005/8/layout/list1"/>
    <dgm:cxn modelId="{CACD94A8-BE83-480D-B496-FB47FA76F99F}" type="presParOf" srcId="{CF43D0B8-D583-4873-B1A1-4E9DDBACF389}" destId="{665D3591-8523-463F-853F-B89DEFA4D219}" srcOrd="0" destOrd="0" presId="urn:microsoft.com/office/officeart/2005/8/layout/list1"/>
    <dgm:cxn modelId="{F3207BC0-4EDC-4E64-A46F-7E8615D4ABA4}" type="presParOf" srcId="{CF43D0B8-D583-4873-B1A1-4E9DDBACF389}" destId="{3A04A737-B0F2-462D-BEBF-118909F5E87F}" srcOrd="1" destOrd="0" presId="urn:microsoft.com/office/officeart/2005/8/layout/list1"/>
    <dgm:cxn modelId="{C04BC53A-EA1A-4448-85A6-ED450EAEF002}" type="presParOf" srcId="{BA8E2C84-E24E-4069-8660-8E8700375772}" destId="{7E61CAAD-1A45-4F65-B754-BDA33BCD000D}" srcOrd="5" destOrd="0" presId="urn:microsoft.com/office/officeart/2005/8/layout/list1"/>
    <dgm:cxn modelId="{A95313E2-A2FE-4693-9F37-190F60AB41A4}" type="presParOf" srcId="{BA8E2C84-E24E-4069-8660-8E8700375772}" destId="{9703880E-79F3-4AFF-B5D4-334F34586290}" srcOrd="6" destOrd="0" presId="urn:microsoft.com/office/officeart/2005/8/layout/list1"/>
    <dgm:cxn modelId="{0BB0AC6A-0CF3-4CB4-93BB-65E7F95EA3B1}" type="presParOf" srcId="{BA8E2C84-E24E-4069-8660-8E8700375772}" destId="{40C0E10B-9307-4683-BA56-C31643311990}" srcOrd="7" destOrd="0" presId="urn:microsoft.com/office/officeart/2005/8/layout/list1"/>
    <dgm:cxn modelId="{E5A96807-0707-4A13-A8EF-466DE30E380B}" type="presParOf" srcId="{BA8E2C84-E24E-4069-8660-8E8700375772}" destId="{959458B5-C950-4533-82CA-6C868D743284}" srcOrd="8" destOrd="0" presId="urn:microsoft.com/office/officeart/2005/8/layout/list1"/>
    <dgm:cxn modelId="{0A7DAB2E-9409-4D70-82B8-67F33B3DDDF4}" type="presParOf" srcId="{959458B5-C950-4533-82CA-6C868D743284}" destId="{9C5C27DB-BD6F-44F9-8A2B-0DEBBA51194F}" srcOrd="0" destOrd="0" presId="urn:microsoft.com/office/officeart/2005/8/layout/list1"/>
    <dgm:cxn modelId="{4847E331-8D78-461D-83EB-339049C741F1}" type="presParOf" srcId="{959458B5-C950-4533-82CA-6C868D743284}" destId="{29C9ECBB-AA52-4A67-B592-8CFEC2C25056}" srcOrd="1" destOrd="0" presId="urn:microsoft.com/office/officeart/2005/8/layout/list1"/>
    <dgm:cxn modelId="{C6E0E0B6-86D4-46DB-9992-823FCD725EE4}" type="presParOf" srcId="{BA8E2C84-E24E-4069-8660-8E8700375772}" destId="{C9728801-D4D8-4F80-8635-72FF7D40F57D}" srcOrd="9" destOrd="0" presId="urn:microsoft.com/office/officeart/2005/8/layout/list1"/>
    <dgm:cxn modelId="{C3721241-82D3-4E57-A5EC-053763B43BDB}" type="presParOf" srcId="{BA8E2C84-E24E-4069-8660-8E8700375772}" destId="{AF352BFC-CFF1-4C90-8E40-553AF5DE90A0}" srcOrd="10" destOrd="0" presId="urn:microsoft.com/office/officeart/2005/8/layout/list1"/>
    <dgm:cxn modelId="{F609D09F-4241-4210-AD2A-7F7F21E43098}" type="presParOf" srcId="{BA8E2C84-E24E-4069-8660-8E8700375772}" destId="{7E16C0FE-F298-496C-94D2-CA10859E0A51}" srcOrd="11" destOrd="0" presId="urn:microsoft.com/office/officeart/2005/8/layout/list1"/>
    <dgm:cxn modelId="{FB3E411C-64A4-454E-AA33-04EEDEC82AA4}" type="presParOf" srcId="{BA8E2C84-E24E-4069-8660-8E8700375772}" destId="{5BBB4B84-634C-4226-B79E-25E9BCCC3DCE}" srcOrd="12" destOrd="0" presId="urn:microsoft.com/office/officeart/2005/8/layout/list1"/>
    <dgm:cxn modelId="{563B6EFA-6AB1-4399-99B1-08CB4B53828E}" type="presParOf" srcId="{5BBB4B84-634C-4226-B79E-25E9BCCC3DCE}" destId="{32674CCF-DADD-478C-901F-6E969352A229}" srcOrd="0" destOrd="0" presId="urn:microsoft.com/office/officeart/2005/8/layout/list1"/>
    <dgm:cxn modelId="{9F41A7C4-27BD-42A7-8E77-0A6705F65213}" type="presParOf" srcId="{5BBB4B84-634C-4226-B79E-25E9BCCC3DCE}" destId="{25B302CA-4B03-495A-B273-9D580757B474}" srcOrd="1" destOrd="0" presId="urn:microsoft.com/office/officeart/2005/8/layout/list1"/>
    <dgm:cxn modelId="{558E9D0B-495E-4FC6-9E85-85DF84FC8802}" type="presParOf" srcId="{BA8E2C84-E24E-4069-8660-8E8700375772}" destId="{12B3DBE3-B8CA-4E0C-A62A-3FF190BF232A}" srcOrd="13" destOrd="0" presId="urn:microsoft.com/office/officeart/2005/8/layout/list1"/>
    <dgm:cxn modelId="{124A458C-4D87-43A0-9FE1-414E5CA56E8E}" type="presParOf" srcId="{BA8E2C84-E24E-4069-8660-8E8700375772}" destId="{21549740-AB4D-4DB2-BABC-740135F8B1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91E367-3FB0-473B-AD6B-5AAB34840A4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2C6166E-4B68-4E6A-8984-D7514FD98C8F}">
      <dgm:prSet phldrT="[Text]"/>
      <dgm:spPr/>
      <dgm:t>
        <a:bodyPr/>
        <a:lstStyle/>
        <a:p>
          <a:r>
            <a:rPr lang="en-US"/>
            <a:t>Train, test, eval model</a:t>
          </a:r>
        </a:p>
      </dgm:t>
    </dgm:pt>
    <dgm:pt modelId="{1A3BDD5C-F8E7-4422-B27B-3A01D96639B6}" type="parTrans" cxnId="{307DB9A3-33AB-4B90-8BA9-3509EEC81444}">
      <dgm:prSet/>
      <dgm:spPr/>
      <dgm:t>
        <a:bodyPr/>
        <a:lstStyle/>
        <a:p>
          <a:endParaRPr lang="en-US"/>
        </a:p>
      </dgm:t>
    </dgm:pt>
    <dgm:pt modelId="{9ADA93EB-8926-431D-96C3-EC0C68103953}" type="sibTrans" cxnId="{307DB9A3-33AB-4B90-8BA9-3509EEC81444}">
      <dgm:prSet/>
      <dgm:spPr/>
      <dgm:t>
        <a:bodyPr/>
        <a:lstStyle/>
        <a:p>
          <a:endParaRPr lang="en-US"/>
        </a:p>
      </dgm:t>
    </dgm:pt>
    <dgm:pt modelId="{646B4A3B-BC91-4633-B178-79A898AB739F}">
      <dgm:prSet/>
      <dgm:spPr/>
      <dgm:t>
        <a:bodyPr/>
        <a:lstStyle/>
        <a:p>
          <a:r>
            <a:rPr lang="en-US"/>
            <a:t>Features, label</a:t>
          </a:r>
          <a:endParaRPr lang="en-US" dirty="0"/>
        </a:p>
      </dgm:t>
    </dgm:pt>
    <dgm:pt modelId="{62963E22-4525-4052-A4B5-0022FC9273A0}" type="parTrans" cxnId="{98AC819B-8A49-44B3-9BD0-A90695C5A6E7}">
      <dgm:prSet/>
      <dgm:spPr/>
      <dgm:t>
        <a:bodyPr/>
        <a:lstStyle/>
        <a:p>
          <a:endParaRPr lang="en-US"/>
        </a:p>
      </dgm:t>
    </dgm:pt>
    <dgm:pt modelId="{3810EDFE-3DC1-4C8F-831E-8FE68D3089B3}" type="sibTrans" cxnId="{98AC819B-8A49-44B3-9BD0-A90695C5A6E7}">
      <dgm:prSet/>
      <dgm:spPr/>
      <dgm:t>
        <a:bodyPr/>
        <a:lstStyle/>
        <a:p>
          <a:endParaRPr lang="en-US"/>
        </a:p>
      </dgm:t>
    </dgm:pt>
    <dgm:pt modelId="{127B23B6-FB87-4E31-B144-36C58C187340}">
      <dgm:prSet/>
      <dgm:spPr/>
      <dgm:t>
        <a:bodyPr/>
        <a:lstStyle/>
        <a:p>
          <a:r>
            <a:rPr lang="en-US"/>
            <a:t>String indexing and one-hot encoding</a:t>
          </a:r>
          <a:endParaRPr lang="en-US" dirty="0"/>
        </a:p>
      </dgm:t>
    </dgm:pt>
    <dgm:pt modelId="{1B99D24E-81D8-4091-84DE-4197C00874BD}" type="parTrans" cxnId="{53CAB3FD-C482-49A9-8AA0-3E55A68CCEC0}">
      <dgm:prSet/>
      <dgm:spPr/>
      <dgm:t>
        <a:bodyPr/>
        <a:lstStyle/>
        <a:p>
          <a:endParaRPr lang="en-US"/>
        </a:p>
      </dgm:t>
    </dgm:pt>
    <dgm:pt modelId="{DD530C53-6EE5-4CE8-AC67-C730CDC7E816}" type="sibTrans" cxnId="{53CAB3FD-C482-49A9-8AA0-3E55A68CCEC0}">
      <dgm:prSet/>
      <dgm:spPr/>
      <dgm:t>
        <a:bodyPr/>
        <a:lstStyle/>
        <a:p>
          <a:endParaRPr lang="en-US"/>
        </a:p>
      </dgm:t>
    </dgm:pt>
    <dgm:pt modelId="{0BD1F107-54CF-419B-9AC0-2F835AFB9243}">
      <dgm:prSet/>
      <dgm:spPr/>
      <dgm:t>
        <a:bodyPr/>
        <a:lstStyle/>
        <a:p>
          <a:r>
            <a:rPr lang="en-US"/>
            <a:t>VectorAssemblers</a:t>
          </a:r>
          <a:endParaRPr lang="en-US" dirty="0"/>
        </a:p>
      </dgm:t>
    </dgm:pt>
    <dgm:pt modelId="{CA385271-E0B5-44E0-92C2-6FC60BCC14AF}" type="parTrans" cxnId="{FF87B8A8-DB30-4D86-BCBC-BDF967692B48}">
      <dgm:prSet/>
      <dgm:spPr/>
      <dgm:t>
        <a:bodyPr/>
        <a:lstStyle/>
        <a:p>
          <a:endParaRPr lang="en-US"/>
        </a:p>
      </dgm:t>
    </dgm:pt>
    <dgm:pt modelId="{A9519C56-8A2D-4967-AEB0-1E3EBB0D5599}" type="sibTrans" cxnId="{FF87B8A8-DB30-4D86-BCBC-BDF967692B48}">
      <dgm:prSet/>
      <dgm:spPr/>
      <dgm:t>
        <a:bodyPr/>
        <a:lstStyle/>
        <a:p>
          <a:endParaRPr lang="en-US"/>
        </a:p>
      </dgm:t>
    </dgm:pt>
    <dgm:pt modelId="{2499188D-1F30-40E6-B173-AA3AD075DC90}">
      <dgm:prSet/>
      <dgm:spPr/>
      <dgm:t>
        <a:bodyPr/>
        <a:lstStyle/>
        <a:p>
          <a:r>
            <a:rPr lang="en-US" dirty="0"/>
            <a:t>Fit &amp; transform (train &amp; test/predict)</a:t>
          </a:r>
        </a:p>
      </dgm:t>
    </dgm:pt>
    <dgm:pt modelId="{3A4E3265-DBC8-4704-9CC0-A7FEB2E4F4CF}" type="parTrans" cxnId="{52FC2A61-2D81-4F13-AA42-543A9A80C0A7}">
      <dgm:prSet/>
      <dgm:spPr/>
      <dgm:t>
        <a:bodyPr/>
        <a:lstStyle/>
        <a:p>
          <a:endParaRPr lang="en-US"/>
        </a:p>
      </dgm:t>
    </dgm:pt>
    <dgm:pt modelId="{19DE83BA-43ED-4475-9559-5E24BFCCC171}" type="sibTrans" cxnId="{52FC2A61-2D81-4F13-AA42-543A9A80C0A7}">
      <dgm:prSet/>
      <dgm:spPr/>
      <dgm:t>
        <a:bodyPr/>
        <a:lstStyle/>
        <a:p>
          <a:endParaRPr lang="en-US"/>
        </a:p>
      </dgm:t>
    </dgm:pt>
    <dgm:pt modelId="{204F84FE-598C-4D3B-81F0-B998702F8797}">
      <dgm:prSet/>
      <dgm:spPr/>
      <dgm:t>
        <a:bodyPr/>
        <a:lstStyle/>
        <a:p>
          <a:r>
            <a:rPr lang="en-US"/>
            <a:t>Accuracy: AUC, RMSE, MAE, R</a:t>
          </a:r>
          <a:r>
            <a:rPr lang="en-US" baseline="30000"/>
            <a:t>2</a:t>
          </a:r>
          <a:r>
            <a:rPr lang="en-US"/>
            <a:t>, VAR, </a:t>
          </a:r>
          <a:endParaRPr lang="en-US" dirty="0"/>
        </a:p>
      </dgm:t>
    </dgm:pt>
    <dgm:pt modelId="{ABD73841-3802-4C8E-A51D-F6E17BE11F80}" type="parTrans" cxnId="{3F1F6366-D7CC-49FE-B8D7-7E353B826D5A}">
      <dgm:prSet/>
      <dgm:spPr/>
      <dgm:t>
        <a:bodyPr/>
        <a:lstStyle/>
        <a:p>
          <a:endParaRPr lang="en-US"/>
        </a:p>
      </dgm:t>
    </dgm:pt>
    <dgm:pt modelId="{429561E6-2BAC-4E92-A243-4F7A1D72ED9A}" type="sibTrans" cxnId="{3F1F6366-D7CC-49FE-B8D7-7E353B826D5A}">
      <dgm:prSet/>
      <dgm:spPr/>
      <dgm:t>
        <a:bodyPr/>
        <a:lstStyle/>
        <a:p>
          <a:endParaRPr lang="en-US"/>
        </a:p>
      </dgm:t>
    </dgm:pt>
    <dgm:pt modelId="{5B06003A-3A3D-4145-B1B9-7CC4BC6C2676}" type="pres">
      <dgm:prSet presAssocID="{9491E367-3FB0-473B-AD6B-5AAB34840A4F}" presName="diagram" presStyleCnt="0">
        <dgm:presLayoutVars>
          <dgm:dir/>
          <dgm:resizeHandles val="exact"/>
        </dgm:presLayoutVars>
      </dgm:prSet>
      <dgm:spPr/>
    </dgm:pt>
    <dgm:pt modelId="{58A08371-2078-4332-ABF5-2D35346D4B6D}" type="pres">
      <dgm:prSet presAssocID="{C2C6166E-4B68-4E6A-8984-D7514FD98C8F}" presName="node" presStyleLbl="node1" presStyleIdx="0" presStyleCnt="6">
        <dgm:presLayoutVars>
          <dgm:bulletEnabled val="1"/>
        </dgm:presLayoutVars>
      </dgm:prSet>
      <dgm:spPr/>
    </dgm:pt>
    <dgm:pt modelId="{A6ACC258-1E5D-49C9-A237-EC1A0E58CB7A}" type="pres">
      <dgm:prSet presAssocID="{9ADA93EB-8926-431D-96C3-EC0C68103953}" presName="sibTrans" presStyleCnt="0"/>
      <dgm:spPr/>
    </dgm:pt>
    <dgm:pt modelId="{B910A931-B558-4E4D-9D66-A606A56ABAD6}" type="pres">
      <dgm:prSet presAssocID="{646B4A3B-BC91-4633-B178-79A898AB739F}" presName="node" presStyleLbl="node1" presStyleIdx="1" presStyleCnt="6">
        <dgm:presLayoutVars>
          <dgm:bulletEnabled val="1"/>
        </dgm:presLayoutVars>
      </dgm:prSet>
      <dgm:spPr/>
    </dgm:pt>
    <dgm:pt modelId="{6D459578-6454-46A8-AF3C-CFF585E6BCD9}" type="pres">
      <dgm:prSet presAssocID="{3810EDFE-3DC1-4C8F-831E-8FE68D3089B3}" presName="sibTrans" presStyleCnt="0"/>
      <dgm:spPr/>
    </dgm:pt>
    <dgm:pt modelId="{4AD110DF-986C-4BAC-B5A8-636DB48A3622}" type="pres">
      <dgm:prSet presAssocID="{127B23B6-FB87-4E31-B144-36C58C187340}" presName="node" presStyleLbl="node1" presStyleIdx="2" presStyleCnt="6">
        <dgm:presLayoutVars>
          <dgm:bulletEnabled val="1"/>
        </dgm:presLayoutVars>
      </dgm:prSet>
      <dgm:spPr/>
    </dgm:pt>
    <dgm:pt modelId="{CA602057-3F0A-41B5-8785-F25D62A30928}" type="pres">
      <dgm:prSet presAssocID="{DD530C53-6EE5-4CE8-AC67-C730CDC7E816}" presName="sibTrans" presStyleCnt="0"/>
      <dgm:spPr/>
    </dgm:pt>
    <dgm:pt modelId="{BBCDCC18-3902-4534-BADE-218BD2012082}" type="pres">
      <dgm:prSet presAssocID="{0BD1F107-54CF-419B-9AC0-2F835AFB9243}" presName="node" presStyleLbl="node1" presStyleIdx="3" presStyleCnt="6">
        <dgm:presLayoutVars>
          <dgm:bulletEnabled val="1"/>
        </dgm:presLayoutVars>
      </dgm:prSet>
      <dgm:spPr/>
    </dgm:pt>
    <dgm:pt modelId="{13D15E74-4273-4676-9D87-1956CF1A7E7E}" type="pres">
      <dgm:prSet presAssocID="{A9519C56-8A2D-4967-AEB0-1E3EBB0D5599}" presName="sibTrans" presStyleCnt="0"/>
      <dgm:spPr/>
    </dgm:pt>
    <dgm:pt modelId="{A4A5E819-4122-4743-9B46-924BA37B52BF}" type="pres">
      <dgm:prSet presAssocID="{2499188D-1F30-40E6-B173-AA3AD075DC90}" presName="node" presStyleLbl="node1" presStyleIdx="4" presStyleCnt="6">
        <dgm:presLayoutVars>
          <dgm:bulletEnabled val="1"/>
        </dgm:presLayoutVars>
      </dgm:prSet>
      <dgm:spPr/>
    </dgm:pt>
    <dgm:pt modelId="{75309AE4-CE2B-4784-BA59-1551519E6F4B}" type="pres">
      <dgm:prSet presAssocID="{19DE83BA-43ED-4475-9559-5E24BFCCC171}" presName="sibTrans" presStyleCnt="0"/>
      <dgm:spPr/>
    </dgm:pt>
    <dgm:pt modelId="{97ED061B-9098-4A4F-AA1D-71E6A4E8C027}" type="pres">
      <dgm:prSet presAssocID="{204F84FE-598C-4D3B-81F0-B998702F8797}" presName="node" presStyleLbl="node1" presStyleIdx="5" presStyleCnt="6">
        <dgm:presLayoutVars>
          <dgm:bulletEnabled val="1"/>
        </dgm:presLayoutVars>
      </dgm:prSet>
      <dgm:spPr/>
    </dgm:pt>
  </dgm:ptLst>
  <dgm:cxnLst>
    <dgm:cxn modelId="{C37D9709-15A9-4BA0-B999-371F72D8F700}" type="presOf" srcId="{C2C6166E-4B68-4E6A-8984-D7514FD98C8F}" destId="{58A08371-2078-4332-ABF5-2D35346D4B6D}" srcOrd="0" destOrd="0" presId="urn:microsoft.com/office/officeart/2005/8/layout/default"/>
    <dgm:cxn modelId="{1FD1592E-07CD-4309-BA05-66D437576E00}" type="presOf" srcId="{646B4A3B-BC91-4633-B178-79A898AB739F}" destId="{B910A931-B558-4E4D-9D66-A606A56ABAD6}" srcOrd="0" destOrd="0" presId="urn:microsoft.com/office/officeart/2005/8/layout/default"/>
    <dgm:cxn modelId="{52FC2A61-2D81-4F13-AA42-543A9A80C0A7}" srcId="{9491E367-3FB0-473B-AD6B-5AAB34840A4F}" destId="{2499188D-1F30-40E6-B173-AA3AD075DC90}" srcOrd="4" destOrd="0" parTransId="{3A4E3265-DBC8-4704-9CC0-A7FEB2E4F4CF}" sibTransId="{19DE83BA-43ED-4475-9559-5E24BFCCC171}"/>
    <dgm:cxn modelId="{3F1F6366-D7CC-49FE-B8D7-7E353B826D5A}" srcId="{9491E367-3FB0-473B-AD6B-5AAB34840A4F}" destId="{204F84FE-598C-4D3B-81F0-B998702F8797}" srcOrd="5" destOrd="0" parTransId="{ABD73841-3802-4C8E-A51D-F6E17BE11F80}" sibTransId="{429561E6-2BAC-4E92-A243-4F7A1D72ED9A}"/>
    <dgm:cxn modelId="{4050A275-FAB0-4575-BC1E-4ECCFC68F94B}" type="presOf" srcId="{9491E367-3FB0-473B-AD6B-5AAB34840A4F}" destId="{5B06003A-3A3D-4145-B1B9-7CC4BC6C2676}" srcOrd="0" destOrd="0" presId="urn:microsoft.com/office/officeart/2005/8/layout/default"/>
    <dgm:cxn modelId="{BD522D56-7B1A-47B8-8FB0-4E8E7277F485}" type="presOf" srcId="{2499188D-1F30-40E6-B173-AA3AD075DC90}" destId="{A4A5E819-4122-4743-9B46-924BA37B52BF}" srcOrd="0" destOrd="0" presId="urn:microsoft.com/office/officeart/2005/8/layout/default"/>
    <dgm:cxn modelId="{91535393-1B11-4337-91EC-5620A6F74512}" type="presOf" srcId="{204F84FE-598C-4D3B-81F0-B998702F8797}" destId="{97ED061B-9098-4A4F-AA1D-71E6A4E8C027}" srcOrd="0" destOrd="0" presId="urn:microsoft.com/office/officeart/2005/8/layout/default"/>
    <dgm:cxn modelId="{98AC819B-8A49-44B3-9BD0-A90695C5A6E7}" srcId="{9491E367-3FB0-473B-AD6B-5AAB34840A4F}" destId="{646B4A3B-BC91-4633-B178-79A898AB739F}" srcOrd="1" destOrd="0" parTransId="{62963E22-4525-4052-A4B5-0022FC9273A0}" sibTransId="{3810EDFE-3DC1-4C8F-831E-8FE68D3089B3}"/>
    <dgm:cxn modelId="{307DB9A3-33AB-4B90-8BA9-3509EEC81444}" srcId="{9491E367-3FB0-473B-AD6B-5AAB34840A4F}" destId="{C2C6166E-4B68-4E6A-8984-D7514FD98C8F}" srcOrd="0" destOrd="0" parTransId="{1A3BDD5C-F8E7-4422-B27B-3A01D96639B6}" sibTransId="{9ADA93EB-8926-431D-96C3-EC0C68103953}"/>
    <dgm:cxn modelId="{D7D1DBA4-F328-4C5A-83BF-C105EEDF50AC}" type="presOf" srcId="{127B23B6-FB87-4E31-B144-36C58C187340}" destId="{4AD110DF-986C-4BAC-B5A8-636DB48A3622}" srcOrd="0" destOrd="0" presId="urn:microsoft.com/office/officeart/2005/8/layout/default"/>
    <dgm:cxn modelId="{FF87B8A8-DB30-4D86-BCBC-BDF967692B48}" srcId="{9491E367-3FB0-473B-AD6B-5AAB34840A4F}" destId="{0BD1F107-54CF-419B-9AC0-2F835AFB9243}" srcOrd="3" destOrd="0" parTransId="{CA385271-E0B5-44E0-92C2-6FC60BCC14AF}" sibTransId="{A9519C56-8A2D-4967-AEB0-1E3EBB0D5599}"/>
    <dgm:cxn modelId="{B0B9ABB7-5209-49C8-919C-BCD730E9DC86}" type="presOf" srcId="{0BD1F107-54CF-419B-9AC0-2F835AFB9243}" destId="{BBCDCC18-3902-4534-BADE-218BD2012082}" srcOrd="0" destOrd="0" presId="urn:microsoft.com/office/officeart/2005/8/layout/default"/>
    <dgm:cxn modelId="{53CAB3FD-C482-49A9-8AA0-3E55A68CCEC0}" srcId="{9491E367-3FB0-473B-AD6B-5AAB34840A4F}" destId="{127B23B6-FB87-4E31-B144-36C58C187340}" srcOrd="2" destOrd="0" parTransId="{1B99D24E-81D8-4091-84DE-4197C00874BD}" sibTransId="{DD530C53-6EE5-4CE8-AC67-C730CDC7E816}"/>
    <dgm:cxn modelId="{EF752742-AE62-48B0-ADEF-A3BD4DA8657D}" type="presParOf" srcId="{5B06003A-3A3D-4145-B1B9-7CC4BC6C2676}" destId="{58A08371-2078-4332-ABF5-2D35346D4B6D}" srcOrd="0" destOrd="0" presId="urn:microsoft.com/office/officeart/2005/8/layout/default"/>
    <dgm:cxn modelId="{37D59BD4-867E-4FFE-BAA2-6B668B4BE795}" type="presParOf" srcId="{5B06003A-3A3D-4145-B1B9-7CC4BC6C2676}" destId="{A6ACC258-1E5D-49C9-A237-EC1A0E58CB7A}" srcOrd="1" destOrd="0" presId="urn:microsoft.com/office/officeart/2005/8/layout/default"/>
    <dgm:cxn modelId="{73239495-F188-442A-A309-32950BA87B38}" type="presParOf" srcId="{5B06003A-3A3D-4145-B1B9-7CC4BC6C2676}" destId="{B910A931-B558-4E4D-9D66-A606A56ABAD6}" srcOrd="2" destOrd="0" presId="urn:microsoft.com/office/officeart/2005/8/layout/default"/>
    <dgm:cxn modelId="{FE8E8588-DD7A-4DE1-A8BA-73FFAD906751}" type="presParOf" srcId="{5B06003A-3A3D-4145-B1B9-7CC4BC6C2676}" destId="{6D459578-6454-46A8-AF3C-CFF585E6BCD9}" srcOrd="3" destOrd="0" presId="urn:microsoft.com/office/officeart/2005/8/layout/default"/>
    <dgm:cxn modelId="{F6E15EDB-8F20-4416-80C4-117C1B95992D}" type="presParOf" srcId="{5B06003A-3A3D-4145-B1B9-7CC4BC6C2676}" destId="{4AD110DF-986C-4BAC-B5A8-636DB48A3622}" srcOrd="4" destOrd="0" presId="urn:microsoft.com/office/officeart/2005/8/layout/default"/>
    <dgm:cxn modelId="{6FD5C550-F77E-4672-B7FD-B9DCB656011B}" type="presParOf" srcId="{5B06003A-3A3D-4145-B1B9-7CC4BC6C2676}" destId="{CA602057-3F0A-41B5-8785-F25D62A30928}" srcOrd="5" destOrd="0" presId="urn:microsoft.com/office/officeart/2005/8/layout/default"/>
    <dgm:cxn modelId="{9E209E6B-53C3-41F6-AFDF-47E140B094D1}" type="presParOf" srcId="{5B06003A-3A3D-4145-B1B9-7CC4BC6C2676}" destId="{BBCDCC18-3902-4534-BADE-218BD2012082}" srcOrd="6" destOrd="0" presId="urn:microsoft.com/office/officeart/2005/8/layout/default"/>
    <dgm:cxn modelId="{85141AB5-FE67-45D9-9A4A-E2C8D49B3714}" type="presParOf" srcId="{5B06003A-3A3D-4145-B1B9-7CC4BC6C2676}" destId="{13D15E74-4273-4676-9D87-1956CF1A7E7E}" srcOrd="7" destOrd="0" presId="urn:microsoft.com/office/officeart/2005/8/layout/default"/>
    <dgm:cxn modelId="{0887596E-57FE-4E71-884C-5A1D2EBBD649}" type="presParOf" srcId="{5B06003A-3A3D-4145-B1B9-7CC4BC6C2676}" destId="{A4A5E819-4122-4743-9B46-924BA37B52BF}" srcOrd="8" destOrd="0" presId="urn:microsoft.com/office/officeart/2005/8/layout/default"/>
    <dgm:cxn modelId="{4E83197C-B653-4FD3-AF72-F59869B5758C}" type="presParOf" srcId="{5B06003A-3A3D-4145-B1B9-7CC4BC6C2676}" destId="{75309AE4-CE2B-4784-BA59-1551519E6F4B}" srcOrd="9" destOrd="0" presId="urn:microsoft.com/office/officeart/2005/8/layout/default"/>
    <dgm:cxn modelId="{C494AF76-67F9-4501-B84E-CC577FBA8B4F}" type="presParOf" srcId="{5B06003A-3A3D-4145-B1B9-7CC4BC6C2676}" destId="{97ED061B-9098-4A4F-AA1D-71E6A4E8C0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32A92F-0C03-409B-839C-8E72F8C77209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8CEBA1C-AD28-4F67-83CD-F8D0B1DD1F7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Create notebook</a:t>
          </a:r>
        </a:p>
      </dgm:t>
    </dgm:pt>
    <dgm:pt modelId="{609BD4C4-7AAA-4F0E-BB6D-122A2D699AD6}" type="parTrans" cxnId="{E3E7712F-3AE3-4C1B-A8C4-7B615ED60325}">
      <dgm:prSet/>
      <dgm:spPr/>
      <dgm:t>
        <a:bodyPr/>
        <a:lstStyle/>
        <a:p>
          <a:endParaRPr lang="en-US"/>
        </a:p>
      </dgm:t>
    </dgm:pt>
    <dgm:pt modelId="{729BFD59-AAD1-4750-8085-4D92E83ED72F}" type="sibTrans" cxnId="{E3E7712F-3AE3-4C1B-A8C4-7B615ED60325}">
      <dgm:prSet/>
      <dgm:spPr/>
      <dgm:t>
        <a:bodyPr/>
        <a:lstStyle/>
        <a:p>
          <a:endParaRPr lang="en-US"/>
        </a:p>
      </dgm:t>
    </dgm:pt>
    <dgm:pt modelId="{D7A36984-A49F-4194-9354-5C35D9A46C9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Open and explore data</a:t>
          </a:r>
        </a:p>
      </dgm:t>
    </dgm:pt>
    <dgm:pt modelId="{B0F66589-873F-456C-B31D-1D1F123B724D}" type="parTrans" cxnId="{871AB1E2-084D-4E6D-A8C7-E6AE0B1393AE}">
      <dgm:prSet/>
      <dgm:spPr/>
      <dgm:t>
        <a:bodyPr/>
        <a:lstStyle/>
        <a:p>
          <a:endParaRPr lang="en-US"/>
        </a:p>
      </dgm:t>
    </dgm:pt>
    <dgm:pt modelId="{2D33BC27-5EF1-4928-9900-FEFD0C6FD38E}" type="sibTrans" cxnId="{871AB1E2-084D-4E6D-A8C7-E6AE0B1393AE}">
      <dgm:prSet/>
      <dgm:spPr/>
      <dgm:t>
        <a:bodyPr/>
        <a:lstStyle/>
        <a:p>
          <a:endParaRPr lang="en-US"/>
        </a:p>
      </dgm:t>
    </dgm:pt>
    <dgm:pt modelId="{EE1EBB85-52AA-445B-AD19-DF3B62A238A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Train</a:t>
          </a:r>
        </a:p>
      </dgm:t>
    </dgm:pt>
    <dgm:pt modelId="{8029301C-5F95-4347-8FF9-0367AACEAF88}" type="parTrans" cxnId="{A5C142C6-3530-4F90-A31F-F217F7664B8D}">
      <dgm:prSet/>
      <dgm:spPr/>
      <dgm:t>
        <a:bodyPr/>
        <a:lstStyle/>
        <a:p>
          <a:endParaRPr lang="en-US"/>
        </a:p>
      </dgm:t>
    </dgm:pt>
    <dgm:pt modelId="{3AF8DD52-2265-41DC-AE26-C800393153A1}" type="sibTrans" cxnId="{A5C142C6-3530-4F90-A31F-F217F7664B8D}">
      <dgm:prSet/>
      <dgm:spPr/>
      <dgm:t>
        <a:bodyPr/>
        <a:lstStyle/>
        <a:p>
          <a:endParaRPr lang="en-US"/>
        </a:p>
      </dgm:t>
    </dgm:pt>
    <dgm:pt modelId="{6A2F92C3-2399-45FD-8CD1-9A6367485C7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Test</a:t>
          </a:r>
        </a:p>
      </dgm:t>
    </dgm:pt>
    <dgm:pt modelId="{32BD44C4-E8EF-41FB-91C3-CF1376F0E54B}" type="parTrans" cxnId="{F4AA9FC6-7B3F-479C-8E94-0D1A0DB9E53B}">
      <dgm:prSet/>
      <dgm:spPr/>
      <dgm:t>
        <a:bodyPr/>
        <a:lstStyle/>
        <a:p>
          <a:endParaRPr lang="en-US"/>
        </a:p>
      </dgm:t>
    </dgm:pt>
    <dgm:pt modelId="{1AE7DC04-605C-4546-8AC2-350133E56148}" type="sibTrans" cxnId="{F4AA9FC6-7B3F-479C-8E94-0D1A0DB9E53B}">
      <dgm:prSet/>
      <dgm:spPr/>
      <dgm:t>
        <a:bodyPr/>
        <a:lstStyle/>
        <a:p>
          <a:endParaRPr lang="en-US"/>
        </a:p>
      </dgm:t>
    </dgm:pt>
    <dgm:pt modelId="{B2540C05-C251-46CE-B47E-78CE602DE0B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Evaluate</a:t>
          </a:r>
        </a:p>
      </dgm:t>
    </dgm:pt>
    <dgm:pt modelId="{7A69288C-63BB-4450-BF5A-34346BD84345}" type="parTrans" cxnId="{077B7A20-AD5B-4304-A3AF-2D34639A4356}">
      <dgm:prSet/>
      <dgm:spPr/>
      <dgm:t>
        <a:bodyPr/>
        <a:lstStyle/>
        <a:p>
          <a:endParaRPr lang="en-US"/>
        </a:p>
      </dgm:t>
    </dgm:pt>
    <dgm:pt modelId="{BC456DC9-4C7F-4A6E-8E73-538A476207FB}" type="sibTrans" cxnId="{077B7A20-AD5B-4304-A3AF-2D34639A4356}">
      <dgm:prSet/>
      <dgm:spPr/>
      <dgm:t>
        <a:bodyPr/>
        <a:lstStyle/>
        <a:p>
          <a:endParaRPr lang="en-US"/>
        </a:p>
      </dgm:t>
    </dgm:pt>
    <dgm:pt modelId="{FF9B718B-767F-425D-8A75-1106FF98E4D8}">
      <dgm:prSet phldrT="[Text]"/>
      <dgm:spPr/>
      <dgm:t>
        <a:bodyPr/>
        <a:lstStyle/>
        <a:p>
          <a:r>
            <a:rPr lang="en-US" dirty="0"/>
            <a:t>Register model</a:t>
          </a:r>
        </a:p>
      </dgm:t>
    </dgm:pt>
    <dgm:pt modelId="{50B8D3BE-4F8C-4E29-976B-F1B0AFDCCBBE}" type="parTrans" cxnId="{63BF17EE-F9D0-4055-A18D-5013C37AFCB4}">
      <dgm:prSet/>
      <dgm:spPr/>
      <dgm:t>
        <a:bodyPr/>
        <a:lstStyle/>
        <a:p>
          <a:endParaRPr lang="en-US"/>
        </a:p>
      </dgm:t>
    </dgm:pt>
    <dgm:pt modelId="{02DD0E40-0F39-4846-91D2-195EF63ABC45}" type="sibTrans" cxnId="{63BF17EE-F9D0-4055-A18D-5013C37AFCB4}">
      <dgm:prSet/>
      <dgm:spPr/>
      <dgm:t>
        <a:bodyPr/>
        <a:lstStyle/>
        <a:p>
          <a:endParaRPr lang="en-US"/>
        </a:p>
      </dgm:t>
    </dgm:pt>
    <dgm:pt modelId="{CEF40FD4-151A-41D4-890B-1B04CE47744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Create </a:t>
          </a:r>
          <a:r>
            <a:rPr lang="en-US" dirty="0"/>
            <a:t>experiment and run</a:t>
          </a:r>
        </a:p>
      </dgm:t>
    </dgm:pt>
    <dgm:pt modelId="{BB49FC70-12A9-4C54-9A5E-DFF38A0907B0}" type="parTrans" cxnId="{F188FA52-4AD9-4FD1-9AAB-474753F2A8D9}">
      <dgm:prSet/>
      <dgm:spPr/>
      <dgm:t>
        <a:bodyPr/>
        <a:lstStyle/>
        <a:p>
          <a:endParaRPr lang="en-US"/>
        </a:p>
      </dgm:t>
    </dgm:pt>
    <dgm:pt modelId="{FF9984C7-320E-4E6F-B70D-AB4AF28741DD}" type="sibTrans" cxnId="{F188FA52-4AD9-4FD1-9AAB-474753F2A8D9}">
      <dgm:prSet/>
      <dgm:spPr/>
      <dgm:t>
        <a:bodyPr/>
        <a:lstStyle/>
        <a:p>
          <a:endParaRPr lang="en-US"/>
        </a:p>
      </dgm:t>
    </dgm:pt>
    <dgm:pt modelId="{02355C45-9CF7-4610-9D16-5A376562B1A0}" type="pres">
      <dgm:prSet presAssocID="{B832A92F-0C03-409B-839C-8E72F8C77209}" presName="CompostProcess" presStyleCnt="0">
        <dgm:presLayoutVars>
          <dgm:dir/>
          <dgm:resizeHandles val="exact"/>
        </dgm:presLayoutVars>
      </dgm:prSet>
      <dgm:spPr/>
    </dgm:pt>
    <dgm:pt modelId="{3D2A2C4B-BDF7-4D12-801F-3BDF716C3A88}" type="pres">
      <dgm:prSet presAssocID="{B832A92F-0C03-409B-839C-8E72F8C77209}" presName="arrow" presStyleLbl="bgShp" presStyleIdx="0" presStyleCnt="1"/>
      <dgm:spPr/>
    </dgm:pt>
    <dgm:pt modelId="{781C4EE7-A033-492F-BBB0-A9AED23C1B9A}" type="pres">
      <dgm:prSet presAssocID="{B832A92F-0C03-409B-839C-8E72F8C77209}" presName="linearProcess" presStyleCnt="0"/>
      <dgm:spPr/>
    </dgm:pt>
    <dgm:pt modelId="{D069A0AD-FAE6-4481-AD00-8131C217643C}" type="pres">
      <dgm:prSet presAssocID="{78CEBA1C-AD28-4F67-83CD-F8D0B1DD1F79}" presName="textNode" presStyleLbl="node1" presStyleIdx="0" presStyleCnt="7">
        <dgm:presLayoutVars>
          <dgm:bulletEnabled val="1"/>
        </dgm:presLayoutVars>
      </dgm:prSet>
      <dgm:spPr/>
    </dgm:pt>
    <dgm:pt modelId="{2653BCAA-43B8-4567-9246-17D71FADA850}" type="pres">
      <dgm:prSet presAssocID="{729BFD59-AAD1-4750-8085-4D92E83ED72F}" presName="sibTrans" presStyleCnt="0"/>
      <dgm:spPr/>
    </dgm:pt>
    <dgm:pt modelId="{EEB9732C-B757-42E6-9C2C-5C9F45D2D867}" type="pres">
      <dgm:prSet presAssocID="{D7A36984-A49F-4194-9354-5C35D9A46C9D}" presName="textNode" presStyleLbl="node1" presStyleIdx="1" presStyleCnt="7">
        <dgm:presLayoutVars>
          <dgm:bulletEnabled val="1"/>
        </dgm:presLayoutVars>
      </dgm:prSet>
      <dgm:spPr/>
    </dgm:pt>
    <dgm:pt modelId="{97E14EF1-947D-43A7-99CA-1AFA4D3275E5}" type="pres">
      <dgm:prSet presAssocID="{2D33BC27-5EF1-4928-9900-FEFD0C6FD38E}" presName="sibTrans" presStyleCnt="0"/>
      <dgm:spPr/>
    </dgm:pt>
    <dgm:pt modelId="{B50B0B49-E304-452F-AD94-B56DE125DD51}" type="pres">
      <dgm:prSet presAssocID="{CEF40FD4-151A-41D4-890B-1B04CE477442}" presName="textNode" presStyleLbl="node1" presStyleIdx="2" presStyleCnt="7">
        <dgm:presLayoutVars>
          <dgm:bulletEnabled val="1"/>
        </dgm:presLayoutVars>
      </dgm:prSet>
      <dgm:spPr/>
    </dgm:pt>
    <dgm:pt modelId="{C30666B1-BDC3-469C-A1F5-344BEF4359D5}" type="pres">
      <dgm:prSet presAssocID="{FF9984C7-320E-4E6F-B70D-AB4AF28741DD}" presName="sibTrans" presStyleCnt="0"/>
      <dgm:spPr/>
    </dgm:pt>
    <dgm:pt modelId="{8E2D2EC6-6A0A-41C6-8C3E-5284908A54FB}" type="pres">
      <dgm:prSet presAssocID="{EE1EBB85-52AA-445B-AD19-DF3B62A238A5}" presName="textNode" presStyleLbl="node1" presStyleIdx="3" presStyleCnt="7">
        <dgm:presLayoutVars>
          <dgm:bulletEnabled val="1"/>
        </dgm:presLayoutVars>
      </dgm:prSet>
      <dgm:spPr/>
    </dgm:pt>
    <dgm:pt modelId="{35ED9532-5E95-442C-A853-15D0309940AE}" type="pres">
      <dgm:prSet presAssocID="{3AF8DD52-2265-41DC-AE26-C800393153A1}" presName="sibTrans" presStyleCnt="0"/>
      <dgm:spPr/>
    </dgm:pt>
    <dgm:pt modelId="{3C6E2F39-DC66-4863-AA77-2401FC6385C2}" type="pres">
      <dgm:prSet presAssocID="{6A2F92C3-2399-45FD-8CD1-9A6367485C7F}" presName="textNode" presStyleLbl="node1" presStyleIdx="4" presStyleCnt="7">
        <dgm:presLayoutVars>
          <dgm:bulletEnabled val="1"/>
        </dgm:presLayoutVars>
      </dgm:prSet>
      <dgm:spPr/>
    </dgm:pt>
    <dgm:pt modelId="{EC1D0BC8-171D-40E2-B08C-A7C29C8E046E}" type="pres">
      <dgm:prSet presAssocID="{1AE7DC04-605C-4546-8AC2-350133E56148}" presName="sibTrans" presStyleCnt="0"/>
      <dgm:spPr/>
    </dgm:pt>
    <dgm:pt modelId="{8E113693-A5ED-433D-8ED3-D0B2A1053423}" type="pres">
      <dgm:prSet presAssocID="{B2540C05-C251-46CE-B47E-78CE602DE0B8}" presName="textNode" presStyleLbl="node1" presStyleIdx="5" presStyleCnt="7">
        <dgm:presLayoutVars>
          <dgm:bulletEnabled val="1"/>
        </dgm:presLayoutVars>
      </dgm:prSet>
      <dgm:spPr/>
    </dgm:pt>
    <dgm:pt modelId="{6F0FD48E-F496-44B8-80B8-43CEA94995D6}" type="pres">
      <dgm:prSet presAssocID="{BC456DC9-4C7F-4A6E-8E73-538A476207FB}" presName="sibTrans" presStyleCnt="0"/>
      <dgm:spPr/>
    </dgm:pt>
    <dgm:pt modelId="{C7FF87A8-0590-4010-9D43-1133304B7E72}" type="pres">
      <dgm:prSet presAssocID="{FF9B718B-767F-425D-8A75-1106FF98E4D8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077B7A20-AD5B-4304-A3AF-2D34639A4356}" srcId="{B832A92F-0C03-409B-839C-8E72F8C77209}" destId="{B2540C05-C251-46CE-B47E-78CE602DE0B8}" srcOrd="5" destOrd="0" parTransId="{7A69288C-63BB-4450-BF5A-34346BD84345}" sibTransId="{BC456DC9-4C7F-4A6E-8E73-538A476207FB}"/>
    <dgm:cxn modelId="{E3E7712F-3AE3-4C1B-A8C4-7B615ED60325}" srcId="{B832A92F-0C03-409B-839C-8E72F8C77209}" destId="{78CEBA1C-AD28-4F67-83CD-F8D0B1DD1F79}" srcOrd="0" destOrd="0" parTransId="{609BD4C4-7AAA-4F0E-BB6D-122A2D699AD6}" sibTransId="{729BFD59-AAD1-4750-8085-4D92E83ED72F}"/>
    <dgm:cxn modelId="{4009B563-FE5E-4BB3-BA2F-1F208BF16853}" type="presOf" srcId="{B2540C05-C251-46CE-B47E-78CE602DE0B8}" destId="{8E113693-A5ED-433D-8ED3-D0B2A1053423}" srcOrd="0" destOrd="0" presId="urn:microsoft.com/office/officeart/2005/8/layout/hProcess9"/>
    <dgm:cxn modelId="{0776B06C-AB71-466E-897E-C0E874351119}" type="presOf" srcId="{78CEBA1C-AD28-4F67-83CD-F8D0B1DD1F79}" destId="{D069A0AD-FAE6-4481-AD00-8131C217643C}" srcOrd="0" destOrd="0" presId="urn:microsoft.com/office/officeart/2005/8/layout/hProcess9"/>
    <dgm:cxn modelId="{F188FA52-4AD9-4FD1-9AAB-474753F2A8D9}" srcId="{B832A92F-0C03-409B-839C-8E72F8C77209}" destId="{CEF40FD4-151A-41D4-890B-1B04CE477442}" srcOrd="2" destOrd="0" parTransId="{BB49FC70-12A9-4C54-9A5E-DFF38A0907B0}" sibTransId="{FF9984C7-320E-4E6F-B70D-AB4AF28741DD}"/>
    <dgm:cxn modelId="{0EEE6356-D6AE-4D11-9F90-20407820F7E1}" type="presOf" srcId="{EE1EBB85-52AA-445B-AD19-DF3B62A238A5}" destId="{8E2D2EC6-6A0A-41C6-8C3E-5284908A54FB}" srcOrd="0" destOrd="0" presId="urn:microsoft.com/office/officeart/2005/8/layout/hProcess9"/>
    <dgm:cxn modelId="{7286DEA2-C5E4-4DE9-857C-4AB87A449755}" type="presOf" srcId="{CEF40FD4-151A-41D4-890B-1B04CE477442}" destId="{B50B0B49-E304-452F-AD94-B56DE125DD51}" srcOrd="0" destOrd="0" presId="urn:microsoft.com/office/officeart/2005/8/layout/hProcess9"/>
    <dgm:cxn modelId="{4E0A5DB1-8FD9-4F31-9BB7-0640BCBD2C3A}" type="presOf" srcId="{B832A92F-0C03-409B-839C-8E72F8C77209}" destId="{02355C45-9CF7-4610-9D16-5A376562B1A0}" srcOrd="0" destOrd="0" presId="urn:microsoft.com/office/officeart/2005/8/layout/hProcess9"/>
    <dgm:cxn modelId="{A5C142C6-3530-4F90-A31F-F217F7664B8D}" srcId="{B832A92F-0C03-409B-839C-8E72F8C77209}" destId="{EE1EBB85-52AA-445B-AD19-DF3B62A238A5}" srcOrd="3" destOrd="0" parTransId="{8029301C-5F95-4347-8FF9-0367AACEAF88}" sibTransId="{3AF8DD52-2265-41DC-AE26-C800393153A1}"/>
    <dgm:cxn modelId="{F4AA9FC6-7B3F-479C-8E94-0D1A0DB9E53B}" srcId="{B832A92F-0C03-409B-839C-8E72F8C77209}" destId="{6A2F92C3-2399-45FD-8CD1-9A6367485C7F}" srcOrd="4" destOrd="0" parTransId="{32BD44C4-E8EF-41FB-91C3-CF1376F0E54B}" sibTransId="{1AE7DC04-605C-4546-8AC2-350133E56148}"/>
    <dgm:cxn modelId="{824D6ADA-20EB-4C4C-9846-BCE9B9403AB6}" type="presOf" srcId="{D7A36984-A49F-4194-9354-5C35D9A46C9D}" destId="{EEB9732C-B757-42E6-9C2C-5C9F45D2D867}" srcOrd="0" destOrd="0" presId="urn:microsoft.com/office/officeart/2005/8/layout/hProcess9"/>
    <dgm:cxn modelId="{871AB1E2-084D-4E6D-A8C7-E6AE0B1393AE}" srcId="{B832A92F-0C03-409B-839C-8E72F8C77209}" destId="{D7A36984-A49F-4194-9354-5C35D9A46C9D}" srcOrd="1" destOrd="0" parTransId="{B0F66589-873F-456C-B31D-1D1F123B724D}" sibTransId="{2D33BC27-5EF1-4928-9900-FEFD0C6FD38E}"/>
    <dgm:cxn modelId="{1FA28FE3-E224-47B9-A938-E2097C68DB20}" type="presOf" srcId="{FF9B718B-767F-425D-8A75-1106FF98E4D8}" destId="{C7FF87A8-0590-4010-9D43-1133304B7E72}" srcOrd="0" destOrd="0" presId="urn:microsoft.com/office/officeart/2005/8/layout/hProcess9"/>
    <dgm:cxn modelId="{63BF17EE-F9D0-4055-A18D-5013C37AFCB4}" srcId="{B832A92F-0C03-409B-839C-8E72F8C77209}" destId="{FF9B718B-767F-425D-8A75-1106FF98E4D8}" srcOrd="6" destOrd="0" parTransId="{50B8D3BE-4F8C-4E29-976B-F1B0AFDCCBBE}" sibTransId="{02DD0E40-0F39-4846-91D2-195EF63ABC45}"/>
    <dgm:cxn modelId="{3755F6FA-35ED-4E3A-BF0D-79E87875EEA7}" type="presOf" srcId="{6A2F92C3-2399-45FD-8CD1-9A6367485C7F}" destId="{3C6E2F39-DC66-4863-AA77-2401FC6385C2}" srcOrd="0" destOrd="0" presId="urn:microsoft.com/office/officeart/2005/8/layout/hProcess9"/>
    <dgm:cxn modelId="{B24E8539-B428-41D8-A98D-C2A65D7B41C7}" type="presParOf" srcId="{02355C45-9CF7-4610-9D16-5A376562B1A0}" destId="{3D2A2C4B-BDF7-4D12-801F-3BDF716C3A88}" srcOrd="0" destOrd="0" presId="urn:microsoft.com/office/officeart/2005/8/layout/hProcess9"/>
    <dgm:cxn modelId="{A1DFA272-993C-4227-B88C-060C0EADB084}" type="presParOf" srcId="{02355C45-9CF7-4610-9D16-5A376562B1A0}" destId="{781C4EE7-A033-492F-BBB0-A9AED23C1B9A}" srcOrd="1" destOrd="0" presId="urn:microsoft.com/office/officeart/2005/8/layout/hProcess9"/>
    <dgm:cxn modelId="{82682FE5-29EA-41CC-A2DD-4FE157B78FDD}" type="presParOf" srcId="{781C4EE7-A033-492F-BBB0-A9AED23C1B9A}" destId="{D069A0AD-FAE6-4481-AD00-8131C217643C}" srcOrd="0" destOrd="0" presId="urn:microsoft.com/office/officeart/2005/8/layout/hProcess9"/>
    <dgm:cxn modelId="{2E9E2F28-67FB-40CC-A665-F4D6EA04FC7B}" type="presParOf" srcId="{781C4EE7-A033-492F-BBB0-A9AED23C1B9A}" destId="{2653BCAA-43B8-4567-9246-17D71FADA850}" srcOrd="1" destOrd="0" presId="urn:microsoft.com/office/officeart/2005/8/layout/hProcess9"/>
    <dgm:cxn modelId="{8592FF67-DC69-4EB2-B34F-6F0B9F65DAC0}" type="presParOf" srcId="{781C4EE7-A033-492F-BBB0-A9AED23C1B9A}" destId="{EEB9732C-B757-42E6-9C2C-5C9F45D2D867}" srcOrd="2" destOrd="0" presId="urn:microsoft.com/office/officeart/2005/8/layout/hProcess9"/>
    <dgm:cxn modelId="{9029E79C-22FF-45A6-9C5A-5A3F4F68A571}" type="presParOf" srcId="{781C4EE7-A033-492F-BBB0-A9AED23C1B9A}" destId="{97E14EF1-947D-43A7-99CA-1AFA4D3275E5}" srcOrd="3" destOrd="0" presId="urn:microsoft.com/office/officeart/2005/8/layout/hProcess9"/>
    <dgm:cxn modelId="{82625754-C0BB-4D8D-A18B-B34281ED7AD6}" type="presParOf" srcId="{781C4EE7-A033-492F-BBB0-A9AED23C1B9A}" destId="{B50B0B49-E304-452F-AD94-B56DE125DD51}" srcOrd="4" destOrd="0" presId="urn:microsoft.com/office/officeart/2005/8/layout/hProcess9"/>
    <dgm:cxn modelId="{B98F027C-CA74-41DA-B21B-856A55223AD4}" type="presParOf" srcId="{781C4EE7-A033-492F-BBB0-A9AED23C1B9A}" destId="{C30666B1-BDC3-469C-A1F5-344BEF4359D5}" srcOrd="5" destOrd="0" presId="urn:microsoft.com/office/officeart/2005/8/layout/hProcess9"/>
    <dgm:cxn modelId="{6FC0C5CB-D75B-422A-9411-233998557904}" type="presParOf" srcId="{781C4EE7-A033-492F-BBB0-A9AED23C1B9A}" destId="{8E2D2EC6-6A0A-41C6-8C3E-5284908A54FB}" srcOrd="6" destOrd="0" presId="urn:microsoft.com/office/officeart/2005/8/layout/hProcess9"/>
    <dgm:cxn modelId="{7CF72794-E422-4B2D-82DE-D59368726F11}" type="presParOf" srcId="{781C4EE7-A033-492F-BBB0-A9AED23C1B9A}" destId="{35ED9532-5E95-442C-A853-15D0309940AE}" srcOrd="7" destOrd="0" presId="urn:microsoft.com/office/officeart/2005/8/layout/hProcess9"/>
    <dgm:cxn modelId="{299A761E-0E94-4BDC-85F6-B2CCBB57F40C}" type="presParOf" srcId="{781C4EE7-A033-492F-BBB0-A9AED23C1B9A}" destId="{3C6E2F39-DC66-4863-AA77-2401FC6385C2}" srcOrd="8" destOrd="0" presId="urn:microsoft.com/office/officeart/2005/8/layout/hProcess9"/>
    <dgm:cxn modelId="{9EF8BE64-F9CC-42DC-BD21-2E55F90EF4AF}" type="presParOf" srcId="{781C4EE7-A033-492F-BBB0-A9AED23C1B9A}" destId="{EC1D0BC8-171D-40E2-B08C-A7C29C8E046E}" srcOrd="9" destOrd="0" presId="urn:microsoft.com/office/officeart/2005/8/layout/hProcess9"/>
    <dgm:cxn modelId="{5275287F-54F6-48FC-8626-057A76AB4570}" type="presParOf" srcId="{781C4EE7-A033-492F-BBB0-A9AED23C1B9A}" destId="{8E113693-A5ED-433D-8ED3-D0B2A1053423}" srcOrd="10" destOrd="0" presId="urn:microsoft.com/office/officeart/2005/8/layout/hProcess9"/>
    <dgm:cxn modelId="{8CB2202B-F4AF-4DC8-B156-771D32863AEB}" type="presParOf" srcId="{781C4EE7-A033-492F-BBB0-A9AED23C1B9A}" destId="{6F0FD48E-F496-44B8-80B8-43CEA94995D6}" srcOrd="11" destOrd="0" presId="urn:microsoft.com/office/officeart/2005/8/layout/hProcess9"/>
    <dgm:cxn modelId="{831163D0-4AD4-4865-8072-80BCB420AF16}" type="presParOf" srcId="{781C4EE7-A033-492F-BBB0-A9AED23C1B9A}" destId="{C7FF87A8-0590-4010-9D43-1133304B7E7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71926-61C6-4073-BBFB-75C6B6DAA8A0}" type="doc">
      <dgm:prSet loTypeId="urn:microsoft.com/office/officeart/2008/layout/PictureStrips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DBC0CB6-FB82-45B1-9AC4-6D4C5B38C1BC}">
      <dgm:prSet phldrT="[Text]"/>
      <dgm:spPr/>
      <dgm:t>
        <a:bodyPr/>
        <a:lstStyle/>
        <a:p>
          <a:r>
            <a:rPr lang="en-US"/>
            <a:t>Open source MLflow provides Fabric with experiment tracking and a model registry</a:t>
          </a:r>
          <a:endParaRPr lang="en-US" dirty="0"/>
        </a:p>
      </dgm:t>
    </dgm:pt>
    <dgm:pt modelId="{B54C4309-AE05-4CB3-832E-D6A1B632D661}" type="parTrans" cxnId="{65C9D0CC-F24C-44CD-ACAF-3EA65140C274}">
      <dgm:prSet/>
      <dgm:spPr/>
      <dgm:t>
        <a:bodyPr/>
        <a:lstStyle/>
        <a:p>
          <a:endParaRPr lang="en-US"/>
        </a:p>
      </dgm:t>
    </dgm:pt>
    <dgm:pt modelId="{B028D651-C367-4C71-9E4F-E6CE72098857}" type="sibTrans" cxnId="{65C9D0CC-F24C-44CD-ACAF-3EA65140C274}">
      <dgm:prSet/>
      <dgm:spPr/>
      <dgm:t>
        <a:bodyPr/>
        <a:lstStyle/>
        <a:p>
          <a:endParaRPr lang="en-US"/>
        </a:p>
      </dgm:t>
    </dgm:pt>
    <dgm:pt modelId="{D421B8D4-0361-402A-845A-F2A3748A4C21}">
      <dgm:prSet/>
      <dgm:spPr/>
      <dgm:t>
        <a:bodyPr/>
        <a:lstStyle/>
        <a:p>
          <a:r>
            <a:rPr lang="en-US"/>
            <a:t>User interface</a:t>
          </a:r>
          <a:endParaRPr lang="en-US" dirty="0"/>
        </a:p>
      </dgm:t>
    </dgm:pt>
    <dgm:pt modelId="{647F773B-AF5E-4CA2-A4A0-8D69BF734A0F}" type="parTrans" cxnId="{DC3FDB03-E10F-4D70-AE6A-D7250EB2541D}">
      <dgm:prSet/>
      <dgm:spPr/>
      <dgm:t>
        <a:bodyPr/>
        <a:lstStyle/>
        <a:p>
          <a:endParaRPr lang="en-US"/>
        </a:p>
      </dgm:t>
    </dgm:pt>
    <dgm:pt modelId="{2B8518B6-0CB8-488B-914D-293B757BFF2D}" type="sibTrans" cxnId="{DC3FDB03-E10F-4D70-AE6A-D7250EB2541D}">
      <dgm:prSet/>
      <dgm:spPr/>
      <dgm:t>
        <a:bodyPr/>
        <a:lstStyle/>
        <a:p>
          <a:endParaRPr lang="en-US"/>
        </a:p>
      </dgm:t>
    </dgm:pt>
    <dgm:pt modelId="{3509E87F-CDFD-42CE-A252-779B742B0F05}">
      <dgm:prSet/>
      <dgm:spPr/>
      <dgm:t>
        <a:bodyPr/>
        <a:lstStyle/>
        <a:p>
          <a:r>
            <a:rPr lang="en-US"/>
            <a:t>Compare experiment runs</a:t>
          </a:r>
          <a:endParaRPr lang="en-US" dirty="0"/>
        </a:p>
      </dgm:t>
    </dgm:pt>
    <dgm:pt modelId="{842AAF9E-09A2-4614-A3B2-932E61D9F409}" type="parTrans" cxnId="{27C398E4-2991-4496-BD52-877F8D7B3B9E}">
      <dgm:prSet/>
      <dgm:spPr/>
      <dgm:t>
        <a:bodyPr/>
        <a:lstStyle/>
        <a:p>
          <a:endParaRPr lang="en-US"/>
        </a:p>
      </dgm:t>
    </dgm:pt>
    <dgm:pt modelId="{F355EF70-548E-4024-BC5D-52B11FAE997C}" type="sibTrans" cxnId="{27C398E4-2991-4496-BD52-877F8D7B3B9E}">
      <dgm:prSet/>
      <dgm:spPr/>
      <dgm:t>
        <a:bodyPr/>
        <a:lstStyle/>
        <a:p>
          <a:endParaRPr lang="en-US"/>
        </a:p>
      </dgm:t>
    </dgm:pt>
    <dgm:pt modelId="{7BB1BA8E-7D74-4EE9-94D4-54610BF7AD8E}">
      <dgm:prSet/>
      <dgm:spPr/>
      <dgm:t>
        <a:bodyPr/>
        <a:lstStyle/>
        <a:p>
          <a:r>
            <a:rPr lang="en-US"/>
            <a:t>Inspect models</a:t>
          </a:r>
          <a:endParaRPr lang="en-US" dirty="0"/>
        </a:p>
      </dgm:t>
    </dgm:pt>
    <dgm:pt modelId="{6C83E4EB-7992-49C3-A8D1-2A5257CB180B}" type="parTrans" cxnId="{9884864D-B688-4355-92D0-7BA90255B409}">
      <dgm:prSet/>
      <dgm:spPr/>
      <dgm:t>
        <a:bodyPr/>
        <a:lstStyle/>
        <a:p>
          <a:endParaRPr lang="en-US"/>
        </a:p>
      </dgm:t>
    </dgm:pt>
    <dgm:pt modelId="{42B949BE-5354-4CBB-A341-F0622F443922}" type="sibTrans" cxnId="{9884864D-B688-4355-92D0-7BA90255B409}">
      <dgm:prSet/>
      <dgm:spPr/>
      <dgm:t>
        <a:bodyPr/>
        <a:lstStyle/>
        <a:p>
          <a:endParaRPr lang="en-US"/>
        </a:p>
      </dgm:t>
    </dgm:pt>
    <dgm:pt modelId="{35A11491-AF70-481B-BB34-5BCE81EDAE15}">
      <dgm:prSet/>
      <dgm:spPr/>
      <dgm:t>
        <a:bodyPr/>
        <a:lstStyle/>
        <a:p>
          <a:r>
            <a:rPr lang="en-US"/>
            <a:t>Apply (generate predictions)</a:t>
          </a:r>
          <a:endParaRPr lang="en-US" dirty="0"/>
        </a:p>
      </dgm:t>
    </dgm:pt>
    <dgm:pt modelId="{2E7C3793-7EBA-470F-BA53-917B4082ABD3}" type="parTrans" cxnId="{E920030B-B219-4325-B568-10A56526DE8E}">
      <dgm:prSet/>
      <dgm:spPr/>
      <dgm:t>
        <a:bodyPr/>
        <a:lstStyle/>
        <a:p>
          <a:endParaRPr lang="en-US"/>
        </a:p>
      </dgm:t>
    </dgm:pt>
    <dgm:pt modelId="{043833C4-7CF0-4E76-BE54-091A97CE83B0}" type="sibTrans" cxnId="{E920030B-B219-4325-B568-10A56526DE8E}">
      <dgm:prSet/>
      <dgm:spPr/>
      <dgm:t>
        <a:bodyPr/>
        <a:lstStyle/>
        <a:p>
          <a:endParaRPr lang="en-US"/>
        </a:p>
      </dgm:t>
    </dgm:pt>
    <dgm:pt modelId="{87FA0F2D-3AA9-4D58-B0EE-9393252F33D4}" type="pres">
      <dgm:prSet presAssocID="{0F971926-61C6-4073-BBFB-75C6B6DAA8A0}" presName="Name0" presStyleCnt="0">
        <dgm:presLayoutVars>
          <dgm:dir/>
          <dgm:resizeHandles val="exact"/>
        </dgm:presLayoutVars>
      </dgm:prSet>
      <dgm:spPr/>
    </dgm:pt>
    <dgm:pt modelId="{69F00922-EBF7-4D58-B053-004077E11687}" type="pres">
      <dgm:prSet presAssocID="{DDBC0CB6-FB82-45B1-9AC4-6D4C5B38C1BC}" presName="composite" presStyleCnt="0"/>
      <dgm:spPr/>
    </dgm:pt>
    <dgm:pt modelId="{2BB1DB1A-AC03-4D33-8567-2986F378A114}" type="pres">
      <dgm:prSet presAssocID="{DDBC0CB6-FB82-45B1-9AC4-6D4C5B38C1BC}" presName="rect1" presStyleLbl="trAlignAcc1" presStyleIdx="0" presStyleCnt="2">
        <dgm:presLayoutVars>
          <dgm:bulletEnabled val="1"/>
        </dgm:presLayoutVars>
      </dgm:prSet>
      <dgm:spPr/>
    </dgm:pt>
    <dgm:pt modelId="{E8D44FBA-5A76-44AB-9826-FF9144862BC0}" type="pres">
      <dgm:prSet presAssocID="{DDBC0CB6-FB82-45B1-9AC4-6D4C5B38C1BC}" presName="rect2" presStyleLbl="fgImgPlace1" presStyleIdx="0" presStyleCnt="2" custScaleX="127291"/>
      <dgm:spPr>
        <a:xfrm>
          <a:off x="1637886" y="15818"/>
          <a:ext cx="1198216" cy="141198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F9ED5"/>
          </a:solidFill>
          <a:prstDash val="solid"/>
          <a:miter lim="800000"/>
        </a:ln>
        <a:effectLst/>
      </dgm:spPr>
    </dgm:pt>
    <dgm:pt modelId="{A24E6DD0-F5A0-4041-81FB-257F9B9EE3C7}" type="pres">
      <dgm:prSet presAssocID="{B028D651-C367-4C71-9E4F-E6CE72098857}" presName="sibTrans" presStyleCnt="0"/>
      <dgm:spPr/>
    </dgm:pt>
    <dgm:pt modelId="{F7B6EDA4-1CC3-4B78-A9FC-7F16B60676D7}" type="pres">
      <dgm:prSet presAssocID="{D421B8D4-0361-402A-845A-F2A3748A4C21}" presName="composite" presStyleCnt="0"/>
      <dgm:spPr/>
    </dgm:pt>
    <dgm:pt modelId="{80C3D5D7-D60C-4644-A0CE-1B64A8DB8535}" type="pres">
      <dgm:prSet presAssocID="{D421B8D4-0361-402A-845A-F2A3748A4C21}" presName="rect1" presStyleLbl="trAlignAcc1" presStyleIdx="1" presStyleCnt="2">
        <dgm:presLayoutVars>
          <dgm:bulletEnabled val="1"/>
        </dgm:presLayoutVars>
      </dgm:prSet>
      <dgm:spPr/>
    </dgm:pt>
    <dgm:pt modelId="{9FCCDC67-34AD-4864-A503-761D3D1466E5}" type="pres">
      <dgm:prSet presAssocID="{D421B8D4-0361-402A-845A-F2A3748A4C21}" presName="rect2" presStyleLbl="fgImgPlace1" presStyleIdx="1" presStyleCnt="2" custScaleX="127882"/>
      <dgm:spPr>
        <a:xfrm>
          <a:off x="2181993" y="2278267"/>
          <a:ext cx="1605039" cy="188264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F9ED5"/>
          </a:solidFill>
          <a:prstDash val="solid"/>
          <a:miter lim="800000"/>
        </a:ln>
        <a:effectLst/>
      </dgm:spPr>
    </dgm:pt>
  </dgm:ptLst>
  <dgm:cxnLst>
    <dgm:cxn modelId="{DC3FDB03-E10F-4D70-AE6A-D7250EB2541D}" srcId="{0F971926-61C6-4073-BBFB-75C6B6DAA8A0}" destId="{D421B8D4-0361-402A-845A-F2A3748A4C21}" srcOrd="1" destOrd="0" parTransId="{647F773B-AF5E-4CA2-A4A0-8D69BF734A0F}" sibTransId="{2B8518B6-0CB8-488B-914D-293B757BFF2D}"/>
    <dgm:cxn modelId="{E920030B-B219-4325-B568-10A56526DE8E}" srcId="{D421B8D4-0361-402A-845A-F2A3748A4C21}" destId="{35A11491-AF70-481B-BB34-5BCE81EDAE15}" srcOrd="2" destOrd="0" parTransId="{2E7C3793-7EBA-470F-BA53-917B4082ABD3}" sibTransId="{043833C4-7CF0-4E76-BE54-091A97CE83B0}"/>
    <dgm:cxn modelId="{6212F61D-0FAC-49F7-9FDB-1DC8BBD78E3B}" type="presOf" srcId="{0F971926-61C6-4073-BBFB-75C6B6DAA8A0}" destId="{87FA0F2D-3AA9-4D58-B0EE-9393252F33D4}" srcOrd="0" destOrd="0" presId="urn:microsoft.com/office/officeart/2008/layout/PictureStrips"/>
    <dgm:cxn modelId="{9884864D-B688-4355-92D0-7BA90255B409}" srcId="{D421B8D4-0361-402A-845A-F2A3748A4C21}" destId="{7BB1BA8E-7D74-4EE9-94D4-54610BF7AD8E}" srcOrd="1" destOrd="0" parTransId="{6C83E4EB-7992-49C3-A8D1-2A5257CB180B}" sibTransId="{42B949BE-5354-4CBB-A341-F0622F443922}"/>
    <dgm:cxn modelId="{F563B154-1318-4CF9-8C30-35A79E5E779C}" type="presOf" srcId="{3509E87F-CDFD-42CE-A252-779B742B0F05}" destId="{80C3D5D7-D60C-4644-A0CE-1B64A8DB8535}" srcOrd="0" destOrd="1" presId="urn:microsoft.com/office/officeart/2008/layout/PictureStrips"/>
    <dgm:cxn modelId="{9A309B77-19CA-4EF3-A37D-367FB10B956B}" type="presOf" srcId="{35A11491-AF70-481B-BB34-5BCE81EDAE15}" destId="{80C3D5D7-D60C-4644-A0CE-1B64A8DB8535}" srcOrd="0" destOrd="3" presId="urn:microsoft.com/office/officeart/2008/layout/PictureStrips"/>
    <dgm:cxn modelId="{D773AC8B-3300-479B-B0C4-E2D1A4DD3A6E}" type="presOf" srcId="{DDBC0CB6-FB82-45B1-9AC4-6D4C5B38C1BC}" destId="{2BB1DB1A-AC03-4D33-8567-2986F378A114}" srcOrd="0" destOrd="0" presId="urn:microsoft.com/office/officeart/2008/layout/PictureStrips"/>
    <dgm:cxn modelId="{42F9B7A1-4C84-4B65-8395-03B8AE45F7CF}" type="presOf" srcId="{D421B8D4-0361-402A-845A-F2A3748A4C21}" destId="{80C3D5D7-D60C-4644-A0CE-1B64A8DB8535}" srcOrd="0" destOrd="0" presId="urn:microsoft.com/office/officeart/2008/layout/PictureStrips"/>
    <dgm:cxn modelId="{999E2BB6-FA5D-413D-B3B5-768A10F6F648}" type="presOf" srcId="{7BB1BA8E-7D74-4EE9-94D4-54610BF7AD8E}" destId="{80C3D5D7-D60C-4644-A0CE-1B64A8DB8535}" srcOrd="0" destOrd="2" presId="urn:microsoft.com/office/officeart/2008/layout/PictureStrips"/>
    <dgm:cxn modelId="{65C9D0CC-F24C-44CD-ACAF-3EA65140C274}" srcId="{0F971926-61C6-4073-BBFB-75C6B6DAA8A0}" destId="{DDBC0CB6-FB82-45B1-9AC4-6D4C5B38C1BC}" srcOrd="0" destOrd="0" parTransId="{B54C4309-AE05-4CB3-832E-D6A1B632D661}" sibTransId="{B028D651-C367-4C71-9E4F-E6CE72098857}"/>
    <dgm:cxn modelId="{27C398E4-2991-4496-BD52-877F8D7B3B9E}" srcId="{D421B8D4-0361-402A-845A-F2A3748A4C21}" destId="{3509E87F-CDFD-42CE-A252-779B742B0F05}" srcOrd="0" destOrd="0" parTransId="{842AAF9E-09A2-4614-A3B2-932E61D9F409}" sibTransId="{F355EF70-548E-4024-BC5D-52B11FAE997C}"/>
    <dgm:cxn modelId="{CC3A9AF8-BD4B-4D0A-9AC7-208E62F60C87}" type="presParOf" srcId="{87FA0F2D-3AA9-4D58-B0EE-9393252F33D4}" destId="{69F00922-EBF7-4D58-B053-004077E11687}" srcOrd="0" destOrd="0" presId="urn:microsoft.com/office/officeart/2008/layout/PictureStrips"/>
    <dgm:cxn modelId="{F6D84C96-335C-4037-B280-2476C68E9DB7}" type="presParOf" srcId="{69F00922-EBF7-4D58-B053-004077E11687}" destId="{2BB1DB1A-AC03-4D33-8567-2986F378A114}" srcOrd="0" destOrd="0" presId="urn:microsoft.com/office/officeart/2008/layout/PictureStrips"/>
    <dgm:cxn modelId="{C7EB04A0-4A1B-438A-8C82-9148CA1297E1}" type="presParOf" srcId="{69F00922-EBF7-4D58-B053-004077E11687}" destId="{E8D44FBA-5A76-44AB-9826-FF9144862BC0}" srcOrd="1" destOrd="0" presId="urn:microsoft.com/office/officeart/2008/layout/PictureStrips"/>
    <dgm:cxn modelId="{930B2859-4989-4639-87DA-E92265D99BB2}" type="presParOf" srcId="{87FA0F2D-3AA9-4D58-B0EE-9393252F33D4}" destId="{A24E6DD0-F5A0-4041-81FB-257F9B9EE3C7}" srcOrd="1" destOrd="0" presId="urn:microsoft.com/office/officeart/2008/layout/PictureStrips"/>
    <dgm:cxn modelId="{EF9C8597-5217-4088-9E87-95AEE6E3507B}" type="presParOf" srcId="{87FA0F2D-3AA9-4D58-B0EE-9393252F33D4}" destId="{F7B6EDA4-1CC3-4B78-A9FC-7F16B60676D7}" srcOrd="2" destOrd="0" presId="urn:microsoft.com/office/officeart/2008/layout/PictureStrips"/>
    <dgm:cxn modelId="{944693CE-4EA6-424E-BC18-CB584CA291CC}" type="presParOf" srcId="{F7B6EDA4-1CC3-4B78-A9FC-7F16B60676D7}" destId="{80C3D5D7-D60C-4644-A0CE-1B64A8DB8535}" srcOrd="0" destOrd="0" presId="urn:microsoft.com/office/officeart/2008/layout/PictureStrips"/>
    <dgm:cxn modelId="{003B50A4-63B0-480E-9394-E598C79A7E7F}" type="presParOf" srcId="{F7B6EDA4-1CC3-4B78-A9FC-7F16B60676D7}" destId="{9FCCDC67-34AD-4864-A503-761D3D14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DB5119-8B06-48DF-959C-1623FD320909}" type="doc">
      <dgm:prSet loTypeId="urn:microsoft.com/office/officeart/2005/8/layout/hList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BA423D6-8065-47D2-A5CB-FC9C7CD0F82E}">
      <dgm:prSet phldrT="[Text]"/>
      <dgm:spPr/>
      <dgm:t>
        <a:bodyPr anchor="t"/>
        <a:lstStyle/>
        <a:p>
          <a:r>
            <a:rPr lang="en-US" dirty="0"/>
            <a:t>Experiments:</a:t>
          </a:r>
          <a:br>
            <a:rPr lang="en-US" dirty="0"/>
          </a:br>
          <a:r>
            <a:rPr lang="en-US" dirty="0" err="1"/>
            <a:t>set_experiment</a:t>
          </a:r>
          <a:endParaRPr lang="en-US" dirty="0"/>
        </a:p>
      </dgm:t>
    </dgm:pt>
    <dgm:pt modelId="{AA82FAED-4A90-4C02-A66E-F315567BA5DE}" type="parTrans" cxnId="{EC0F2B7A-C90E-4024-8A61-CEBEEFFAC8FD}">
      <dgm:prSet/>
      <dgm:spPr/>
      <dgm:t>
        <a:bodyPr/>
        <a:lstStyle/>
        <a:p>
          <a:endParaRPr lang="en-US"/>
        </a:p>
      </dgm:t>
    </dgm:pt>
    <dgm:pt modelId="{D4471D5C-BB2D-405A-912F-DACB4090C895}" type="sibTrans" cxnId="{EC0F2B7A-C90E-4024-8A61-CEBEEFFAC8FD}">
      <dgm:prSet/>
      <dgm:spPr/>
      <dgm:t>
        <a:bodyPr/>
        <a:lstStyle/>
        <a:p>
          <a:endParaRPr lang="en-US"/>
        </a:p>
      </dgm:t>
    </dgm:pt>
    <dgm:pt modelId="{E6CAC262-452A-449F-A3AD-150F7C0B8925}">
      <dgm:prSet/>
      <dgm:spPr/>
      <dgm:t>
        <a:bodyPr anchor="t"/>
        <a:lstStyle/>
        <a:p>
          <a:r>
            <a:rPr lang="en-US" dirty="0"/>
            <a:t>Runs:</a:t>
          </a:r>
          <a:br>
            <a:rPr lang="en-US" dirty="0"/>
          </a:br>
          <a:r>
            <a:rPr lang="en-US" dirty="0" err="1"/>
            <a:t>start_run</a:t>
          </a:r>
          <a:r>
            <a:rPr lang="en-US" dirty="0"/>
            <a:t>, </a:t>
          </a:r>
          <a:r>
            <a:rPr lang="en-US" dirty="0" err="1"/>
            <a:t>get_run</a:t>
          </a:r>
          <a:endParaRPr lang="en-US" dirty="0"/>
        </a:p>
      </dgm:t>
    </dgm:pt>
    <dgm:pt modelId="{36E34931-82E5-4076-8176-5824A3C4E670}" type="parTrans" cxnId="{65B3B185-86D5-41CB-8B9B-9689C96EF826}">
      <dgm:prSet/>
      <dgm:spPr/>
      <dgm:t>
        <a:bodyPr/>
        <a:lstStyle/>
        <a:p>
          <a:endParaRPr lang="en-US"/>
        </a:p>
      </dgm:t>
    </dgm:pt>
    <dgm:pt modelId="{C70A9B48-2670-4C9E-8FFA-009D7F741BC7}" type="sibTrans" cxnId="{65B3B185-86D5-41CB-8B9B-9689C96EF826}">
      <dgm:prSet/>
      <dgm:spPr/>
      <dgm:t>
        <a:bodyPr/>
        <a:lstStyle/>
        <a:p>
          <a:endParaRPr lang="en-US"/>
        </a:p>
      </dgm:t>
    </dgm:pt>
    <dgm:pt modelId="{CE112EE1-648B-46D3-9E85-D0CAC5B04F62}">
      <dgm:prSet/>
      <dgm:spPr/>
      <dgm:t>
        <a:bodyPr anchor="t"/>
        <a:lstStyle/>
        <a:p>
          <a:r>
            <a:rPr lang="en-US"/>
            <a:t>Models: register_model, load_model, model.name, model.version</a:t>
          </a:r>
          <a:endParaRPr lang="en-US" dirty="0"/>
        </a:p>
      </dgm:t>
    </dgm:pt>
    <dgm:pt modelId="{A4C0B1C8-EA6F-492A-80F1-14F46C73149E}" type="parTrans" cxnId="{CC3B31C3-CC3B-454D-A472-4C6AE527283D}">
      <dgm:prSet/>
      <dgm:spPr/>
      <dgm:t>
        <a:bodyPr/>
        <a:lstStyle/>
        <a:p>
          <a:endParaRPr lang="en-US"/>
        </a:p>
      </dgm:t>
    </dgm:pt>
    <dgm:pt modelId="{01D684DF-69DB-4F90-A91D-7BC70F7FD967}" type="sibTrans" cxnId="{CC3B31C3-CC3B-454D-A472-4C6AE527283D}">
      <dgm:prSet/>
      <dgm:spPr/>
      <dgm:t>
        <a:bodyPr/>
        <a:lstStyle/>
        <a:p>
          <a:endParaRPr lang="en-US"/>
        </a:p>
      </dgm:t>
    </dgm:pt>
    <dgm:pt modelId="{E88B1128-DB8B-4558-87B4-053F9876EDEC}">
      <dgm:prSet/>
      <dgm:spPr/>
      <dgm:t>
        <a:bodyPr anchor="t"/>
        <a:lstStyle/>
        <a:p>
          <a:r>
            <a:rPr lang="en-US" dirty="0"/>
            <a:t>Parameters &amp; Metrics: </a:t>
          </a:r>
          <a:r>
            <a:rPr lang="en-US" dirty="0" err="1"/>
            <a:t>log_param</a:t>
          </a:r>
          <a:r>
            <a:rPr lang="en-US" dirty="0"/>
            <a:t>(s), </a:t>
          </a:r>
          <a:r>
            <a:rPr lang="en-US" dirty="0" err="1"/>
            <a:t>log_metric</a:t>
          </a:r>
          <a:r>
            <a:rPr lang="en-US" dirty="0"/>
            <a:t>(s), </a:t>
          </a:r>
          <a:r>
            <a:rPr lang="en-US" dirty="0" err="1"/>
            <a:t>log_model</a:t>
          </a:r>
          <a:endParaRPr lang="en-US" dirty="0"/>
        </a:p>
      </dgm:t>
    </dgm:pt>
    <dgm:pt modelId="{7AAF30AE-53D6-45E5-BF52-DE7C263D9916}" type="parTrans" cxnId="{2B6EC77D-C4F4-49DD-BBE4-65128B16484D}">
      <dgm:prSet/>
      <dgm:spPr/>
      <dgm:t>
        <a:bodyPr/>
        <a:lstStyle/>
        <a:p>
          <a:endParaRPr lang="en-US"/>
        </a:p>
      </dgm:t>
    </dgm:pt>
    <dgm:pt modelId="{5E84A550-BA2E-4997-A4AF-463642E690D7}" type="sibTrans" cxnId="{2B6EC77D-C4F4-49DD-BBE4-65128B16484D}">
      <dgm:prSet/>
      <dgm:spPr/>
      <dgm:t>
        <a:bodyPr/>
        <a:lstStyle/>
        <a:p>
          <a:endParaRPr lang="en-US"/>
        </a:p>
      </dgm:t>
    </dgm:pt>
    <dgm:pt modelId="{136B643A-4A05-477E-85CA-75EEBA0362E7}">
      <dgm:prSet/>
      <dgm:spPr/>
      <dgm:t>
        <a:bodyPr anchor="t"/>
        <a:lstStyle/>
        <a:p>
          <a:r>
            <a:rPr lang="en-US"/>
            <a:t>Autologging</a:t>
          </a:r>
          <a:endParaRPr lang="en-US" dirty="0"/>
        </a:p>
      </dgm:t>
    </dgm:pt>
    <dgm:pt modelId="{20E7A8AB-4A91-49B0-B471-D04A58334244}" type="parTrans" cxnId="{F449EFA2-FFEE-4FBC-A988-07E3B7854EAB}">
      <dgm:prSet/>
      <dgm:spPr/>
      <dgm:t>
        <a:bodyPr/>
        <a:lstStyle/>
        <a:p>
          <a:endParaRPr lang="en-US"/>
        </a:p>
      </dgm:t>
    </dgm:pt>
    <dgm:pt modelId="{2276946E-4217-4129-A76C-F2D8E8246CB2}" type="sibTrans" cxnId="{F449EFA2-FFEE-4FBC-A988-07E3B7854EAB}">
      <dgm:prSet/>
      <dgm:spPr/>
      <dgm:t>
        <a:bodyPr/>
        <a:lstStyle/>
        <a:p>
          <a:endParaRPr lang="en-US"/>
        </a:p>
      </dgm:t>
    </dgm:pt>
    <dgm:pt modelId="{1962C39D-A15A-4669-B7B7-AA047364C3D8}" type="pres">
      <dgm:prSet presAssocID="{5CDB5119-8B06-48DF-959C-1623FD320909}" presName="Name0" presStyleCnt="0">
        <dgm:presLayoutVars>
          <dgm:dir/>
          <dgm:resizeHandles val="exact"/>
        </dgm:presLayoutVars>
      </dgm:prSet>
      <dgm:spPr/>
    </dgm:pt>
    <dgm:pt modelId="{1E0590C5-92F0-4418-A139-15E71CE53CCC}" type="pres">
      <dgm:prSet presAssocID="{5CDB5119-8B06-48DF-959C-1623FD320909}" presName="fgShape" presStyleLbl="fgShp" presStyleIdx="0" presStyleCnt="1"/>
      <dgm:spPr/>
    </dgm:pt>
    <dgm:pt modelId="{DF3CC331-5182-4DC0-A2A9-8DB0CA3A841F}" type="pres">
      <dgm:prSet presAssocID="{5CDB5119-8B06-48DF-959C-1623FD320909}" presName="linComp" presStyleCnt="0"/>
      <dgm:spPr/>
    </dgm:pt>
    <dgm:pt modelId="{46EDAD7F-9DF0-4247-A572-C344B99CB804}" type="pres">
      <dgm:prSet presAssocID="{CBA423D6-8065-47D2-A5CB-FC9C7CD0F82E}" presName="compNode" presStyleCnt="0"/>
      <dgm:spPr/>
    </dgm:pt>
    <dgm:pt modelId="{BF4DF0A8-9DAC-41DF-9CC7-2C596DD51678}" type="pres">
      <dgm:prSet presAssocID="{CBA423D6-8065-47D2-A5CB-FC9C7CD0F82E}" presName="bkgdShape" presStyleLbl="node1" presStyleIdx="0" presStyleCnt="4"/>
      <dgm:spPr/>
    </dgm:pt>
    <dgm:pt modelId="{C358123A-2362-44A1-9330-9C0266DA87F7}" type="pres">
      <dgm:prSet presAssocID="{CBA423D6-8065-47D2-A5CB-FC9C7CD0F82E}" presName="nodeTx" presStyleLbl="node1" presStyleIdx="0" presStyleCnt="4">
        <dgm:presLayoutVars>
          <dgm:bulletEnabled val="1"/>
        </dgm:presLayoutVars>
      </dgm:prSet>
      <dgm:spPr/>
    </dgm:pt>
    <dgm:pt modelId="{3AE656D0-41F2-488C-844D-E6A3CC5A6FFB}" type="pres">
      <dgm:prSet presAssocID="{CBA423D6-8065-47D2-A5CB-FC9C7CD0F82E}" presName="invisiNode" presStyleLbl="node1" presStyleIdx="0" presStyleCnt="4"/>
      <dgm:spPr/>
    </dgm:pt>
    <dgm:pt modelId="{9D439E0D-7386-49F6-9912-EE9DBF0C31A5}" type="pres">
      <dgm:prSet presAssocID="{CBA423D6-8065-47D2-A5CB-FC9C7CD0F82E}" presName="imagNode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5350CD4-19B2-4400-86DE-4E74A8FF18CD}" type="pres">
      <dgm:prSet presAssocID="{D4471D5C-BB2D-405A-912F-DACB4090C895}" presName="sibTrans" presStyleLbl="sibTrans2D1" presStyleIdx="0" presStyleCnt="0"/>
      <dgm:spPr/>
    </dgm:pt>
    <dgm:pt modelId="{ED18FAC0-50AA-418E-8498-E53D2D04AAF3}" type="pres">
      <dgm:prSet presAssocID="{E6CAC262-452A-449F-A3AD-150F7C0B8925}" presName="compNode" presStyleCnt="0"/>
      <dgm:spPr/>
    </dgm:pt>
    <dgm:pt modelId="{09880D4E-E386-468D-B331-BB26528D273D}" type="pres">
      <dgm:prSet presAssocID="{E6CAC262-452A-449F-A3AD-150F7C0B8925}" presName="bkgdShape" presStyleLbl="node1" presStyleIdx="1" presStyleCnt="4"/>
      <dgm:spPr/>
    </dgm:pt>
    <dgm:pt modelId="{FAA0E3E8-3D2E-47DB-A47D-C938FA11FC75}" type="pres">
      <dgm:prSet presAssocID="{E6CAC262-452A-449F-A3AD-150F7C0B8925}" presName="nodeTx" presStyleLbl="node1" presStyleIdx="1" presStyleCnt="4">
        <dgm:presLayoutVars>
          <dgm:bulletEnabled val="1"/>
        </dgm:presLayoutVars>
      </dgm:prSet>
      <dgm:spPr/>
    </dgm:pt>
    <dgm:pt modelId="{99BB9639-B468-40A0-B7EC-754FC962A8CC}" type="pres">
      <dgm:prSet presAssocID="{E6CAC262-452A-449F-A3AD-150F7C0B8925}" presName="invisiNode" presStyleLbl="node1" presStyleIdx="1" presStyleCnt="4"/>
      <dgm:spPr/>
    </dgm:pt>
    <dgm:pt modelId="{B2F1EF4A-1C01-4544-8DBC-DC7B10AD7325}" type="pres">
      <dgm:prSet presAssocID="{E6CAC262-452A-449F-A3AD-150F7C0B8925}" presName="imagNode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1BF7F4-4A6D-43E9-A970-3F31F12D6BDD}" type="pres">
      <dgm:prSet presAssocID="{C70A9B48-2670-4C9E-8FFA-009D7F741BC7}" presName="sibTrans" presStyleLbl="sibTrans2D1" presStyleIdx="0" presStyleCnt="0"/>
      <dgm:spPr/>
    </dgm:pt>
    <dgm:pt modelId="{BFF2DD9E-E9D2-4762-A610-2B182E5207A1}" type="pres">
      <dgm:prSet presAssocID="{CE112EE1-648B-46D3-9E85-D0CAC5B04F62}" presName="compNode" presStyleCnt="0"/>
      <dgm:spPr/>
    </dgm:pt>
    <dgm:pt modelId="{2E36B4BB-E1B8-45AC-BBF2-D27DB9842141}" type="pres">
      <dgm:prSet presAssocID="{CE112EE1-648B-46D3-9E85-D0CAC5B04F62}" presName="bkgdShape" presStyleLbl="node1" presStyleIdx="2" presStyleCnt="4"/>
      <dgm:spPr/>
    </dgm:pt>
    <dgm:pt modelId="{E96E1F75-A0E5-4BF3-901A-3E093F8E49C7}" type="pres">
      <dgm:prSet presAssocID="{CE112EE1-648B-46D3-9E85-D0CAC5B04F62}" presName="nodeTx" presStyleLbl="node1" presStyleIdx="2" presStyleCnt="4">
        <dgm:presLayoutVars>
          <dgm:bulletEnabled val="1"/>
        </dgm:presLayoutVars>
      </dgm:prSet>
      <dgm:spPr/>
    </dgm:pt>
    <dgm:pt modelId="{D3D91F9B-965C-41B6-9DEB-0B85AEFC5DB1}" type="pres">
      <dgm:prSet presAssocID="{CE112EE1-648B-46D3-9E85-D0CAC5B04F62}" presName="invisiNode" presStyleLbl="node1" presStyleIdx="2" presStyleCnt="4"/>
      <dgm:spPr/>
    </dgm:pt>
    <dgm:pt modelId="{CB243EB9-E406-4668-B608-EEF850B04EF2}" type="pres">
      <dgm:prSet presAssocID="{CE112EE1-648B-46D3-9E85-D0CAC5B04F62}" presName="imagNode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BED290-60A2-4B04-89BE-40DB5C53478A}" type="pres">
      <dgm:prSet presAssocID="{01D684DF-69DB-4F90-A91D-7BC70F7FD967}" presName="sibTrans" presStyleLbl="sibTrans2D1" presStyleIdx="0" presStyleCnt="0"/>
      <dgm:spPr/>
    </dgm:pt>
    <dgm:pt modelId="{EEFB41FD-A906-49F0-AC17-37C970910915}" type="pres">
      <dgm:prSet presAssocID="{E88B1128-DB8B-4558-87B4-053F9876EDEC}" presName="compNode" presStyleCnt="0"/>
      <dgm:spPr/>
    </dgm:pt>
    <dgm:pt modelId="{89AF15F8-02A4-4013-9D86-EDFE7A209FD9}" type="pres">
      <dgm:prSet presAssocID="{E88B1128-DB8B-4558-87B4-053F9876EDEC}" presName="bkgdShape" presStyleLbl="node1" presStyleIdx="3" presStyleCnt="4"/>
      <dgm:spPr/>
    </dgm:pt>
    <dgm:pt modelId="{572A25A6-841A-4647-B4E4-B8DAEAC50D6D}" type="pres">
      <dgm:prSet presAssocID="{E88B1128-DB8B-4558-87B4-053F9876EDEC}" presName="nodeTx" presStyleLbl="node1" presStyleIdx="3" presStyleCnt="4">
        <dgm:presLayoutVars>
          <dgm:bulletEnabled val="1"/>
        </dgm:presLayoutVars>
      </dgm:prSet>
      <dgm:spPr/>
    </dgm:pt>
    <dgm:pt modelId="{61454E28-A841-4BE8-B048-85B4EE24BFB3}" type="pres">
      <dgm:prSet presAssocID="{E88B1128-DB8B-4558-87B4-053F9876EDEC}" presName="invisiNode" presStyleLbl="node1" presStyleIdx="3" presStyleCnt="4"/>
      <dgm:spPr/>
    </dgm:pt>
    <dgm:pt modelId="{AA415D5E-7EAE-400D-A7D0-4F6F9EDACC64}" type="pres">
      <dgm:prSet presAssocID="{E88B1128-DB8B-4558-87B4-053F9876EDEC}" presName="imagNode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7FF2E0E-A1F4-4270-96BD-9C42D36F8530}" type="presOf" srcId="{E6CAC262-452A-449F-A3AD-150F7C0B8925}" destId="{FAA0E3E8-3D2E-47DB-A47D-C938FA11FC75}" srcOrd="1" destOrd="0" presId="urn:microsoft.com/office/officeart/2005/8/layout/hList7"/>
    <dgm:cxn modelId="{EBBA2014-7707-4948-B05A-53532E7CA3F3}" type="presOf" srcId="{136B643A-4A05-477E-85CA-75EEBA0362E7}" destId="{89AF15F8-02A4-4013-9D86-EDFE7A209FD9}" srcOrd="0" destOrd="1" presId="urn:microsoft.com/office/officeart/2005/8/layout/hList7"/>
    <dgm:cxn modelId="{A8045D16-4D01-4DC6-8E9D-66BBCE58A24F}" type="presOf" srcId="{CE112EE1-648B-46D3-9E85-D0CAC5B04F62}" destId="{2E36B4BB-E1B8-45AC-BBF2-D27DB9842141}" srcOrd="0" destOrd="0" presId="urn:microsoft.com/office/officeart/2005/8/layout/hList7"/>
    <dgm:cxn modelId="{65152E65-EC5C-4D50-9F75-D1B2F82BCAE1}" type="presOf" srcId="{E6CAC262-452A-449F-A3AD-150F7C0B8925}" destId="{09880D4E-E386-468D-B331-BB26528D273D}" srcOrd="0" destOrd="0" presId="urn:microsoft.com/office/officeart/2005/8/layout/hList7"/>
    <dgm:cxn modelId="{F00EE846-B5F8-4613-8827-2F1FCE754A50}" type="presOf" srcId="{01D684DF-69DB-4F90-A91D-7BC70F7FD967}" destId="{56BED290-60A2-4B04-89BE-40DB5C53478A}" srcOrd="0" destOrd="0" presId="urn:microsoft.com/office/officeart/2005/8/layout/hList7"/>
    <dgm:cxn modelId="{ABEED96C-591E-48B8-84D5-0C221D2F86DA}" type="presOf" srcId="{CBA423D6-8065-47D2-A5CB-FC9C7CD0F82E}" destId="{BF4DF0A8-9DAC-41DF-9CC7-2C596DD51678}" srcOrd="0" destOrd="0" presId="urn:microsoft.com/office/officeart/2005/8/layout/hList7"/>
    <dgm:cxn modelId="{4E534B73-D3BA-44EC-B85A-BADB7CF668C9}" type="presOf" srcId="{C70A9B48-2670-4C9E-8FFA-009D7F741BC7}" destId="{E11BF7F4-4A6D-43E9-A970-3F31F12D6BDD}" srcOrd="0" destOrd="0" presId="urn:microsoft.com/office/officeart/2005/8/layout/hList7"/>
    <dgm:cxn modelId="{EC0F2B7A-C90E-4024-8A61-CEBEEFFAC8FD}" srcId="{5CDB5119-8B06-48DF-959C-1623FD320909}" destId="{CBA423D6-8065-47D2-A5CB-FC9C7CD0F82E}" srcOrd="0" destOrd="0" parTransId="{AA82FAED-4A90-4C02-A66E-F315567BA5DE}" sibTransId="{D4471D5C-BB2D-405A-912F-DACB4090C895}"/>
    <dgm:cxn modelId="{5B8E897D-38DF-46D1-AAFA-4245A625E280}" type="presOf" srcId="{5CDB5119-8B06-48DF-959C-1623FD320909}" destId="{1962C39D-A15A-4669-B7B7-AA047364C3D8}" srcOrd="0" destOrd="0" presId="urn:microsoft.com/office/officeart/2005/8/layout/hList7"/>
    <dgm:cxn modelId="{2B6EC77D-C4F4-49DD-BBE4-65128B16484D}" srcId="{5CDB5119-8B06-48DF-959C-1623FD320909}" destId="{E88B1128-DB8B-4558-87B4-053F9876EDEC}" srcOrd="3" destOrd="0" parTransId="{7AAF30AE-53D6-45E5-BF52-DE7C263D9916}" sibTransId="{5E84A550-BA2E-4997-A4AF-463642E690D7}"/>
    <dgm:cxn modelId="{65B3B185-86D5-41CB-8B9B-9689C96EF826}" srcId="{5CDB5119-8B06-48DF-959C-1623FD320909}" destId="{E6CAC262-452A-449F-A3AD-150F7C0B8925}" srcOrd="1" destOrd="0" parTransId="{36E34931-82E5-4076-8176-5824A3C4E670}" sibTransId="{C70A9B48-2670-4C9E-8FFA-009D7F741BC7}"/>
    <dgm:cxn modelId="{1192649D-5F70-4B3D-A09B-C3EE2BDBCBEB}" type="presOf" srcId="{E88B1128-DB8B-4558-87B4-053F9876EDEC}" destId="{572A25A6-841A-4647-B4E4-B8DAEAC50D6D}" srcOrd="1" destOrd="0" presId="urn:microsoft.com/office/officeart/2005/8/layout/hList7"/>
    <dgm:cxn modelId="{F449EFA2-FFEE-4FBC-A988-07E3B7854EAB}" srcId="{E88B1128-DB8B-4558-87B4-053F9876EDEC}" destId="{136B643A-4A05-477E-85CA-75EEBA0362E7}" srcOrd="0" destOrd="0" parTransId="{20E7A8AB-4A91-49B0-B471-D04A58334244}" sibTransId="{2276946E-4217-4129-A76C-F2D8E8246CB2}"/>
    <dgm:cxn modelId="{333421A7-483A-4647-AD71-E6D6E00D886F}" type="presOf" srcId="{136B643A-4A05-477E-85CA-75EEBA0362E7}" destId="{572A25A6-841A-4647-B4E4-B8DAEAC50D6D}" srcOrd="1" destOrd="1" presId="urn:microsoft.com/office/officeart/2005/8/layout/hList7"/>
    <dgm:cxn modelId="{7DD08FB3-3554-4061-828D-B68173D98D7D}" type="presOf" srcId="{CBA423D6-8065-47D2-A5CB-FC9C7CD0F82E}" destId="{C358123A-2362-44A1-9330-9C0266DA87F7}" srcOrd="1" destOrd="0" presId="urn:microsoft.com/office/officeart/2005/8/layout/hList7"/>
    <dgm:cxn modelId="{CC3B31C3-CC3B-454D-A472-4C6AE527283D}" srcId="{5CDB5119-8B06-48DF-959C-1623FD320909}" destId="{CE112EE1-648B-46D3-9E85-D0CAC5B04F62}" srcOrd="2" destOrd="0" parTransId="{A4C0B1C8-EA6F-492A-80F1-14F46C73149E}" sibTransId="{01D684DF-69DB-4F90-A91D-7BC70F7FD967}"/>
    <dgm:cxn modelId="{815D71DA-9AE2-411F-B5E7-6684C385976D}" type="presOf" srcId="{CE112EE1-648B-46D3-9E85-D0CAC5B04F62}" destId="{E96E1F75-A0E5-4BF3-901A-3E093F8E49C7}" srcOrd="1" destOrd="0" presId="urn:microsoft.com/office/officeart/2005/8/layout/hList7"/>
    <dgm:cxn modelId="{B1039EE9-6B29-49CC-8B61-D3F310A9EF03}" type="presOf" srcId="{E88B1128-DB8B-4558-87B4-053F9876EDEC}" destId="{89AF15F8-02A4-4013-9D86-EDFE7A209FD9}" srcOrd="0" destOrd="0" presId="urn:microsoft.com/office/officeart/2005/8/layout/hList7"/>
    <dgm:cxn modelId="{660BF2F2-3E5C-48E9-83CD-ACEEA5510BBA}" type="presOf" srcId="{D4471D5C-BB2D-405A-912F-DACB4090C895}" destId="{95350CD4-19B2-4400-86DE-4E74A8FF18CD}" srcOrd="0" destOrd="0" presId="urn:microsoft.com/office/officeart/2005/8/layout/hList7"/>
    <dgm:cxn modelId="{837B23F0-E6D1-44F4-9817-6A358B07D298}" type="presParOf" srcId="{1962C39D-A15A-4669-B7B7-AA047364C3D8}" destId="{1E0590C5-92F0-4418-A139-15E71CE53CCC}" srcOrd="0" destOrd="0" presId="urn:microsoft.com/office/officeart/2005/8/layout/hList7"/>
    <dgm:cxn modelId="{3A095857-F06B-452A-AD18-EAABE5CAAE8E}" type="presParOf" srcId="{1962C39D-A15A-4669-B7B7-AA047364C3D8}" destId="{DF3CC331-5182-4DC0-A2A9-8DB0CA3A841F}" srcOrd="1" destOrd="0" presId="urn:microsoft.com/office/officeart/2005/8/layout/hList7"/>
    <dgm:cxn modelId="{416F6E9C-93F2-4AE0-94D3-1E9B7DE12CCF}" type="presParOf" srcId="{DF3CC331-5182-4DC0-A2A9-8DB0CA3A841F}" destId="{46EDAD7F-9DF0-4247-A572-C344B99CB804}" srcOrd="0" destOrd="0" presId="urn:microsoft.com/office/officeart/2005/8/layout/hList7"/>
    <dgm:cxn modelId="{C7F6FDD9-A06A-40F2-9091-372325B9F716}" type="presParOf" srcId="{46EDAD7F-9DF0-4247-A572-C344B99CB804}" destId="{BF4DF0A8-9DAC-41DF-9CC7-2C596DD51678}" srcOrd="0" destOrd="0" presId="urn:microsoft.com/office/officeart/2005/8/layout/hList7"/>
    <dgm:cxn modelId="{98ABF1A4-D197-4082-8351-4633D747C87D}" type="presParOf" srcId="{46EDAD7F-9DF0-4247-A572-C344B99CB804}" destId="{C358123A-2362-44A1-9330-9C0266DA87F7}" srcOrd="1" destOrd="0" presId="urn:microsoft.com/office/officeart/2005/8/layout/hList7"/>
    <dgm:cxn modelId="{E9F8401A-B82E-4402-8169-268398DE5FB9}" type="presParOf" srcId="{46EDAD7F-9DF0-4247-A572-C344B99CB804}" destId="{3AE656D0-41F2-488C-844D-E6A3CC5A6FFB}" srcOrd="2" destOrd="0" presId="urn:microsoft.com/office/officeart/2005/8/layout/hList7"/>
    <dgm:cxn modelId="{28008D27-E2EF-4A81-A002-063941C8C24B}" type="presParOf" srcId="{46EDAD7F-9DF0-4247-A572-C344B99CB804}" destId="{9D439E0D-7386-49F6-9912-EE9DBF0C31A5}" srcOrd="3" destOrd="0" presId="urn:microsoft.com/office/officeart/2005/8/layout/hList7"/>
    <dgm:cxn modelId="{BD70F44F-A2FD-4FAB-A2B8-2259A3831858}" type="presParOf" srcId="{DF3CC331-5182-4DC0-A2A9-8DB0CA3A841F}" destId="{95350CD4-19B2-4400-86DE-4E74A8FF18CD}" srcOrd="1" destOrd="0" presId="urn:microsoft.com/office/officeart/2005/8/layout/hList7"/>
    <dgm:cxn modelId="{1DFDE34C-9B4F-48D4-ADB2-996C0B867BA1}" type="presParOf" srcId="{DF3CC331-5182-4DC0-A2A9-8DB0CA3A841F}" destId="{ED18FAC0-50AA-418E-8498-E53D2D04AAF3}" srcOrd="2" destOrd="0" presId="urn:microsoft.com/office/officeart/2005/8/layout/hList7"/>
    <dgm:cxn modelId="{4E5F6020-68EA-44BD-B391-19EBB7AC64B6}" type="presParOf" srcId="{ED18FAC0-50AA-418E-8498-E53D2D04AAF3}" destId="{09880D4E-E386-468D-B331-BB26528D273D}" srcOrd="0" destOrd="0" presId="urn:microsoft.com/office/officeart/2005/8/layout/hList7"/>
    <dgm:cxn modelId="{A8440347-D568-48D0-971F-91274AFCFF90}" type="presParOf" srcId="{ED18FAC0-50AA-418E-8498-E53D2D04AAF3}" destId="{FAA0E3E8-3D2E-47DB-A47D-C938FA11FC75}" srcOrd="1" destOrd="0" presId="urn:microsoft.com/office/officeart/2005/8/layout/hList7"/>
    <dgm:cxn modelId="{E1B5BBAA-2FB3-40C8-839D-DF223DAA3C7A}" type="presParOf" srcId="{ED18FAC0-50AA-418E-8498-E53D2D04AAF3}" destId="{99BB9639-B468-40A0-B7EC-754FC962A8CC}" srcOrd="2" destOrd="0" presId="urn:microsoft.com/office/officeart/2005/8/layout/hList7"/>
    <dgm:cxn modelId="{6B216F13-72A6-433E-B7DE-F27822AF1036}" type="presParOf" srcId="{ED18FAC0-50AA-418E-8498-E53D2D04AAF3}" destId="{B2F1EF4A-1C01-4544-8DBC-DC7B10AD7325}" srcOrd="3" destOrd="0" presId="urn:microsoft.com/office/officeart/2005/8/layout/hList7"/>
    <dgm:cxn modelId="{67F15025-F558-4071-B3C0-7BD1ACC304F9}" type="presParOf" srcId="{DF3CC331-5182-4DC0-A2A9-8DB0CA3A841F}" destId="{E11BF7F4-4A6D-43E9-A970-3F31F12D6BDD}" srcOrd="3" destOrd="0" presId="urn:microsoft.com/office/officeart/2005/8/layout/hList7"/>
    <dgm:cxn modelId="{328F8CAF-E33B-462A-9638-8DDABC5DF32F}" type="presParOf" srcId="{DF3CC331-5182-4DC0-A2A9-8DB0CA3A841F}" destId="{BFF2DD9E-E9D2-4762-A610-2B182E5207A1}" srcOrd="4" destOrd="0" presId="urn:microsoft.com/office/officeart/2005/8/layout/hList7"/>
    <dgm:cxn modelId="{276CB4D1-7339-45A4-995D-C3AFFE91BF83}" type="presParOf" srcId="{BFF2DD9E-E9D2-4762-A610-2B182E5207A1}" destId="{2E36B4BB-E1B8-45AC-BBF2-D27DB9842141}" srcOrd="0" destOrd="0" presId="urn:microsoft.com/office/officeart/2005/8/layout/hList7"/>
    <dgm:cxn modelId="{522A271F-F7FB-4956-9D13-41DD78FC8310}" type="presParOf" srcId="{BFF2DD9E-E9D2-4762-A610-2B182E5207A1}" destId="{E96E1F75-A0E5-4BF3-901A-3E093F8E49C7}" srcOrd="1" destOrd="0" presId="urn:microsoft.com/office/officeart/2005/8/layout/hList7"/>
    <dgm:cxn modelId="{943E3316-06C5-4860-B4F4-8BF8D5F60D66}" type="presParOf" srcId="{BFF2DD9E-E9D2-4762-A610-2B182E5207A1}" destId="{D3D91F9B-965C-41B6-9DEB-0B85AEFC5DB1}" srcOrd="2" destOrd="0" presId="urn:microsoft.com/office/officeart/2005/8/layout/hList7"/>
    <dgm:cxn modelId="{F3F6F070-0126-4187-9D81-948D320349A6}" type="presParOf" srcId="{BFF2DD9E-E9D2-4762-A610-2B182E5207A1}" destId="{CB243EB9-E406-4668-B608-EEF850B04EF2}" srcOrd="3" destOrd="0" presId="urn:microsoft.com/office/officeart/2005/8/layout/hList7"/>
    <dgm:cxn modelId="{68B829F8-FE53-4874-9B83-F4E7B11E22AE}" type="presParOf" srcId="{DF3CC331-5182-4DC0-A2A9-8DB0CA3A841F}" destId="{56BED290-60A2-4B04-89BE-40DB5C53478A}" srcOrd="5" destOrd="0" presId="urn:microsoft.com/office/officeart/2005/8/layout/hList7"/>
    <dgm:cxn modelId="{A50C9658-A493-4291-A614-7D587FA70DE8}" type="presParOf" srcId="{DF3CC331-5182-4DC0-A2A9-8DB0CA3A841F}" destId="{EEFB41FD-A906-49F0-AC17-37C970910915}" srcOrd="6" destOrd="0" presId="urn:microsoft.com/office/officeart/2005/8/layout/hList7"/>
    <dgm:cxn modelId="{13A58AAE-A798-4A61-A188-79B59B1E9515}" type="presParOf" srcId="{EEFB41FD-A906-49F0-AC17-37C970910915}" destId="{89AF15F8-02A4-4013-9D86-EDFE7A209FD9}" srcOrd="0" destOrd="0" presId="urn:microsoft.com/office/officeart/2005/8/layout/hList7"/>
    <dgm:cxn modelId="{243E0F0C-4D1A-4D2B-A1A3-D7AEB32D8BF7}" type="presParOf" srcId="{EEFB41FD-A906-49F0-AC17-37C970910915}" destId="{572A25A6-841A-4647-B4E4-B8DAEAC50D6D}" srcOrd="1" destOrd="0" presId="urn:microsoft.com/office/officeart/2005/8/layout/hList7"/>
    <dgm:cxn modelId="{EF0D2901-B3F9-485A-9B63-CDDFA7964205}" type="presParOf" srcId="{EEFB41FD-A906-49F0-AC17-37C970910915}" destId="{61454E28-A841-4BE8-B048-85B4EE24BFB3}" srcOrd="2" destOrd="0" presId="urn:microsoft.com/office/officeart/2005/8/layout/hList7"/>
    <dgm:cxn modelId="{009D4FFB-CAEF-4800-9193-C6336263F0A4}" type="presParOf" srcId="{EEFB41FD-A906-49F0-AC17-37C970910915}" destId="{AA415D5E-7EAE-400D-A7D0-4F6F9EDACC6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307196-08BF-4ED9-B499-39AFB8162390}" type="doc">
      <dgm:prSet loTypeId="urn:microsoft.com/office/officeart/2005/8/layout/h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CC08AFE-16CB-4ACC-A1F0-2986ABA98C79}">
      <dgm:prSet phldrT="[Text]"/>
      <dgm:spPr/>
      <dgm:t>
        <a:bodyPr/>
        <a:lstStyle/>
        <a:p>
          <a:r>
            <a:rPr lang="en-US"/>
            <a:t>Browses, profiles, and transforms data</a:t>
          </a:r>
        </a:p>
      </dgm:t>
    </dgm:pt>
    <dgm:pt modelId="{CB4EBB0C-35C9-4CD6-B4B2-BD4FD7972BC1}" type="parTrans" cxnId="{4D6E0A9F-405A-4A9C-9986-B488E2D984CA}">
      <dgm:prSet/>
      <dgm:spPr/>
      <dgm:t>
        <a:bodyPr/>
        <a:lstStyle/>
        <a:p>
          <a:endParaRPr lang="en-US"/>
        </a:p>
      </dgm:t>
    </dgm:pt>
    <dgm:pt modelId="{185B4565-392C-401D-8E01-2BCE79D3C4E5}" type="sibTrans" cxnId="{4D6E0A9F-405A-4A9C-9986-B488E2D984CA}">
      <dgm:prSet/>
      <dgm:spPr/>
      <dgm:t>
        <a:bodyPr/>
        <a:lstStyle/>
        <a:p>
          <a:endParaRPr lang="en-US"/>
        </a:p>
      </dgm:t>
    </dgm:pt>
    <dgm:pt modelId="{E473B010-F8AD-40BF-8807-91D98DBB91C2}">
      <dgm:prSet/>
      <dgm:spPr/>
      <dgm:t>
        <a:bodyPr/>
        <a:lstStyle/>
        <a:p>
          <a:r>
            <a:rPr lang="en-US"/>
            <a:t>Generates Python code through a menu</a:t>
          </a:r>
          <a:endParaRPr lang="en-US" dirty="0"/>
        </a:p>
      </dgm:t>
    </dgm:pt>
    <dgm:pt modelId="{495FE09E-498F-40D7-A7D1-C7B02D100C12}" type="parTrans" cxnId="{7E819B72-6724-46A8-89D1-3D78F5EE382A}">
      <dgm:prSet/>
      <dgm:spPr/>
      <dgm:t>
        <a:bodyPr/>
        <a:lstStyle/>
        <a:p>
          <a:endParaRPr lang="en-US"/>
        </a:p>
      </dgm:t>
    </dgm:pt>
    <dgm:pt modelId="{B347F7C4-BBEF-4499-88FC-4B0D8CCAB889}" type="sibTrans" cxnId="{7E819B72-6724-46A8-89D1-3D78F5EE382A}">
      <dgm:prSet/>
      <dgm:spPr/>
      <dgm:t>
        <a:bodyPr/>
        <a:lstStyle/>
        <a:p>
          <a:endParaRPr lang="en-US"/>
        </a:p>
      </dgm:t>
    </dgm:pt>
    <dgm:pt modelId="{2AFB3AD7-18FC-4995-A88C-2DDC97BE6471}">
      <dgm:prSet/>
      <dgm:spPr/>
      <dgm:t>
        <a:bodyPr/>
        <a:lstStyle/>
        <a:p>
          <a:r>
            <a:rPr lang="en-US"/>
            <a:t>Versions for browser, VS Code</a:t>
          </a:r>
          <a:endParaRPr lang="en-US" dirty="0"/>
        </a:p>
      </dgm:t>
    </dgm:pt>
    <dgm:pt modelId="{280D0766-04CB-46D7-BFDF-903D9B365F62}" type="parTrans" cxnId="{A502FDA4-4198-4BE2-92C2-2AB4472AB527}">
      <dgm:prSet/>
      <dgm:spPr/>
      <dgm:t>
        <a:bodyPr/>
        <a:lstStyle/>
        <a:p>
          <a:endParaRPr lang="en-US"/>
        </a:p>
      </dgm:t>
    </dgm:pt>
    <dgm:pt modelId="{24DDCA2A-BAB5-4BCB-B02F-F40D0318E56A}" type="sibTrans" cxnId="{A502FDA4-4198-4BE2-92C2-2AB4472AB527}">
      <dgm:prSet/>
      <dgm:spPr/>
      <dgm:t>
        <a:bodyPr/>
        <a:lstStyle/>
        <a:p>
          <a:endParaRPr lang="en-US"/>
        </a:p>
      </dgm:t>
    </dgm:pt>
    <dgm:pt modelId="{799B9ABA-18B3-47A5-B51C-7D300C8786BA}" type="pres">
      <dgm:prSet presAssocID="{4D307196-08BF-4ED9-B499-39AFB8162390}" presName="Name0" presStyleCnt="0">
        <dgm:presLayoutVars>
          <dgm:dir/>
          <dgm:resizeHandles val="exact"/>
        </dgm:presLayoutVars>
      </dgm:prSet>
      <dgm:spPr/>
    </dgm:pt>
    <dgm:pt modelId="{B380A92F-D4F8-43B1-927E-38078B48889F}" type="pres">
      <dgm:prSet presAssocID="{9CC08AFE-16CB-4ACC-A1F0-2986ABA98C79}" presName="node" presStyleLbl="node1" presStyleIdx="0" presStyleCnt="3">
        <dgm:presLayoutVars>
          <dgm:bulletEnabled val="1"/>
        </dgm:presLayoutVars>
      </dgm:prSet>
      <dgm:spPr/>
    </dgm:pt>
    <dgm:pt modelId="{50BD431D-11F2-4D3F-BB51-5F9235892BCE}" type="pres">
      <dgm:prSet presAssocID="{185B4565-392C-401D-8E01-2BCE79D3C4E5}" presName="sibTrans" presStyleCnt="0"/>
      <dgm:spPr/>
    </dgm:pt>
    <dgm:pt modelId="{D576DBF8-42A4-4BD5-AF26-5B59378650AB}" type="pres">
      <dgm:prSet presAssocID="{E473B010-F8AD-40BF-8807-91D98DBB91C2}" presName="node" presStyleLbl="node1" presStyleIdx="1" presStyleCnt="3">
        <dgm:presLayoutVars>
          <dgm:bulletEnabled val="1"/>
        </dgm:presLayoutVars>
      </dgm:prSet>
      <dgm:spPr/>
    </dgm:pt>
    <dgm:pt modelId="{E97C9CC8-3E8C-49B1-BC7C-EB74265FB857}" type="pres">
      <dgm:prSet presAssocID="{B347F7C4-BBEF-4499-88FC-4B0D8CCAB889}" presName="sibTrans" presStyleCnt="0"/>
      <dgm:spPr/>
    </dgm:pt>
    <dgm:pt modelId="{3C1BD2F9-8FBB-4D82-A8C4-D614A8F21BF4}" type="pres">
      <dgm:prSet presAssocID="{2AFB3AD7-18FC-4995-A88C-2DDC97BE6471}" presName="node" presStyleLbl="node1" presStyleIdx="2" presStyleCnt="3">
        <dgm:presLayoutVars>
          <dgm:bulletEnabled val="1"/>
        </dgm:presLayoutVars>
      </dgm:prSet>
      <dgm:spPr/>
    </dgm:pt>
  </dgm:ptLst>
  <dgm:cxnLst>
    <dgm:cxn modelId="{12A7993E-A523-41C9-A986-2DBC9D2D95F6}" type="presOf" srcId="{E473B010-F8AD-40BF-8807-91D98DBB91C2}" destId="{D576DBF8-42A4-4BD5-AF26-5B59378650AB}" srcOrd="0" destOrd="0" presId="urn:microsoft.com/office/officeart/2005/8/layout/hList6"/>
    <dgm:cxn modelId="{7E819B72-6724-46A8-89D1-3D78F5EE382A}" srcId="{4D307196-08BF-4ED9-B499-39AFB8162390}" destId="{E473B010-F8AD-40BF-8807-91D98DBB91C2}" srcOrd="1" destOrd="0" parTransId="{495FE09E-498F-40D7-A7D1-C7B02D100C12}" sibTransId="{B347F7C4-BBEF-4499-88FC-4B0D8CCAB889}"/>
    <dgm:cxn modelId="{4D6E0A9F-405A-4A9C-9986-B488E2D984CA}" srcId="{4D307196-08BF-4ED9-B499-39AFB8162390}" destId="{9CC08AFE-16CB-4ACC-A1F0-2986ABA98C79}" srcOrd="0" destOrd="0" parTransId="{CB4EBB0C-35C9-4CD6-B4B2-BD4FD7972BC1}" sibTransId="{185B4565-392C-401D-8E01-2BCE79D3C4E5}"/>
    <dgm:cxn modelId="{70F061A2-FDE5-4B3D-991C-C16BDF139CF5}" type="presOf" srcId="{4D307196-08BF-4ED9-B499-39AFB8162390}" destId="{799B9ABA-18B3-47A5-B51C-7D300C8786BA}" srcOrd="0" destOrd="0" presId="urn:microsoft.com/office/officeart/2005/8/layout/hList6"/>
    <dgm:cxn modelId="{6384F3A4-10A6-483A-9472-7F22799A6CD0}" type="presOf" srcId="{9CC08AFE-16CB-4ACC-A1F0-2986ABA98C79}" destId="{B380A92F-D4F8-43B1-927E-38078B48889F}" srcOrd="0" destOrd="0" presId="urn:microsoft.com/office/officeart/2005/8/layout/hList6"/>
    <dgm:cxn modelId="{A502FDA4-4198-4BE2-92C2-2AB4472AB527}" srcId="{4D307196-08BF-4ED9-B499-39AFB8162390}" destId="{2AFB3AD7-18FC-4995-A88C-2DDC97BE6471}" srcOrd="2" destOrd="0" parTransId="{280D0766-04CB-46D7-BFDF-903D9B365F62}" sibTransId="{24DDCA2A-BAB5-4BCB-B02F-F40D0318E56A}"/>
    <dgm:cxn modelId="{B8CD41E4-87F0-4EE3-99E8-256F83AFF57E}" type="presOf" srcId="{2AFB3AD7-18FC-4995-A88C-2DDC97BE6471}" destId="{3C1BD2F9-8FBB-4D82-A8C4-D614A8F21BF4}" srcOrd="0" destOrd="0" presId="urn:microsoft.com/office/officeart/2005/8/layout/hList6"/>
    <dgm:cxn modelId="{3452DAB5-E41C-4EF4-A401-2A3DD8EF1BF2}" type="presParOf" srcId="{799B9ABA-18B3-47A5-B51C-7D300C8786BA}" destId="{B380A92F-D4F8-43B1-927E-38078B48889F}" srcOrd="0" destOrd="0" presId="urn:microsoft.com/office/officeart/2005/8/layout/hList6"/>
    <dgm:cxn modelId="{C2517F4B-9543-4C01-8038-246ECBC41334}" type="presParOf" srcId="{799B9ABA-18B3-47A5-B51C-7D300C8786BA}" destId="{50BD431D-11F2-4D3F-BB51-5F9235892BCE}" srcOrd="1" destOrd="0" presId="urn:microsoft.com/office/officeart/2005/8/layout/hList6"/>
    <dgm:cxn modelId="{B6BE9428-970B-44FD-AB74-0816E12C7010}" type="presParOf" srcId="{799B9ABA-18B3-47A5-B51C-7D300C8786BA}" destId="{D576DBF8-42A4-4BD5-AF26-5B59378650AB}" srcOrd="2" destOrd="0" presId="urn:microsoft.com/office/officeart/2005/8/layout/hList6"/>
    <dgm:cxn modelId="{24F70798-869D-4418-82DB-D0B1456AB1B0}" type="presParOf" srcId="{799B9ABA-18B3-47A5-B51C-7D300C8786BA}" destId="{E97C9CC8-3E8C-49B1-BC7C-EB74265FB857}" srcOrd="3" destOrd="0" presId="urn:microsoft.com/office/officeart/2005/8/layout/hList6"/>
    <dgm:cxn modelId="{54FCB4C1-5A66-4DA6-9E20-02CF7666D1B1}" type="presParOf" srcId="{799B9ABA-18B3-47A5-B51C-7D300C8786BA}" destId="{3C1BD2F9-8FBB-4D82-A8C4-D614A8F21BF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11D36-7B4F-4E25-940E-03B64F68C98F}">
      <dsp:nvSpPr>
        <dsp:cNvPr id="0" name=""/>
        <dsp:cNvSpPr/>
      </dsp:nvSpPr>
      <dsp:spPr>
        <a:xfrm>
          <a:off x="0" y="0"/>
          <a:ext cx="1540371" cy="3263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End-to-End</a:t>
          </a:r>
        </a:p>
      </dsp:txBody>
      <dsp:txXfrm>
        <a:off x="0" y="1305401"/>
        <a:ext cx="1540371" cy="1305401"/>
      </dsp:txXfrm>
    </dsp:sp>
    <dsp:sp modelId="{74A63358-01BC-4174-A6F7-BD098C9741ED}">
      <dsp:nvSpPr>
        <dsp:cNvPr id="0" name=""/>
        <dsp:cNvSpPr/>
      </dsp:nvSpPr>
      <dsp:spPr>
        <a:xfrm>
          <a:off x="226812" y="195810"/>
          <a:ext cx="1086746" cy="10867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0DC4D-C527-446D-87C1-72B3D7370339}">
      <dsp:nvSpPr>
        <dsp:cNvPr id="0" name=""/>
        <dsp:cNvSpPr/>
      </dsp:nvSpPr>
      <dsp:spPr>
        <a:xfrm>
          <a:off x="1586582" y="0"/>
          <a:ext cx="1540371" cy="3263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Uses numerous Microsoft technologies underneath</a:t>
          </a:r>
        </a:p>
      </dsp:txBody>
      <dsp:txXfrm>
        <a:off x="1586582" y="1305401"/>
        <a:ext cx="1540371" cy="1305401"/>
      </dsp:txXfrm>
    </dsp:sp>
    <dsp:sp modelId="{F8CABC29-BEBF-4C8D-88FB-1D60B80DE262}">
      <dsp:nvSpPr>
        <dsp:cNvPr id="0" name=""/>
        <dsp:cNvSpPr/>
      </dsp:nvSpPr>
      <dsp:spPr>
        <a:xfrm>
          <a:off x="1813394" y="195810"/>
          <a:ext cx="1086746" cy="108674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968D5-7680-43F2-AB36-1849916827BA}">
      <dsp:nvSpPr>
        <dsp:cNvPr id="0" name=""/>
        <dsp:cNvSpPr/>
      </dsp:nvSpPr>
      <dsp:spPr>
        <a:xfrm>
          <a:off x="3173164" y="0"/>
          <a:ext cx="1540371" cy="3263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 Azure account needed</a:t>
          </a:r>
        </a:p>
      </dsp:txBody>
      <dsp:txXfrm>
        <a:off x="3173164" y="1305401"/>
        <a:ext cx="1540371" cy="1305401"/>
      </dsp:txXfrm>
    </dsp:sp>
    <dsp:sp modelId="{439CEB3C-755E-4CA9-949D-D45E951C4D08}">
      <dsp:nvSpPr>
        <dsp:cNvPr id="0" name=""/>
        <dsp:cNvSpPr/>
      </dsp:nvSpPr>
      <dsp:spPr>
        <a:xfrm>
          <a:off x="3399976" y="195810"/>
          <a:ext cx="1086746" cy="108674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9E1B5-5E41-4C57-AEFF-69667CB6588E}">
      <dsp:nvSpPr>
        <dsp:cNvPr id="0" name=""/>
        <dsp:cNvSpPr/>
      </dsp:nvSpPr>
      <dsp:spPr>
        <a:xfrm>
          <a:off x="4759746" y="0"/>
          <a:ext cx="1540371" cy="3263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Paid for on a SaaS basis</a:t>
          </a:r>
        </a:p>
      </dsp:txBody>
      <dsp:txXfrm>
        <a:off x="4759746" y="1305401"/>
        <a:ext cx="1540371" cy="1305401"/>
      </dsp:txXfrm>
    </dsp:sp>
    <dsp:sp modelId="{137F286A-FDA5-4B42-B55E-40BE16A720A9}">
      <dsp:nvSpPr>
        <dsp:cNvPr id="0" name=""/>
        <dsp:cNvSpPr/>
      </dsp:nvSpPr>
      <dsp:spPr>
        <a:xfrm>
          <a:off x="4986558" y="195810"/>
          <a:ext cx="1086746" cy="1086746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6A834-17E8-498C-92AF-90009C46F3C7}">
      <dsp:nvSpPr>
        <dsp:cNvPr id="0" name=""/>
        <dsp:cNvSpPr/>
      </dsp:nvSpPr>
      <dsp:spPr>
        <a:xfrm>
          <a:off x="6346328" y="0"/>
          <a:ext cx="1540371" cy="3263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OneLake</a:t>
          </a:r>
          <a:endParaRPr lang="en-US" sz="1600" kern="1200" dirty="0"/>
        </a:p>
      </dsp:txBody>
      <dsp:txXfrm>
        <a:off x="6346328" y="1305401"/>
        <a:ext cx="1540371" cy="1305401"/>
      </dsp:txXfrm>
    </dsp:sp>
    <dsp:sp modelId="{395F71C3-7BA8-4E94-8242-1475F6E67A4D}">
      <dsp:nvSpPr>
        <dsp:cNvPr id="0" name=""/>
        <dsp:cNvSpPr/>
      </dsp:nvSpPr>
      <dsp:spPr>
        <a:xfrm>
          <a:off x="6573141" y="195810"/>
          <a:ext cx="1086746" cy="1086746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B3DDF-C484-431A-BC0D-3FA9F5561E79}">
      <dsp:nvSpPr>
        <dsp:cNvPr id="0" name=""/>
        <dsp:cNvSpPr/>
      </dsp:nvSpPr>
      <dsp:spPr>
        <a:xfrm>
          <a:off x="315467" y="2610803"/>
          <a:ext cx="7255764" cy="4895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74F67-D21C-4319-8482-479A16600EFB}">
      <dsp:nvSpPr>
        <dsp:cNvPr id="0" name=""/>
        <dsp:cNvSpPr/>
      </dsp:nvSpPr>
      <dsp:spPr>
        <a:xfrm>
          <a:off x="3941" y="333043"/>
          <a:ext cx="2207805" cy="25974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2C4CF-DBF4-4BD8-AB1C-DA6C9007A690}">
      <dsp:nvSpPr>
        <dsp:cNvPr id="0" name=""/>
        <dsp:cNvSpPr/>
      </dsp:nvSpPr>
      <dsp:spPr>
        <a:xfrm>
          <a:off x="114331" y="436939"/>
          <a:ext cx="1987024" cy="16883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2F619-3390-4699-9E5C-E756D72BCBA9}">
      <dsp:nvSpPr>
        <dsp:cNvPr id="0" name=""/>
        <dsp:cNvSpPr/>
      </dsp:nvSpPr>
      <dsp:spPr>
        <a:xfrm>
          <a:off x="114331" y="2125261"/>
          <a:ext cx="1987024" cy="70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Notebook snippets</a:t>
          </a:r>
        </a:p>
      </dsp:txBody>
      <dsp:txXfrm>
        <a:off x="114331" y="2125261"/>
        <a:ext cx="1987024" cy="701302"/>
      </dsp:txXfrm>
    </dsp:sp>
    <dsp:sp modelId="{A275FFAB-EB59-4852-98CC-9C323B52CC46}">
      <dsp:nvSpPr>
        <dsp:cNvPr id="0" name=""/>
        <dsp:cNvSpPr/>
      </dsp:nvSpPr>
      <dsp:spPr>
        <a:xfrm>
          <a:off x="2839447" y="333043"/>
          <a:ext cx="2207805" cy="25974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3A693-5E7D-46E6-8EF6-5C07B7DF2D21}">
      <dsp:nvSpPr>
        <dsp:cNvPr id="0" name=""/>
        <dsp:cNvSpPr/>
      </dsp:nvSpPr>
      <dsp:spPr>
        <a:xfrm>
          <a:off x="2949837" y="436939"/>
          <a:ext cx="1987024" cy="168832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E0B3F-C80B-4D1A-AFFB-8B2686704C6E}">
      <dsp:nvSpPr>
        <dsp:cNvPr id="0" name=""/>
        <dsp:cNvSpPr/>
      </dsp:nvSpPr>
      <dsp:spPr>
        <a:xfrm>
          <a:off x="2949837" y="2125261"/>
          <a:ext cx="1987024" cy="70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Wrangler “Operations”</a:t>
          </a:r>
          <a:endParaRPr lang="en-US" sz="1800" kern="1200" dirty="0"/>
        </a:p>
      </dsp:txBody>
      <dsp:txXfrm>
        <a:off x="2949837" y="2125261"/>
        <a:ext cx="1987024" cy="701302"/>
      </dsp:txXfrm>
    </dsp:sp>
    <dsp:sp modelId="{3E92B343-0259-4C28-AA14-0E8D898AC59B}">
      <dsp:nvSpPr>
        <dsp:cNvPr id="0" name=""/>
        <dsp:cNvSpPr/>
      </dsp:nvSpPr>
      <dsp:spPr>
        <a:xfrm>
          <a:off x="5674953" y="333043"/>
          <a:ext cx="2207805" cy="25974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97C6B-0725-49C9-87ED-A0DADDB1A742}">
      <dsp:nvSpPr>
        <dsp:cNvPr id="0" name=""/>
        <dsp:cNvSpPr/>
      </dsp:nvSpPr>
      <dsp:spPr>
        <a:xfrm>
          <a:off x="5785344" y="436939"/>
          <a:ext cx="1987024" cy="16883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E5A60-F10B-47DD-A5D9-7EBF067B9172}">
      <dsp:nvSpPr>
        <dsp:cNvPr id="0" name=""/>
        <dsp:cNvSpPr/>
      </dsp:nvSpPr>
      <dsp:spPr>
        <a:xfrm>
          <a:off x="5785344" y="2125261"/>
          <a:ext cx="1987024" cy="70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Copilot and other generative AI tools!</a:t>
          </a:r>
          <a:endParaRPr lang="en-US" sz="1800" kern="1200" dirty="0"/>
        </a:p>
      </dsp:txBody>
      <dsp:txXfrm>
        <a:off x="5785344" y="2125261"/>
        <a:ext cx="1987024" cy="701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DDF8F-BF42-4998-B895-838F5782AC6A}">
      <dsp:nvSpPr>
        <dsp:cNvPr id="0" name=""/>
        <dsp:cNvSpPr/>
      </dsp:nvSpPr>
      <dsp:spPr>
        <a:xfrm>
          <a:off x="38" y="126997"/>
          <a:ext cx="368533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SynapseML</a:t>
          </a:r>
          <a:endParaRPr lang="en-US" sz="1700" kern="1200" dirty="0"/>
        </a:p>
      </dsp:txBody>
      <dsp:txXfrm>
        <a:off x="38" y="126997"/>
        <a:ext cx="3685337" cy="489600"/>
      </dsp:txXfrm>
    </dsp:sp>
    <dsp:sp modelId="{A427E321-0167-4F65-AEDD-27BD3A8F4B18}">
      <dsp:nvSpPr>
        <dsp:cNvPr id="0" name=""/>
        <dsp:cNvSpPr/>
      </dsp:nvSpPr>
      <dsp:spPr>
        <a:xfrm>
          <a:off x="38" y="616597"/>
          <a:ext cx="3685337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“Open-source library that simplifies…text analytics, vision, anomaly detection, and many others”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Formerly </a:t>
          </a:r>
          <a:r>
            <a:rPr lang="en-US" sz="1700" kern="1200" dirty="0" err="1"/>
            <a:t>MLSpark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Built on Spark; “…usable across Python, R, Scala, Java, and .NET [C#]”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Reduces verbose ML work into terse, single lines of code</a:t>
          </a:r>
        </a:p>
      </dsp:txBody>
      <dsp:txXfrm>
        <a:off x="38" y="616597"/>
        <a:ext cx="3685337" cy="2519910"/>
      </dsp:txXfrm>
    </dsp:sp>
    <dsp:sp modelId="{8D40AA41-B96F-43AF-AA61-F5F987ED3401}">
      <dsp:nvSpPr>
        <dsp:cNvPr id="0" name=""/>
        <dsp:cNvSpPr/>
      </dsp:nvSpPr>
      <dsp:spPr>
        <a:xfrm>
          <a:off x="4201323" y="126997"/>
          <a:ext cx="368533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FLAML</a:t>
          </a:r>
          <a:endParaRPr lang="en-US" sz="1700" kern="1200" dirty="0"/>
        </a:p>
      </dsp:txBody>
      <dsp:txXfrm>
        <a:off x="4201323" y="126997"/>
        <a:ext cx="3685337" cy="489600"/>
      </dsp:txXfrm>
    </dsp:sp>
    <dsp:sp modelId="{B7F3C66D-BFDD-4761-BD3E-29F2D63C6359}">
      <dsp:nvSpPr>
        <dsp:cNvPr id="0" name=""/>
        <dsp:cNvSpPr/>
      </dsp:nvSpPr>
      <dsp:spPr>
        <a:xfrm>
          <a:off x="4201323" y="616597"/>
          <a:ext cx="3685337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Fast Library for Automated Machine Learning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Open source library for machine learning, developed by Microsoft Research, but not used in Azure ML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Makes it easy to tune hyperparameters and determine best ML algorithm</a:t>
          </a:r>
        </a:p>
      </dsp:txBody>
      <dsp:txXfrm>
        <a:off x="4201323" y="616597"/>
        <a:ext cx="3685337" cy="2519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AB2AA-1030-4668-8B77-E9A2B1622E88}">
      <dsp:nvSpPr>
        <dsp:cNvPr id="0" name=""/>
        <dsp:cNvSpPr/>
      </dsp:nvSpPr>
      <dsp:spPr>
        <a:xfrm>
          <a:off x="0" y="2676780"/>
          <a:ext cx="7886700" cy="58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Integrate with your Lakehouse data for full effect</a:t>
          </a:r>
        </a:p>
      </dsp:txBody>
      <dsp:txXfrm>
        <a:off x="0" y="2676780"/>
        <a:ext cx="7886700" cy="585614"/>
      </dsp:txXfrm>
    </dsp:sp>
    <dsp:sp modelId="{8640239A-BD23-4B94-9A41-B7128F575B14}">
      <dsp:nvSpPr>
        <dsp:cNvPr id="0" name=""/>
        <dsp:cNvSpPr/>
      </dsp:nvSpPr>
      <dsp:spPr>
        <a:xfrm rot="10800000">
          <a:off x="0" y="1784890"/>
          <a:ext cx="7886700" cy="9006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Can use Azure Cognitive Search for vector database and operations</a:t>
          </a:r>
        </a:p>
      </dsp:txBody>
      <dsp:txXfrm rot="10800000">
        <a:off x="0" y="1784890"/>
        <a:ext cx="7886700" cy="585231"/>
      </dsp:txXfrm>
    </dsp:sp>
    <dsp:sp modelId="{20332558-2396-4C82-BC88-D61055CC7EF8}">
      <dsp:nvSpPr>
        <dsp:cNvPr id="0" name=""/>
        <dsp:cNvSpPr/>
      </dsp:nvSpPr>
      <dsp:spPr>
        <a:xfrm rot="10800000">
          <a:off x="0" y="892999"/>
          <a:ext cx="7886700" cy="9006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But by integrating it with Azure OpenAI you can make it work, sometimes rather easily</a:t>
          </a:r>
        </a:p>
      </dsp:txBody>
      <dsp:txXfrm rot="10800000">
        <a:off x="0" y="892999"/>
        <a:ext cx="7886700" cy="585231"/>
      </dsp:txXfrm>
    </dsp:sp>
    <dsp:sp modelId="{C170DE6E-EEAC-458B-B857-4651CF276FB6}">
      <dsp:nvSpPr>
        <dsp:cNvPr id="0" name=""/>
        <dsp:cNvSpPr/>
      </dsp:nvSpPr>
      <dsp:spPr>
        <a:xfrm rot="10800000">
          <a:off x="0" y="1109"/>
          <a:ext cx="7886700" cy="9006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Fabric doesn’t have native GenAI capabilities</a:t>
          </a:r>
        </a:p>
      </dsp:txBody>
      <dsp:txXfrm rot="10800000">
        <a:off x="0" y="1109"/>
        <a:ext cx="7886700" cy="58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B909-2E71-4881-9148-8FD8FA91C617}">
      <dsp:nvSpPr>
        <dsp:cNvPr id="0" name=""/>
        <dsp:cNvSpPr/>
      </dsp:nvSpPr>
      <dsp:spPr>
        <a:xfrm>
          <a:off x="0" y="48651"/>
          <a:ext cx="788670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Experiments, Models</a:t>
          </a:r>
          <a:endParaRPr lang="en-US" sz="2000" kern="1200" dirty="0"/>
        </a:p>
      </dsp:txBody>
      <dsp:txXfrm>
        <a:off x="23417" y="72068"/>
        <a:ext cx="7839866" cy="432866"/>
      </dsp:txXfrm>
    </dsp:sp>
    <dsp:sp modelId="{4B131182-EB2D-4848-897A-B1C1D2458E59}">
      <dsp:nvSpPr>
        <dsp:cNvPr id="0" name=""/>
        <dsp:cNvSpPr/>
      </dsp:nvSpPr>
      <dsp:spPr>
        <a:xfrm>
          <a:off x="0" y="585952"/>
          <a:ext cx="788670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Notebooks</a:t>
          </a:r>
        </a:p>
      </dsp:txBody>
      <dsp:txXfrm>
        <a:off x="23417" y="609369"/>
        <a:ext cx="7839866" cy="432866"/>
      </dsp:txXfrm>
    </dsp:sp>
    <dsp:sp modelId="{B6EEE95E-545F-4CFF-9042-1EDD228F3B04}">
      <dsp:nvSpPr>
        <dsp:cNvPr id="0" name=""/>
        <dsp:cNvSpPr/>
      </dsp:nvSpPr>
      <dsp:spPr>
        <a:xfrm>
          <a:off x="0" y="1123252"/>
          <a:ext cx="788670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ML</a:t>
          </a:r>
          <a:r>
            <a:rPr lang="en-US" sz="2000" kern="1200" dirty="0" err="1"/>
            <a:t>flow</a:t>
          </a:r>
          <a:endParaRPr lang="en-US" sz="2000" kern="1200" dirty="0"/>
        </a:p>
      </dsp:txBody>
      <dsp:txXfrm>
        <a:off x="23417" y="1146669"/>
        <a:ext cx="7839866" cy="432866"/>
      </dsp:txXfrm>
    </dsp:sp>
    <dsp:sp modelId="{BDAB7CBE-9953-4D4C-A8FF-9E3CD7F3C445}">
      <dsp:nvSpPr>
        <dsp:cNvPr id="0" name=""/>
        <dsp:cNvSpPr/>
      </dsp:nvSpPr>
      <dsp:spPr>
        <a:xfrm>
          <a:off x="0" y="1660552"/>
          <a:ext cx="788670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Apache Spark, </a:t>
          </a:r>
          <a:r>
            <a:rPr lang="en-US" sz="2000" kern="1200" dirty="0" err="1"/>
            <a:t>PySpark</a:t>
          </a:r>
          <a:r>
            <a:rPr lang="en-US" sz="2000" kern="1200" dirty="0"/>
            <a:t>, Spark </a:t>
          </a:r>
          <a:r>
            <a:rPr lang="en-US" sz="2000" b="1" kern="1200" dirty="0"/>
            <a:t>ML</a:t>
          </a:r>
          <a:r>
            <a:rPr lang="en-US" sz="2000" b="0" kern="1200" dirty="0"/>
            <a:t>, Scikit-learn, </a:t>
          </a:r>
          <a:r>
            <a:rPr lang="en-US" sz="2000" b="0" kern="1200" dirty="0" err="1"/>
            <a:t>LightGBM</a:t>
          </a:r>
          <a:endParaRPr lang="en-US" sz="2000" b="0" kern="1200" dirty="0"/>
        </a:p>
      </dsp:txBody>
      <dsp:txXfrm>
        <a:off x="23417" y="1683969"/>
        <a:ext cx="7839866" cy="432866"/>
      </dsp:txXfrm>
    </dsp:sp>
    <dsp:sp modelId="{969E73D7-7A2E-4FA9-90F9-06B596F510E5}">
      <dsp:nvSpPr>
        <dsp:cNvPr id="0" name=""/>
        <dsp:cNvSpPr/>
      </dsp:nvSpPr>
      <dsp:spPr>
        <a:xfrm>
          <a:off x="0" y="2197852"/>
          <a:ext cx="788670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FLA</a:t>
          </a:r>
          <a:r>
            <a:rPr lang="en-US" sz="2000" b="1" kern="1200" dirty="0"/>
            <a:t>ML</a:t>
          </a:r>
        </a:p>
      </dsp:txBody>
      <dsp:txXfrm>
        <a:off x="23417" y="2221269"/>
        <a:ext cx="7839866" cy="432866"/>
      </dsp:txXfrm>
    </dsp:sp>
    <dsp:sp modelId="{C3071ED8-A149-437E-A59A-FD5F3251CD53}">
      <dsp:nvSpPr>
        <dsp:cNvPr id="0" name=""/>
        <dsp:cNvSpPr/>
      </dsp:nvSpPr>
      <dsp:spPr>
        <a:xfrm>
          <a:off x="0" y="2735152"/>
          <a:ext cx="788670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Synapse</a:t>
          </a:r>
          <a:r>
            <a:rPr lang="en-US" sz="2000" b="1" kern="1200" dirty="0" err="1"/>
            <a:t>ML</a:t>
          </a:r>
          <a:endParaRPr lang="en-US" sz="2000" b="1" kern="1200" dirty="0"/>
        </a:p>
      </dsp:txBody>
      <dsp:txXfrm>
        <a:off x="23417" y="2758569"/>
        <a:ext cx="7839866" cy="43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AF5F-F22C-4E3A-AEF4-4305FDDF27F3}">
      <dsp:nvSpPr>
        <dsp:cNvPr id="0" name=""/>
        <dsp:cNvSpPr/>
      </dsp:nvSpPr>
      <dsp:spPr>
        <a:xfrm>
          <a:off x="-3688669" y="-566722"/>
          <a:ext cx="4396949" cy="4396949"/>
        </a:xfrm>
        <a:prstGeom prst="blockArc">
          <a:avLst>
            <a:gd name="adj1" fmla="val 18900000"/>
            <a:gd name="adj2" fmla="val 2700000"/>
            <a:gd name="adj3" fmla="val 49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1CD0D-40A2-45C8-9A58-54E8DE1D0B43}">
      <dsp:nvSpPr>
        <dsp:cNvPr id="0" name=""/>
        <dsp:cNvSpPr/>
      </dsp:nvSpPr>
      <dsp:spPr>
        <a:xfrm>
          <a:off x="229959" y="148358"/>
          <a:ext cx="7614197" cy="296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Jupyter-compatible. Can run in VS Code</a:t>
          </a:r>
        </a:p>
      </dsp:txBody>
      <dsp:txXfrm>
        <a:off x="229959" y="148358"/>
        <a:ext cx="7614197" cy="296587"/>
      </dsp:txXfrm>
    </dsp:sp>
    <dsp:sp modelId="{677CF639-0C80-418F-9F27-72C6B19FB44A}">
      <dsp:nvSpPr>
        <dsp:cNvPr id="0" name=""/>
        <dsp:cNvSpPr/>
      </dsp:nvSpPr>
      <dsp:spPr>
        <a:xfrm>
          <a:off x="44591" y="111285"/>
          <a:ext cx="370734" cy="3707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C6E56-E0F5-4EA8-973E-170F27BBD339}">
      <dsp:nvSpPr>
        <dsp:cNvPr id="0" name=""/>
        <dsp:cNvSpPr/>
      </dsp:nvSpPr>
      <dsp:spPr>
        <a:xfrm>
          <a:off x="498545" y="593500"/>
          <a:ext cx="7345611" cy="2965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Languages, cells, code, markdown</a:t>
          </a:r>
        </a:p>
      </dsp:txBody>
      <dsp:txXfrm>
        <a:off x="498545" y="593500"/>
        <a:ext cx="7345611" cy="296587"/>
      </dsp:txXfrm>
    </dsp:sp>
    <dsp:sp modelId="{4B5DB768-960F-4A41-8EF4-830A3794C1DB}">
      <dsp:nvSpPr>
        <dsp:cNvPr id="0" name=""/>
        <dsp:cNvSpPr/>
      </dsp:nvSpPr>
      <dsp:spPr>
        <a:xfrm>
          <a:off x="313178" y="556427"/>
          <a:ext cx="370734" cy="370734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3B688-CC49-4904-82DE-896C642B34EE}">
      <dsp:nvSpPr>
        <dsp:cNvPr id="0" name=""/>
        <dsp:cNvSpPr/>
      </dsp:nvSpPr>
      <dsp:spPr>
        <a:xfrm>
          <a:off x="645729" y="1038316"/>
          <a:ext cx="7198427" cy="2965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Spark sessions usually start up within a few seconds</a:t>
          </a:r>
        </a:p>
      </dsp:txBody>
      <dsp:txXfrm>
        <a:off x="645729" y="1038316"/>
        <a:ext cx="7198427" cy="296587"/>
      </dsp:txXfrm>
    </dsp:sp>
    <dsp:sp modelId="{4B127EBE-50CF-427A-8EF6-178D514CAF66}">
      <dsp:nvSpPr>
        <dsp:cNvPr id="0" name=""/>
        <dsp:cNvSpPr/>
      </dsp:nvSpPr>
      <dsp:spPr>
        <a:xfrm>
          <a:off x="460362" y="1001243"/>
          <a:ext cx="370734" cy="370734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931D8-D4FF-4D2E-8246-A8F1CDB2C388}">
      <dsp:nvSpPr>
        <dsp:cNvPr id="0" name=""/>
        <dsp:cNvSpPr/>
      </dsp:nvSpPr>
      <dsp:spPr>
        <a:xfrm>
          <a:off x="692723" y="1483458"/>
          <a:ext cx="7151432" cy="2965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Auto-save</a:t>
          </a:r>
        </a:p>
      </dsp:txBody>
      <dsp:txXfrm>
        <a:off x="692723" y="1483458"/>
        <a:ext cx="7151432" cy="296587"/>
      </dsp:txXfrm>
    </dsp:sp>
    <dsp:sp modelId="{1526225D-FD30-441D-A475-EE9389E73847}">
      <dsp:nvSpPr>
        <dsp:cNvPr id="0" name=""/>
        <dsp:cNvSpPr/>
      </dsp:nvSpPr>
      <dsp:spPr>
        <a:xfrm>
          <a:off x="507356" y="1446384"/>
          <a:ext cx="370734" cy="370734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9617C-D230-45D3-ACD5-2B9E34BDC2C8}">
      <dsp:nvSpPr>
        <dsp:cNvPr id="0" name=""/>
        <dsp:cNvSpPr/>
      </dsp:nvSpPr>
      <dsp:spPr>
        <a:xfrm>
          <a:off x="645729" y="1928600"/>
          <a:ext cx="7198427" cy="296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Resources and default lakehouse</a:t>
          </a:r>
        </a:p>
      </dsp:txBody>
      <dsp:txXfrm>
        <a:off x="645729" y="1928600"/>
        <a:ext cx="7198427" cy="296587"/>
      </dsp:txXfrm>
    </dsp:sp>
    <dsp:sp modelId="{75854B45-10AF-4FC6-838E-5E39368F5957}">
      <dsp:nvSpPr>
        <dsp:cNvPr id="0" name=""/>
        <dsp:cNvSpPr/>
      </dsp:nvSpPr>
      <dsp:spPr>
        <a:xfrm>
          <a:off x="460362" y="1891526"/>
          <a:ext cx="370734" cy="370734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C6A6F-4245-403D-AD4B-34B963D00CD4}">
      <dsp:nvSpPr>
        <dsp:cNvPr id="0" name=""/>
        <dsp:cNvSpPr/>
      </dsp:nvSpPr>
      <dsp:spPr>
        <a:xfrm>
          <a:off x="498545" y="2373415"/>
          <a:ext cx="7345611" cy="296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%pip or %conda install</a:t>
          </a:r>
        </a:p>
      </dsp:txBody>
      <dsp:txXfrm>
        <a:off x="498545" y="2373415"/>
        <a:ext cx="7345611" cy="296587"/>
      </dsp:txXfrm>
    </dsp:sp>
    <dsp:sp modelId="{B7446C73-DDC6-43D2-A071-674D9A7F6450}">
      <dsp:nvSpPr>
        <dsp:cNvPr id="0" name=""/>
        <dsp:cNvSpPr/>
      </dsp:nvSpPr>
      <dsp:spPr>
        <a:xfrm>
          <a:off x="313178" y="2336342"/>
          <a:ext cx="370734" cy="370734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E76E-D46C-43F6-9815-4E05784995E9}">
      <dsp:nvSpPr>
        <dsp:cNvPr id="0" name=""/>
        <dsp:cNvSpPr/>
      </dsp:nvSpPr>
      <dsp:spPr>
        <a:xfrm>
          <a:off x="229959" y="2818557"/>
          <a:ext cx="7614197" cy="2965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41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Environments</a:t>
          </a:r>
        </a:p>
      </dsp:txBody>
      <dsp:txXfrm>
        <a:off x="229959" y="2818557"/>
        <a:ext cx="7614197" cy="296587"/>
      </dsp:txXfrm>
    </dsp:sp>
    <dsp:sp modelId="{A64B89A3-ECFE-4B7C-BC0F-C45272AD8704}">
      <dsp:nvSpPr>
        <dsp:cNvPr id="0" name=""/>
        <dsp:cNvSpPr/>
      </dsp:nvSpPr>
      <dsp:spPr>
        <a:xfrm>
          <a:off x="44591" y="2781484"/>
          <a:ext cx="370734" cy="370734"/>
        </a:xfrm>
        <a:prstGeom prst="ellipse">
          <a:avLst/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D3B8A-AF31-4F05-9EF9-C6201EC96239}">
      <dsp:nvSpPr>
        <dsp:cNvPr id="0" name=""/>
        <dsp:cNvSpPr/>
      </dsp:nvSpPr>
      <dsp:spPr>
        <a:xfrm>
          <a:off x="0" y="351771"/>
          <a:ext cx="78867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E6032-F36A-4C85-A7F5-30333F29F9E5}">
      <dsp:nvSpPr>
        <dsp:cNvPr id="0" name=""/>
        <dsp:cNvSpPr/>
      </dsp:nvSpPr>
      <dsp:spPr>
        <a:xfrm>
          <a:off x="394335" y="159891"/>
          <a:ext cx="552069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Python is the lingua franca of data science and data engineering</a:t>
          </a:r>
        </a:p>
      </dsp:txBody>
      <dsp:txXfrm>
        <a:off x="413069" y="178625"/>
        <a:ext cx="5483222" cy="346292"/>
      </dsp:txXfrm>
    </dsp:sp>
    <dsp:sp modelId="{9703880E-79F3-4AFF-B5D4-334F34586290}">
      <dsp:nvSpPr>
        <dsp:cNvPr id="0" name=""/>
        <dsp:cNvSpPr/>
      </dsp:nvSpPr>
      <dsp:spPr>
        <a:xfrm>
          <a:off x="0" y="941452"/>
          <a:ext cx="78867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4A737-B0F2-462D-BEBF-118909F5E87F}">
      <dsp:nvSpPr>
        <dsp:cNvPr id="0" name=""/>
        <dsp:cNvSpPr/>
      </dsp:nvSpPr>
      <dsp:spPr>
        <a:xfrm>
          <a:off x="394335" y="749572"/>
          <a:ext cx="552069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PySpark is the Python library for Apache Spark</a:t>
          </a:r>
          <a:endParaRPr lang="en-US" sz="1300" kern="1200" dirty="0"/>
        </a:p>
      </dsp:txBody>
      <dsp:txXfrm>
        <a:off x="413069" y="768306"/>
        <a:ext cx="5483222" cy="346292"/>
      </dsp:txXfrm>
    </dsp:sp>
    <dsp:sp modelId="{AF352BFC-CFF1-4C90-8E40-553AF5DE90A0}">
      <dsp:nvSpPr>
        <dsp:cNvPr id="0" name=""/>
        <dsp:cNvSpPr/>
      </dsp:nvSpPr>
      <dsp:spPr>
        <a:xfrm>
          <a:off x="0" y="1531132"/>
          <a:ext cx="78867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9ECBB-AA52-4A67-B592-8CFEC2C25056}">
      <dsp:nvSpPr>
        <dsp:cNvPr id="0" name=""/>
        <dsp:cNvSpPr/>
      </dsp:nvSpPr>
      <dsp:spPr>
        <a:xfrm>
          <a:off x="394335" y="1339252"/>
          <a:ext cx="552069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Pandas is a Python library for data analysis and cleansing</a:t>
          </a:r>
        </a:p>
      </dsp:txBody>
      <dsp:txXfrm>
        <a:off x="413069" y="1357986"/>
        <a:ext cx="5483222" cy="346292"/>
      </dsp:txXfrm>
    </dsp:sp>
    <dsp:sp modelId="{21549740-AB4D-4DB2-BABC-740135F8B18C}">
      <dsp:nvSpPr>
        <dsp:cNvPr id="0" name=""/>
        <dsp:cNvSpPr/>
      </dsp:nvSpPr>
      <dsp:spPr>
        <a:xfrm>
          <a:off x="0" y="2120812"/>
          <a:ext cx="7886700" cy="98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70764" rIns="6120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Pandas “invented” them; Spark/PySpark has its own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They’re compatible, but some tasks require one or the other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 general, Pandas runs locally while Spark is distributed across nodes in a cluster</a:t>
          </a:r>
        </a:p>
      </dsp:txBody>
      <dsp:txXfrm>
        <a:off x="0" y="2120812"/>
        <a:ext cx="7886700" cy="982800"/>
      </dsp:txXfrm>
    </dsp:sp>
    <dsp:sp modelId="{25B302CA-4B03-495A-B273-9D580757B474}">
      <dsp:nvSpPr>
        <dsp:cNvPr id="0" name=""/>
        <dsp:cNvSpPr/>
      </dsp:nvSpPr>
      <dsp:spPr>
        <a:xfrm>
          <a:off x="394335" y="1928932"/>
          <a:ext cx="552069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DataFrames are the standard structure for working with data/result sets</a:t>
          </a:r>
          <a:endParaRPr lang="en-US" sz="1300" kern="1200" dirty="0"/>
        </a:p>
      </dsp:txBody>
      <dsp:txXfrm>
        <a:off x="413069" y="1947666"/>
        <a:ext cx="5483222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08371-2078-4332-ABF5-2D35346D4B6D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Train, test, eval model</a:t>
          </a:r>
        </a:p>
      </dsp:txBody>
      <dsp:txXfrm>
        <a:off x="0" y="29766"/>
        <a:ext cx="2464593" cy="1478756"/>
      </dsp:txXfrm>
    </dsp:sp>
    <dsp:sp modelId="{B910A931-B558-4E4D-9D66-A606A56ABAD6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Features, label</a:t>
          </a:r>
          <a:endParaRPr lang="en-US" sz="2400" kern="1200" dirty="0"/>
        </a:p>
      </dsp:txBody>
      <dsp:txXfrm>
        <a:off x="2711053" y="29766"/>
        <a:ext cx="2464593" cy="1478756"/>
      </dsp:txXfrm>
    </dsp:sp>
    <dsp:sp modelId="{4AD110DF-986C-4BAC-B5A8-636DB48A3622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String indexing and one-hot encoding</a:t>
          </a:r>
          <a:endParaRPr lang="en-US" sz="2400" kern="1200" dirty="0"/>
        </a:p>
      </dsp:txBody>
      <dsp:txXfrm>
        <a:off x="5422106" y="29766"/>
        <a:ext cx="2464593" cy="1478756"/>
      </dsp:txXfrm>
    </dsp:sp>
    <dsp:sp modelId="{BBCDCC18-3902-4534-BADE-218BD2012082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VectorAssemblers</a:t>
          </a:r>
          <a:endParaRPr lang="en-US" sz="2400" kern="1200" dirty="0"/>
        </a:p>
      </dsp:txBody>
      <dsp:txXfrm>
        <a:off x="0" y="1754981"/>
        <a:ext cx="2464593" cy="1478756"/>
      </dsp:txXfrm>
    </dsp:sp>
    <dsp:sp modelId="{A4A5E819-4122-4743-9B46-924BA37B52BF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Fit &amp; transform (train &amp; test/predict)</a:t>
          </a:r>
        </a:p>
      </dsp:txBody>
      <dsp:txXfrm>
        <a:off x="2711053" y="1754981"/>
        <a:ext cx="2464593" cy="1478756"/>
      </dsp:txXfrm>
    </dsp:sp>
    <dsp:sp modelId="{97ED061B-9098-4A4F-AA1D-71E6A4E8C027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Accuracy: AUC, RMSE, MAE, R</a:t>
          </a:r>
          <a:r>
            <a:rPr lang="en-US" sz="2400" kern="1200" baseline="30000"/>
            <a:t>2</a:t>
          </a:r>
          <a:r>
            <a:rPr lang="en-US" sz="2400" kern="1200"/>
            <a:t>, VAR, </a:t>
          </a:r>
          <a:endParaRPr lang="en-US" sz="2400" kern="1200" dirty="0"/>
        </a:p>
      </dsp:txBody>
      <dsp:txXfrm>
        <a:off x="5422106" y="1754981"/>
        <a:ext cx="2464593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A2C4B-BDF7-4D12-801F-3BDF716C3A88}">
      <dsp:nvSpPr>
        <dsp:cNvPr id="0" name=""/>
        <dsp:cNvSpPr/>
      </dsp:nvSpPr>
      <dsp:spPr>
        <a:xfrm>
          <a:off x="591502" y="0"/>
          <a:ext cx="6703695" cy="326350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9A0AD-FAE6-4481-AD00-8131C217643C}">
      <dsp:nvSpPr>
        <dsp:cNvPr id="0" name=""/>
        <dsp:cNvSpPr/>
      </dsp:nvSpPr>
      <dsp:spPr>
        <a:xfrm>
          <a:off x="673" y="979051"/>
          <a:ext cx="1080185" cy="13054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notebook</a:t>
          </a:r>
        </a:p>
      </dsp:txBody>
      <dsp:txXfrm>
        <a:off x="53403" y="1031781"/>
        <a:ext cx="974725" cy="1199941"/>
      </dsp:txXfrm>
    </dsp:sp>
    <dsp:sp modelId="{EEB9732C-B757-42E6-9C2C-5C9F45D2D867}">
      <dsp:nvSpPr>
        <dsp:cNvPr id="0" name=""/>
        <dsp:cNvSpPr/>
      </dsp:nvSpPr>
      <dsp:spPr>
        <a:xfrm>
          <a:off x="1134868" y="979051"/>
          <a:ext cx="1080185" cy="13054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Open and explore data</a:t>
          </a:r>
        </a:p>
      </dsp:txBody>
      <dsp:txXfrm>
        <a:off x="1187598" y="1031781"/>
        <a:ext cx="974725" cy="1199941"/>
      </dsp:txXfrm>
    </dsp:sp>
    <dsp:sp modelId="{B50B0B49-E304-452F-AD94-B56DE125DD51}">
      <dsp:nvSpPr>
        <dsp:cNvPr id="0" name=""/>
        <dsp:cNvSpPr/>
      </dsp:nvSpPr>
      <dsp:spPr>
        <a:xfrm>
          <a:off x="2269062" y="979051"/>
          <a:ext cx="1080185" cy="13054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Create </a:t>
          </a:r>
          <a:r>
            <a:rPr lang="en-US" sz="1400" kern="1200" dirty="0"/>
            <a:t>experiment and run</a:t>
          </a:r>
        </a:p>
      </dsp:txBody>
      <dsp:txXfrm>
        <a:off x="2321792" y="1031781"/>
        <a:ext cx="974725" cy="1199941"/>
      </dsp:txXfrm>
    </dsp:sp>
    <dsp:sp modelId="{8E2D2EC6-6A0A-41C6-8C3E-5284908A54FB}">
      <dsp:nvSpPr>
        <dsp:cNvPr id="0" name=""/>
        <dsp:cNvSpPr/>
      </dsp:nvSpPr>
      <dsp:spPr>
        <a:xfrm>
          <a:off x="3403257" y="979051"/>
          <a:ext cx="1080185" cy="13054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</a:t>
          </a:r>
        </a:p>
      </dsp:txBody>
      <dsp:txXfrm>
        <a:off x="3455987" y="1031781"/>
        <a:ext cx="974725" cy="1199941"/>
      </dsp:txXfrm>
    </dsp:sp>
    <dsp:sp modelId="{3C6E2F39-DC66-4863-AA77-2401FC6385C2}">
      <dsp:nvSpPr>
        <dsp:cNvPr id="0" name=""/>
        <dsp:cNvSpPr/>
      </dsp:nvSpPr>
      <dsp:spPr>
        <a:xfrm>
          <a:off x="4537451" y="979051"/>
          <a:ext cx="1080185" cy="13054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</a:t>
          </a:r>
        </a:p>
      </dsp:txBody>
      <dsp:txXfrm>
        <a:off x="4590181" y="1031781"/>
        <a:ext cx="974725" cy="1199941"/>
      </dsp:txXfrm>
    </dsp:sp>
    <dsp:sp modelId="{8E113693-A5ED-433D-8ED3-D0B2A1053423}">
      <dsp:nvSpPr>
        <dsp:cNvPr id="0" name=""/>
        <dsp:cNvSpPr/>
      </dsp:nvSpPr>
      <dsp:spPr>
        <a:xfrm>
          <a:off x="5671646" y="979051"/>
          <a:ext cx="1080185" cy="13054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Evaluate</a:t>
          </a:r>
        </a:p>
      </dsp:txBody>
      <dsp:txXfrm>
        <a:off x="5724376" y="1031781"/>
        <a:ext cx="974725" cy="1199941"/>
      </dsp:txXfrm>
    </dsp:sp>
    <dsp:sp modelId="{C7FF87A8-0590-4010-9D43-1133304B7E72}">
      <dsp:nvSpPr>
        <dsp:cNvPr id="0" name=""/>
        <dsp:cNvSpPr/>
      </dsp:nvSpPr>
      <dsp:spPr>
        <a:xfrm>
          <a:off x="6805840" y="979051"/>
          <a:ext cx="1080185" cy="1305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Register model</a:t>
          </a:r>
        </a:p>
      </dsp:txBody>
      <dsp:txXfrm>
        <a:off x="6858570" y="1031781"/>
        <a:ext cx="974725" cy="11999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1DB1A-AC03-4D33-8567-2986F378A114}">
      <dsp:nvSpPr>
        <dsp:cNvPr id="0" name=""/>
        <dsp:cNvSpPr/>
      </dsp:nvSpPr>
      <dsp:spPr>
        <a:xfrm>
          <a:off x="1945633" y="210058"/>
          <a:ext cx="4303180" cy="13447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84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Open source MLflow provides Fabric with experiment tracking and a model registry</a:t>
          </a:r>
          <a:endParaRPr lang="en-US" sz="2100" kern="1200" dirty="0"/>
        </a:p>
      </dsp:txBody>
      <dsp:txXfrm>
        <a:off x="1945633" y="210058"/>
        <a:ext cx="4303180" cy="1344743"/>
      </dsp:txXfrm>
    </dsp:sp>
    <dsp:sp modelId="{E8D44FBA-5A76-44AB-9826-FF9144862BC0}">
      <dsp:nvSpPr>
        <dsp:cNvPr id="0" name=""/>
        <dsp:cNvSpPr/>
      </dsp:nvSpPr>
      <dsp:spPr>
        <a:xfrm>
          <a:off x="1637886" y="15818"/>
          <a:ext cx="1198216" cy="141198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F9E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3D5D7-D60C-4644-A0CE-1B64A8DB8535}">
      <dsp:nvSpPr>
        <dsp:cNvPr id="0" name=""/>
        <dsp:cNvSpPr/>
      </dsp:nvSpPr>
      <dsp:spPr>
        <a:xfrm>
          <a:off x="1947024" y="1902942"/>
          <a:ext cx="4303180" cy="13447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84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User interface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Compare experiment runs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Inspect models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Apply (generate predictions)</a:t>
          </a:r>
          <a:endParaRPr lang="en-US" sz="1600" kern="1200" dirty="0"/>
        </a:p>
      </dsp:txBody>
      <dsp:txXfrm>
        <a:off x="1947024" y="1902942"/>
        <a:ext cx="4303180" cy="1344743"/>
      </dsp:txXfrm>
    </dsp:sp>
    <dsp:sp modelId="{9FCCDC67-34AD-4864-A503-761D3D1466E5}">
      <dsp:nvSpPr>
        <dsp:cNvPr id="0" name=""/>
        <dsp:cNvSpPr/>
      </dsp:nvSpPr>
      <dsp:spPr>
        <a:xfrm>
          <a:off x="1636495" y="1708701"/>
          <a:ext cx="1203779" cy="141198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F9E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DF0A8-9DAC-41DF-9CC7-2C596DD51678}">
      <dsp:nvSpPr>
        <dsp:cNvPr id="0" name=""/>
        <dsp:cNvSpPr/>
      </dsp:nvSpPr>
      <dsp:spPr>
        <a:xfrm>
          <a:off x="1838" y="0"/>
          <a:ext cx="1927389" cy="32635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Experiments:</a:t>
          </a:r>
          <a:br>
            <a:rPr lang="en-US" sz="1400" kern="1200" dirty="0"/>
          </a:br>
          <a:r>
            <a:rPr lang="en-US" sz="1400" kern="1200" dirty="0" err="1"/>
            <a:t>set_experiment</a:t>
          </a:r>
          <a:endParaRPr lang="en-US" sz="1400" kern="1200" dirty="0"/>
        </a:p>
      </dsp:txBody>
      <dsp:txXfrm>
        <a:off x="1838" y="1305401"/>
        <a:ext cx="1927389" cy="1305401"/>
      </dsp:txXfrm>
    </dsp:sp>
    <dsp:sp modelId="{9D439E0D-7386-49F6-9912-EE9DBF0C31A5}">
      <dsp:nvSpPr>
        <dsp:cNvPr id="0" name=""/>
        <dsp:cNvSpPr/>
      </dsp:nvSpPr>
      <dsp:spPr>
        <a:xfrm>
          <a:off x="422160" y="195810"/>
          <a:ext cx="1086746" cy="108674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0D4E-E386-468D-B331-BB26528D273D}">
      <dsp:nvSpPr>
        <dsp:cNvPr id="0" name=""/>
        <dsp:cNvSpPr/>
      </dsp:nvSpPr>
      <dsp:spPr>
        <a:xfrm>
          <a:off x="1987049" y="0"/>
          <a:ext cx="1927389" cy="32635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Runs:</a:t>
          </a:r>
          <a:br>
            <a:rPr lang="en-US" sz="1400" kern="1200" dirty="0"/>
          </a:br>
          <a:r>
            <a:rPr lang="en-US" sz="1400" kern="1200" dirty="0" err="1"/>
            <a:t>start_run</a:t>
          </a:r>
          <a:r>
            <a:rPr lang="en-US" sz="1400" kern="1200" dirty="0"/>
            <a:t>, </a:t>
          </a:r>
          <a:r>
            <a:rPr lang="en-US" sz="1400" kern="1200" dirty="0" err="1"/>
            <a:t>get_run</a:t>
          </a:r>
          <a:endParaRPr lang="en-US" sz="1400" kern="1200" dirty="0"/>
        </a:p>
      </dsp:txBody>
      <dsp:txXfrm>
        <a:off x="1987049" y="1305401"/>
        <a:ext cx="1927389" cy="1305401"/>
      </dsp:txXfrm>
    </dsp:sp>
    <dsp:sp modelId="{B2F1EF4A-1C01-4544-8DBC-DC7B10AD7325}">
      <dsp:nvSpPr>
        <dsp:cNvPr id="0" name=""/>
        <dsp:cNvSpPr/>
      </dsp:nvSpPr>
      <dsp:spPr>
        <a:xfrm>
          <a:off x="2407371" y="195810"/>
          <a:ext cx="1086746" cy="108674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6B4BB-E1B8-45AC-BBF2-D27DB9842141}">
      <dsp:nvSpPr>
        <dsp:cNvPr id="0" name=""/>
        <dsp:cNvSpPr/>
      </dsp:nvSpPr>
      <dsp:spPr>
        <a:xfrm>
          <a:off x="3972260" y="0"/>
          <a:ext cx="1927389" cy="32635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Models: register_model, load_model, model.name, model.version</a:t>
          </a:r>
          <a:endParaRPr lang="en-US" sz="1400" kern="1200" dirty="0"/>
        </a:p>
      </dsp:txBody>
      <dsp:txXfrm>
        <a:off x="3972260" y="1305401"/>
        <a:ext cx="1927389" cy="1305401"/>
      </dsp:txXfrm>
    </dsp:sp>
    <dsp:sp modelId="{CB243EB9-E406-4668-B608-EEF850B04EF2}">
      <dsp:nvSpPr>
        <dsp:cNvPr id="0" name=""/>
        <dsp:cNvSpPr/>
      </dsp:nvSpPr>
      <dsp:spPr>
        <a:xfrm>
          <a:off x="4392582" y="195810"/>
          <a:ext cx="1086746" cy="108674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F15F8-02A4-4013-9D86-EDFE7A209FD9}">
      <dsp:nvSpPr>
        <dsp:cNvPr id="0" name=""/>
        <dsp:cNvSpPr/>
      </dsp:nvSpPr>
      <dsp:spPr>
        <a:xfrm>
          <a:off x="5957471" y="0"/>
          <a:ext cx="1927389" cy="32635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Parameters &amp; Metrics: </a:t>
          </a:r>
          <a:r>
            <a:rPr lang="en-US" sz="1400" kern="1200" dirty="0" err="1"/>
            <a:t>log_param</a:t>
          </a:r>
          <a:r>
            <a:rPr lang="en-US" sz="1400" kern="1200" dirty="0"/>
            <a:t>(s), </a:t>
          </a:r>
          <a:r>
            <a:rPr lang="en-US" sz="1400" kern="1200" dirty="0" err="1"/>
            <a:t>log_metric</a:t>
          </a:r>
          <a:r>
            <a:rPr lang="en-US" sz="1400" kern="1200" dirty="0"/>
            <a:t>(s), </a:t>
          </a:r>
          <a:r>
            <a:rPr lang="en-US" sz="1400" kern="1200" dirty="0" err="1"/>
            <a:t>log_model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Autologging</a:t>
          </a:r>
          <a:endParaRPr lang="en-US" sz="1100" kern="1200" dirty="0"/>
        </a:p>
      </dsp:txBody>
      <dsp:txXfrm>
        <a:off x="5957471" y="1305401"/>
        <a:ext cx="1927389" cy="1305401"/>
      </dsp:txXfrm>
    </dsp:sp>
    <dsp:sp modelId="{AA415D5E-7EAE-400D-A7D0-4F6F9EDACC64}">
      <dsp:nvSpPr>
        <dsp:cNvPr id="0" name=""/>
        <dsp:cNvSpPr/>
      </dsp:nvSpPr>
      <dsp:spPr>
        <a:xfrm>
          <a:off x="6377793" y="195810"/>
          <a:ext cx="1086746" cy="108674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590C5-92F0-4418-A139-15E71CE53CCC}">
      <dsp:nvSpPr>
        <dsp:cNvPr id="0" name=""/>
        <dsp:cNvSpPr/>
      </dsp:nvSpPr>
      <dsp:spPr>
        <a:xfrm>
          <a:off x="315467" y="2610803"/>
          <a:ext cx="7255764" cy="489525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0A92F-D4F8-43B1-927E-38078B48889F}">
      <dsp:nvSpPr>
        <dsp:cNvPr id="0" name=""/>
        <dsp:cNvSpPr/>
      </dsp:nvSpPr>
      <dsp:spPr>
        <a:xfrm rot="16200000">
          <a:off x="-379237" y="380200"/>
          <a:ext cx="3263504" cy="250310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Browses, profiles, and transforms data</a:t>
          </a:r>
        </a:p>
      </dsp:txBody>
      <dsp:txXfrm rot="5400000">
        <a:off x="964" y="652700"/>
        <a:ext cx="2503103" cy="1958102"/>
      </dsp:txXfrm>
    </dsp:sp>
    <dsp:sp modelId="{D576DBF8-42A4-4BD5-AF26-5B59378650AB}">
      <dsp:nvSpPr>
        <dsp:cNvPr id="0" name=""/>
        <dsp:cNvSpPr/>
      </dsp:nvSpPr>
      <dsp:spPr>
        <a:xfrm rot="16200000">
          <a:off x="2311598" y="380200"/>
          <a:ext cx="3263504" cy="2503103"/>
        </a:xfrm>
        <a:prstGeom prst="flowChartManualOperati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Generates Python code through a menu</a:t>
          </a:r>
          <a:endParaRPr lang="en-US" sz="3200" kern="1200" dirty="0"/>
        </a:p>
      </dsp:txBody>
      <dsp:txXfrm rot="5400000">
        <a:off x="2691799" y="652700"/>
        <a:ext cx="2503103" cy="1958102"/>
      </dsp:txXfrm>
    </dsp:sp>
    <dsp:sp modelId="{3C1BD2F9-8FBB-4D82-A8C4-D614A8F21BF4}">
      <dsp:nvSpPr>
        <dsp:cNvPr id="0" name=""/>
        <dsp:cNvSpPr/>
      </dsp:nvSpPr>
      <dsp:spPr>
        <a:xfrm rot="16200000">
          <a:off x="5002433" y="380200"/>
          <a:ext cx="3263504" cy="2503103"/>
        </a:xfrm>
        <a:prstGeom prst="flowChartManualOperati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Versions for browser, VS Code</a:t>
          </a:r>
          <a:endParaRPr lang="en-US" sz="3200" kern="1200" dirty="0"/>
        </a:p>
      </dsp:txBody>
      <dsp:txXfrm rot="5400000">
        <a:off x="5382634" y="652700"/>
        <a:ext cx="2503103" cy="1958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Live! 360 Orlando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4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1145D-0C6A-427A-BFFB-BA49C7DEF5D3}" type="datetimeFigureOut">
              <a:rPr lang="en-US"/>
              <a:pPr>
                <a:defRPr/>
              </a:pPr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E5AA1C-3A4A-4E86-88DD-FDD0A005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5AFB0-FF49-42B5-A7D1-31934EBF9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684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inomhus, person, kläder, säng&#10;&#10;Automatiskt genererad beskrivning">
            <a:extLst>
              <a:ext uri="{FF2B5EF4-FFF2-40B4-BE49-F238E27FC236}">
                <a16:creationId xmlns:a16="http://schemas.microsoft.com/office/drawing/2014/main" id="{FD577F57-CC54-6945-BAC2-E64D467DC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-1" y="-1"/>
            <a:ext cx="9172072" cy="5143501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AF1AF8-AEB3-4116-8430-06FC44EB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A289FA-712F-4274-85D4-A75BCA2F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71829A-BDA1-44EB-AC24-5A2D495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21B39BC8-761D-7F4E-B842-C5AB9DF67C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1327705"/>
            <a:ext cx="8113331" cy="2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6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inomhus, person, kläder, säng&#10;&#10;Automatiskt genererad beskrivning">
            <a:extLst>
              <a:ext uri="{FF2B5EF4-FFF2-40B4-BE49-F238E27FC236}">
                <a16:creationId xmlns:a16="http://schemas.microsoft.com/office/drawing/2014/main" id="{991A3EB1-57B4-40EF-95D6-995972EED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-1" y="-1"/>
            <a:ext cx="9172072" cy="51435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6A404F0-26B7-4344-BE0D-B2B7E95D0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2F5B25-1D10-4B7A-9F16-4EA2CAD28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AF1AF8-AEB3-4116-8430-06FC44EB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A289FA-712F-4274-85D4-A75BCA2F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71829A-BDA1-44EB-AC24-5A2D495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21B39BC8-761D-7F4E-B842-C5AB9DF67C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38" y="82154"/>
            <a:ext cx="21431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FA2961-3025-4BE0-A441-C8F530F6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7EBE1B-C25E-4DA5-9494-CC720612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  <a:lvl2pPr>
              <a:defRPr>
                <a:solidFill>
                  <a:srgbClr val="212B8C"/>
                </a:solidFill>
              </a:defRPr>
            </a:lvl2pPr>
            <a:lvl3pPr>
              <a:defRPr>
                <a:solidFill>
                  <a:srgbClr val="212B8C"/>
                </a:solidFill>
              </a:defRPr>
            </a:lvl3pPr>
            <a:lvl4pPr>
              <a:defRPr>
                <a:solidFill>
                  <a:srgbClr val="212B8C"/>
                </a:solidFill>
              </a:defRPr>
            </a:lvl4pPr>
            <a:lvl5pPr>
              <a:defRPr>
                <a:solidFill>
                  <a:srgbClr val="212B8C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10BAAD-6EBA-4298-B3AA-861CCA58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24638F-3775-4189-9FC0-E652FC4E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ED8CD3-7FD8-48A0-9898-D976FE45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E52B67-CC8D-B643-8D56-29D25CF91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9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D8FB69-F31C-43FF-9EAE-E3E34CE9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CC2D29-260A-4676-B64D-74ACABA3A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624558"/>
          </a:xfrm>
        </p:spPr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  <a:lvl2pPr>
              <a:defRPr>
                <a:solidFill>
                  <a:srgbClr val="212B8C"/>
                </a:solidFill>
              </a:defRPr>
            </a:lvl2pPr>
            <a:lvl3pPr>
              <a:defRPr>
                <a:solidFill>
                  <a:srgbClr val="212B8C"/>
                </a:solidFill>
              </a:defRPr>
            </a:lvl3pPr>
            <a:lvl4pPr>
              <a:defRPr>
                <a:solidFill>
                  <a:srgbClr val="212B8C"/>
                </a:solidFill>
              </a:defRPr>
            </a:lvl4pPr>
            <a:lvl5pPr>
              <a:defRPr>
                <a:solidFill>
                  <a:srgbClr val="212B8C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C390FC-B8B3-46BC-B0C4-9B6ED738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5EEB4B-ACE4-44E2-B935-98904344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001860-9600-4917-B5B7-C72CA2E9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3C862E6-7BC8-DA45-B879-FE200FD56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E336586-3C12-40D1-9BF6-3C36903C9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69219"/>
            <a:ext cx="3886200" cy="26245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3665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D8FB69-F31C-43FF-9EAE-E3E34CE9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CC2D29-260A-4676-B64D-74ACABA3A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624558"/>
          </a:xfrm>
        </p:spPr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  <a:lvl2pPr>
              <a:defRPr>
                <a:solidFill>
                  <a:srgbClr val="212B8C"/>
                </a:solidFill>
              </a:defRPr>
            </a:lvl2pPr>
            <a:lvl3pPr>
              <a:defRPr>
                <a:solidFill>
                  <a:srgbClr val="212B8C"/>
                </a:solidFill>
              </a:defRPr>
            </a:lvl3pPr>
            <a:lvl4pPr>
              <a:defRPr>
                <a:solidFill>
                  <a:srgbClr val="212B8C"/>
                </a:solidFill>
              </a:defRPr>
            </a:lvl4pPr>
            <a:lvl5pPr>
              <a:defRPr>
                <a:solidFill>
                  <a:srgbClr val="212B8C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C390FC-B8B3-46BC-B0C4-9B6ED738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5EEB4B-ACE4-44E2-B935-98904344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001860-9600-4917-B5B7-C72CA2E9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B30FCC6-1010-1547-A2DE-6FDBAC94E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64" y="1369219"/>
            <a:ext cx="3936836" cy="262455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3C862E6-7BC8-DA45-B879-FE200FD56A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8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5DF64-7B22-4A4D-8A5A-EBA77E8B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E7F9A7-D9FB-469C-B36D-700482892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1240D3-8957-4321-A7E0-AAB5A1549F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Nivå 1</a:t>
            </a:r>
          </a:p>
          <a:p>
            <a:pPr lvl="1"/>
            <a:r>
              <a:rPr lang="sv-SE"/>
              <a:t>Nivå 2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888C900-D8D1-4366-861C-EE5FD49F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58D516-146C-4455-8824-DFEF3D11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F3922B1-E4B9-4C2C-A2FF-878254F3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D70107-9562-024D-BFA3-159FCD121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6" r="-94"/>
          <a:stretch/>
        </p:blipFill>
        <p:spPr>
          <a:xfrm>
            <a:off x="5224113" y="1258736"/>
            <a:ext cx="2893109" cy="338351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6BBE9F5-BBFA-E34B-9479-845D87120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is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D3182-4D94-49E8-B0BC-8B851E08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07470"/>
            <a:ext cx="7886700" cy="1125141"/>
          </a:xfrm>
        </p:spPr>
        <p:txBody>
          <a:bodyPr anchor="b">
            <a:normAutofit/>
          </a:bodyPr>
          <a:lstStyle>
            <a:lvl1pPr>
              <a:defRPr sz="3375"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C74BB5-6F94-45D0-9D2F-5D7E2B26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69561"/>
            <a:ext cx="7886700" cy="503423"/>
          </a:xfrm>
        </p:spPr>
        <p:txBody>
          <a:bodyPr/>
          <a:lstStyle>
            <a:lvl1pPr marL="0" indent="0">
              <a:buNone/>
              <a:defRPr sz="1800">
                <a:solidFill>
                  <a:srgbClr val="212B8C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D5008F-F8CA-44D5-8864-636D930C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37F05-9556-4F19-8D86-4D77D261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C82433-0BE0-4D74-9023-60EA4A22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452B55-1FD2-6440-860E-56F83C7210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0249272"/>
              </p:ext>
            </p:extLst>
          </p:nvPr>
        </p:nvGraphicFramePr>
        <p:xfrm>
          <a:off x="623887" y="1810043"/>
          <a:ext cx="4336997" cy="292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4C2D81A-B88A-D744-B936-4D1194AEADC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48390489"/>
              </p:ext>
            </p:extLst>
          </p:nvPr>
        </p:nvGraphicFramePr>
        <p:xfrm>
          <a:off x="5358213" y="1909258"/>
          <a:ext cx="3152375" cy="275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A12E9A92-D164-1742-B0AF-B9CF62687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7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4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CFDE469-F80C-DD44-957F-9946DE32A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7158"/>
          <a:stretch/>
        </p:blipFill>
        <p:spPr>
          <a:xfrm>
            <a:off x="-42263" y="-53308"/>
            <a:ext cx="9186263" cy="525011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7D73F60-6FB9-47BB-88D5-E42E8B7C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151"/>
            <a:ext cx="5232347" cy="155303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B0A589-655B-49BE-9D5F-2434DF6B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3DD358-C9D6-4D70-B48B-23168626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76E7A12-77F9-4B39-AFDA-6BEA15B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945A506-D32C-EB4F-A1F9-4E6A8020CE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38" y="82154"/>
            <a:ext cx="21431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6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45FC7E0-788D-443C-ADB3-B36885B6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762063B-8C80-4F7F-BAED-C8D09408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52A459-8F68-4953-B6B7-E946093C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8AB12D8-01F5-0044-A186-4681735BAAD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7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600FC87-320C-F94E-B25D-36B10906C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 b="13287"/>
          <a:stretch/>
        </p:blipFill>
        <p:spPr>
          <a:xfrm>
            <a:off x="0" y="1671277"/>
            <a:ext cx="3915011" cy="176924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0305C9A-2C21-A944-A80D-5A13C654A647}"/>
              </a:ext>
            </a:extLst>
          </p:cNvPr>
          <p:cNvSpPr txBox="1"/>
          <p:nvPr userDrawn="1"/>
        </p:nvSpPr>
        <p:spPr>
          <a:xfrm>
            <a:off x="4166668" y="1782613"/>
            <a:ext cx="4460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0" i="0" kern="1200">
                <a:solidFill>
                  <a:schemeClr val="bg1"/>
                </a:solidFill>
                <a:effectLst/>
                <a:latin typeface="IBM Plex Sans Thin" panose="020B0203050203000203" pitchFamily="34" charset="0"/>
                <a:ea typeface="+mn-ea"/>
                <a:cs typeface="+mn-cs"/>
              </a:rPr>
              <a:t>Med kompetens som verktyg inspirerar vi människor och organisationer att växa och utvecklas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86A096C-7D72-3942-802B-9BD9DCABF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068" y="4630340"/>
            <a:ext cx="892969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97C76D-226F-489C-9D17-EB233F32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7D61E6-0F59-40AF-A1F2-E4B7C495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978AF5-60C3-4D50-886D-A398B3871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564F86-BC58-4484-9FCD-B290FB23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03B39D-6229-4387-87E6-14A6497F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67EB9B-0019-487B-839F-1FCADB75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042115B-97D3-1143-86B8-25E6866B6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4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DD1D6-BF30-4929-923A-12493A56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CEB348-864E-4193-BA0D-221E72D50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48CD93-0C7E-41D9-9DF6-37BEDD96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D3FD29-5909-4A8C-817C-B6805785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49E99F-9F8B-4825-849A-5261B706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101309-1793-794A-85B7-0077672C7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-73"/>
          <a:stretch/>
        </p:blipFill>
        <p:spPr>
          <a:xfrm>
            <a:off x="3711997" y="342900"/>
            <a:ext cx="4806107" cy="405884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FEB241A-7E88-664D-977E-4E81E3EAB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5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02486-94CE-4294-A8F1-8B1781E1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DDA7157-9AED-4501-94B4-ED6957633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7A5D8D-92A0-450B-8C94-3ABE6562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5BA6D4-8987-4AB3-8B86-28808038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2C3E9D-DD3A-491E-987F-2868E346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05CD40-E84C-D84E-841E-558A67B51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21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BE78B94-4B6E-4F11-BF7E-62EBFB8BF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EFCA473-745A-4183-B837-8B3C12FE9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22A77C-80B3-4000-B3E7-3890FFD0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63C66E-1246-4312-8059-D24422FC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E3E063-4CE8-41B6-88D7-98140F35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F99172-FA1C-AF46-A9E1-6E85C6A34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" y="4687921"/>
            <a:ext cx="751314" cy="1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5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6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C263574-F3AC-44AA-AE6A-0F22BA6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F0942E-E982-4A76-8F5B-FF2F7CFBA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D88A9B-2764-4152-8733-D6183808F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2B15-BDE5-4944-89A6-B12CB88EB080}" type="datetimeFigureOut">
              <a:rPr lang="sv-SE" smtClean="0"/>
              <a:t>2024-05-18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C6AFA7-F7AE-497D-ACA2-0C6ABF745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90948C-8963-4CD8-851E-30B96831B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16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212B8C"/>
          </a:solidFill>
          <a:latin typeface="IBM Plex Sans Light" panose="020B040305020300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mlspark.blob.core.windows.net/publicwasb" TargetMode="External"/><Relationship Id="rId7" Type="http://schemas.openxmlformats.org/officeDocument/2006/relationships/hyperlink" Target="https://nytaxiblob.blob.core.windows.net/2013" TargetMode="External"/><Relationship Id="rId2" Type="http://schemas.openxmlformats.org/officeDocument/2006/relationships/hyperlink" Target="https://azureopendatastorage.blob.core.window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zuresynapsestorage.blob.core.windows.net/sampledata" TargetMode="External"/><Relationship Id="rId5" Type="http://schemas.openxmlformats.org/officeDocument/2006/relationships/hyperlink" Target="https://synapseaisolutionsa.blob.core.windows.net/public" TargetMode="External"/><Relationship Id="rId4" Type="http://schemas.openxmlformats.org/officeDocument/2006/relationships/hyperlink" Target="https://pandemicdatalake.blob.core.windows.net/publ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fabric.microsoft.com/" TargetMode="External"/><Relationship Id="rId2" Type="http://schemas.openxmlformats.org/officeDocument/2006/relationships/hyperlink" Target="https://thenewstack.io/microsoft-fabric-goes-ga-adds-multiple-integr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fabric.microsoft.com/en-US/blog/" TargetMode="External"/><Relationship Id="rId5" Type="http://schemas.openxmlformats.org/officeDocument/2006/relationships/hyperlink" Target="https://learn.microsoft.com/fabric/" TargetMode="External"/><Relationship Id="rId4" Type="http://schemas.openxmlformats.org/officeDocument/2006/relationships/hyperlink" Target="https://community.fabric.microsoft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twitter.com/andrewbr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F968DE1-0496-D14C-6894-605EE81DEA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3328"/>
            <a:ext cx="914399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sv-SE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139F2C-8237-F859-744F-798EF38E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45" y="219597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500" dirty="0">
                <a:solidFill>
                  <a:schemeClr val="bg1"/>
                </a:solidFill>
              </a:rPr>
              <a:t>Data Science in Microsoft Fabric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accent4"/>
                </a:solidFill>
              </a:rPr>
              <a:t>Andrew J. Brust</a:t>
            </a:r>
            <a:endParaRPr lang="sv-SE" dirty="0">
              <a:solidFill>
                <a:schemeClr val="accent4"/>
              </a:solidFill>
            </a:endParaRPr>
          </a:p>
        </p:txBody>
      </p:sp>
      <p:pic>
        <p:nvPicPr>
          <p:cNvPr id="13" name="Bildobjekt 12" descr="En bild som visar Teckensnitt, symbol, Grafik, logotyp&#10;&#10;Automatiskt genererad beskrivning">
            <a:extLst>
              <a:ext uri="{FF2B5EF4-FFF2-40B4-BE49-F238E27FC236}">
                <a16:creationId xmlns:a16="http://schemas.microsoft.com/office/drawing/2014/main" id="{873B6997-1EB9-884B-CFC1-83FBD4DCF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73" y="4217178"/>
            <a:ext cx="669181" cy="669181"/>
          </a:xfrm>
          <a:prstGeom prst="rect">
            <a:avLst/>
          </a:prstGeom>
        </p:spPr>
      </p:pic>
      <p:pic>
        <p:nvPicPr>
          <p:cNvPr id="23" name="Bildobjekt 2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11BDBEE9-5E52-F024-5B3D-EF7B20827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8" y="4194395"/>
            <a:ext cx="877773" cy="877773"/>
          </a:xfrm>
          <a:prstGeom prst="rect">
            <a:avLst/>
          </a:prstGeom>
        </p:spPr>
      </p:pic>
      <p:pic>
        <p:nvPicPr>
          <p:cNvPr id="8" name="Bildobjekt 7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8ED19B6-C125-5D68-C939-09A8163AC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24" y="-758142"/>
            <a:ext cx="3207524" cy="2688860"/>
          </a:xfrm>
          <a:prstGeom prst="rect">
            <a:avLst/>
          </a:prstGeom>
        </p:spPr>
      </p:pic>
      <p:pic>
        <p:nvPicPr>
          <p:cNvPr id="10" name="Bildobjekt 9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953FAD51-DC92-2BFF-2A59-AFDF3E8FF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4" y="4337821"/>
            <a:ext cx="1037468" cy="560657"/>
          </a:xfrm>
          <a:prstGeom prst="rect">
            <a:avLst/>
          </a:prstGeom>
        </p:spPr>
      </p:pic>
      <p:pic>
        <p:nvPicPr>
          <p:cNvPr id="12" name="Bildobjekt 11" descr="En bild som visar Grafik, grafisk design, Teckensnitt, skärmbild&#10;&#10;Automatiskt genererad beskrivning">
            <a:extLst>
              <a:ext uri="{FF2B5EF4-FFF2-40B4-BE49-F238E27FC236}">
                <a16:creationId xmlns:a16="http://schemas.microsoft.com/office/drawing/2014/main" id="{832DB6DB-4978-A52B-CB9C-7D6A5961CF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62" y="4528984"/>
            <a:ext cx="830696" cy="178331"/>
          </a:xfrm>
          <a:prstGeom prst="rect">
            <a:avLst/>
          </a:prstGeom>
        </p:spPr>
      </p:pic>
      <p:pic>
        <p:nvPicPr>
          <p:cNvPr id="15" name="Bildobjekt 14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DBDC81FA-1D9B-04C9-AED6-DCDE5308B1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11" y="4402201"/>
            <a:ext cx="321599" cy="496277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AD9895F2-EE5C-ECDC-264B-6710FF72C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4315" y="4544116"/>
            <a:ext cx="941891" cy="178331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FDE9866E-4755-333F-A3BB-2157AFA293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4769" y="4536573"/>
            <a:ext cx="785978" cy="1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6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4181-225D-8A7F-AC80-0FE93667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ML 101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ED6D4B-2285-737F-9BED-9C8F47EC5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559478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4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08371-2078-4332-ABF5-2D35346D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10A931-B558-4E4D-9D66-A606A56AB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110DF-986C-4BAC-B5A8-636DB48A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DCC18-3902-4534-BADE-218BD2012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5E819-4122-4743-9B46-924BA37B5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D061B-9098-4A4F-AA1D-71E6A4E8C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503C-1E35-E0A8-A35E-5851EDE0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The Fabric Data Science Workflow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D792CA-4E8A-00B5-D0FF-22A14DA68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567911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aphic 3">
            <a:extLst>
              <a:ext uri="{FF2B5EF4-FFF2-40B4-BE49-F238E27FC236}">
                <a16:creationId xmlns:a16="http://schemas.microsoft.com/office/drawing/2014/main" id="{06AAE144-6546-2662-3720-ED7D9D097969}"/>
              </a:ext>
            </a:extLst>
          </p:cNvPr>
          <p:cNvGrpSpPr/>
          <p:nvPr/>
        </p:nvGrpSpPr>
        <p:grpSpPr>
          <a:xfrm>
            <a:off x="8671190" y="35912"/>
            <a:ext cx="395924" cy="489243"/>
            <a:chOff x="4276737" y="4686385"/>
            <a:chExt cx="126975" cy="15235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DF5C70-60B4-14EE-B144-DFD8F6C6E424}"/>
                </a:ext>
              </a:extLst>
            </p:cNvPr>
            <p:cNvSpPr/>
            <p:nvPr/>
          </p:nvSpPr>
          <p:spPr>
            <a:xfrm>
              <a:off x="4329743" y="4768152"/>
              <a:ext cx="73969" cy="70591"/>
            </a:xfrm>
            <a:custGeom>
              <a:avLst/>
              <a:gdLst>
                <a:gd name="connsiteX0" fmla="*/ 13932 w 73969"/>
                <a:gd name="connsiteY0" fmla="*/ 70200 h 70591"/>
                <a:gd name="connsiteX1" fmla="*/ 5286 w 73969"/>
                <a:gd name="connsiteY1" fmla="*/ 69248 h 70591"/>
                <a:gd name="connsiteX2" fmla="*/ 1325 w 73969"/>
                <a:gd name="connsiteY2" fmla="*/ 55347 h 70591"/>
                <a:gd name="connsiteX3" fmla="*/ 38382 w 73969"/>
                <a:gd name="connsiteY3" fmla="*/ 239 h 70591"/>
                <a:gd name="connsiteX4" fmla="*/ 72429 w 73969"/>
                <a:gd name="connsiteY4" fmla="*/ 38438 h 70591"/>
                <a:gd name="connsiteX5" fmla="*/ 71895 w 73969"/>
                <a:gd name="connsiteY5" fmla="*/ 47388 h 70591"/>
                <a:gd name="connsiteX6" fmla="*/ 70106 w 73969"/>
                <a:gd name="connsiteY6" fmla="*/ 48530 h 70591"/>
                <a:gd name="connsiteX7" fmla="*/ 13932 w 73969"/>
                <a:gd name="connsiteY7" fmla="*/ 70200 h 7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969" h="70591">
                  <a:moveTo>
                    <a:pt x="13932" y="70200"/>
                  </a:moveTo>
                  <a:cubicBezTo>
                    <a:pt x="11151" y="71267"/>
                    <a:pt x="7914" y="71000"/>
                    <a:pt x="5286" y="69248"/>
                  </a:cubicBezTo>
                  <a:cubicBezTo>
                    <a:pt x="907" y="66354"/>
                    <a:pt x="-1607" y="59727"/>
                    <a:pt x="1325" y="55347"/>
                  </a:cubicBezTo>
                  <a:lnTo>
                    <a:pt x="38382" y="239"/>
                  </a:lnTo>
                  <a:lnTo>
                    <a:pt x="72429" y="38438"/>
                  </a:lnTo>
                  <a:cubicBezTo>
                    <a:pt x="74752" y="41066"/>
                    <a:pt x="74523" y="45065"/>
                    <a:pt x="71895" y="47388"/>
                  </a:cubicBezTo>
                  <a:cubicBezTo>
                    <a:pt x="71363" y="47883"/>
                    <a:pt x="70753" y="48264"/>
                    <a:pt x="70106" y="48530"/>
                  </a:cubicBezTo>
                  <a:lnTo>
                    <a:pt x="13932" y="70200"/>
                  </a:lnTo>
                  <a:close/>
                </a:path>
              </a:pathLst>
            </a:custGeom>
            <a:gradFill>
              <a:gsLst>
                <a:gs pos="0">
                  <a:srgbClr val="292941"/>
                </a:gs>
                <a:gs pos="22000">
                  <a:srgbClr val="114A85"/>
                </a:gs>
                <a:gs pos="44000">
                  <a:srgbClr val="0A5BA0"/>
                </a:gs>
                <a:gs pos="65000">
                  <a:srgbClr val="0669B6"/>
                </a:gs>
              </a:gsLst>
              <a:lin ang="2400736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2979A8-121E-9C19-82AE-BF10D8D417AD}"/>
                </a:ext>
              </a:extLst>
            </p:cNvPr>
            <p:cNvSpPr/>
            <p:nvPr/>
          </p:nvSpPr>
          <p:spPr>
            <a:xfrm>
              <a:off x="4276737" y="4708169"/>
              <a:ext cx="67828" cy="63981"/>
            </a:xfrm>
            <a:custGeom>
              <a:avLst/>
              <a:gdLst>
                <a:gd name="connsiteX0" fmla="*/ 37078 w 67828"/>
                <a:gd name="connsiteY0" fmla="*/ 64220 h 63981"/>
                <a:gd name="connsiteX1" fmla="*/ 1012 w 67828"/>
                <a:gd name="connsiteY1" fmla="*/ 9951 h 63981"/>
                <a:gd name="connsiteX2" fmla="*/ 60 w 67828"/>
                <a:gd name="connsiteY2" fmla="*/ 6637 h 63981"/>
                <a:gd name="connsiteX3" fmla="*/ 6420 w 67828"/>
                <a:gd name="connsiteY3" fmla="*/ 277 h 63981"/>
                <a:gd name="connsiteX4" fmla="*/ 9238 w 67828"/>
                <a:gd name="connsiteY4" fmla="*/ 429 h 63981"/>
                <a:gd name="connsiteX5" fmla="*/ 67888 w 67828"/>
                <a:gd name="connsiteY5" fmla="*/ 28002 h 63981"/>
                <a:gd name="connsiteX6" fmla="*/ 64537 w 67828"/>
                <a:gd name="connsiteY6" fmla="*/ 34667 h 63981"/>
                <a:gd name="connsiteX7" fmla="*/ 37078 w 67828"/>
                <a:gd name="connsiteY7" fmla="*/ 64220 h 6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28" h="63981">
                  <a:moveTo>
                    <a:pt x="37078" y="64220"/>
                  </a:moveTo>
                  <a:lnTo>
                    <a:pt x="1012" y="9951"/>
                  </a:lnTo>
                  <a:cubicBezTo>
                    <a:pt x="403" y="8998"/>
                    <a:pt x="60" y="7856"/>
                    <a:pt x="60" y="6637"/>
                  </a:cubicBezTo>
                  <a:cubicBezTo>
                    <a:pt x="60" y="3133"/>
                    <a:pt x="2916" y="277"/>
                    <a:pt x="6420" y="277"/>
                  </a:cubicBezTo>
                  <a:cubicBezTo>
                    <a:pt x="7296" y="277"/>
                    <a:pt x="8477" y="125"/>
                    <a:pt x="9238" y="429"/>
                  </a:cubicBezTo>
                  <a:lnTo>
                    <a:pt x="67888" y="28002"/>
                  </a:lnTo>
                  <a:lnTo>
                    <a:pt x="64537" y="34667"/>
                  </a:lnTo>
                  <a:lnTo>
                    <a:pt x="37078" y="64220"/>
                  </a:lnTo>
                  <a:close/>
                </a:path>
              </a:pathLst>
            </a:custGeom>
            <a:gradFill>
              <a:gsLst>
                <a:gs pos="22000">
                  <a:srgbClr val="114A85"/>
                </a:gs>
                <a:gs pos="85000">
                  <a:srgbClr val="0669B6"/>
                </a:gs>
              </a:gsLst>
              <a:lin ang="3300931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21D08C-16E0-046B-114B-0692A60DF5E8}"/>
                </a:ext>
              </a:extLst>
            </p:cNvPr>
            <p:cNvSpPr/>
            <p:nvPr/>
          </p:nvSpPr>
          <p:spPr>
            <a:xfrm>
              <a:off x="4276774" y="4686421"/>
              <a:ext cx="126935" cy="151728"/>
            </a:xfrm>
            <a:custGeom>
              <a:avLst/>
              <a:gdLst>
                <a:gd name="connsiteX0" fmla="*/ 60120 w 126935"/>
                <a:gd name="connsiteY0" fmla="*/ 151967 h 151728"/>
                <a:gd name="connsiteX1" fmla="*/ 58254 w 126935"/>
                <a:gd name="connsiteY1" fmla="*/ 151015 h 151728"/>
                <a:gd name="connsiteX2" fmla="*/ 55588 w 126935"/>
                <a:gd name="connsiteY2" fmla="*/ 137800 h 151728"/>
                <a:gd name="connsiteX3" fmla="*/ 126044 w 126935"/>
                <a:gd name="connsiteY3" fmla="*/ 31735 h 151728"/>
                <a:gd name="connsiteX4" fmla="*/ 126996 w 126935"/>
                <a:gd name="connsiteY4" fmla="*/ 28421 h 151728"/>
                <a:gd name="connsiteX5" fmla="*/ 123074 w 126935"/>
                <a:gd name="connsiteY5" fmla="*/ 22556 h 151728"/>
                <a:gd name="connsiteX6" fmla="*/ 66899 w 126935"/>
                <a:gd name="connsiteY6" fmla="*/ 886 h 151728"/>
                <a:gd name="connsiteX7" fmla="*/ 63510 w 126935"/>
                <a:gd name="connsiteY7" fmla="*/ 239 h 151728"/>
                <a:gd name="connsiteX8" fmla="*/ 60120 w 126935"/>
                <a:gd name="connsiteY8" fmla="*/ 848 h 151728"/>
                <a:gd name="connsiteX9" fmla="*/ 3946 w 126935"/>
                <a:gd name="connsiteY9" fmla="*/ 22518 h 151728"/>
                <a:gd name="connsiteX10" fmla="*/ 6422 w 126935"/>
                <a:gd name="connsiteY10" fmla="*/ 22023 h 151728"/>
                <a:gd name="connsiteX11" fmla="*/ 8859 w 126935"/>
                <a:gd name="connsiteY11" fmla="*/ 22518 h 151728"/>
                <a:gd name="connsiteX12" fmla="*/ 53189 w 126935"/>
                <a:gd name="connsiteY12" fmla="*/ 43884 h 151728"/>
                <a:gd name="connsiteX13" fmla="*/ 58711 w 126935"/>
                <a:gd name="connsiteY13" fmla="*/ 52529 h 151728"/>
                <a:gd name="connsiteX14" fmla="*/ 56350 w 126935"/>
                <a:gd name="connsiteY14" fmla="*/ 58774 h 151728"/>
                <a:gd name="connsiteX15" fmla="*/ 1661 w 126935"/>
                <a:gd name="connsiteY15" fmla="*/ 120166 h 151728"/>
                <a:gd name="connsiteX16" fmla="*/ 2194 w 126935"/>
                <a:gd name="connsiteY16" fmla="*/ 129117 h 151728"/>
                <a:gd name="connsiteX17" fmla="*/ 3984 w 126935"/>
                <a:gd name="connsiteY17" fmla="*/ 130259 h 151728"/>
                <a:gd name="connsiteX18" fmla="*/ 60158 w 126935"/>
                <a:gd name="connsiteY18" fmla="*/ 151929 h 15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935" h="151728">
                  <a:moveTo>
                    <a:pt x="60120" y="151967"/>
                  </a:moveTo>
                  <a:cubicBezTo>
                    <a:pt x="59473" y="151738"/>
                    <a:pt x="58864" y="151396"/>
                    <a:pt x="58254" y="151015"/>
                  </a:cubicBezTo>
                  <a:cubicBezTo>
                    <a:pt x="53874" y="148120"/>
                    <a:pt x="52694" y="142179"/>
                    <a:pt x="55588" y="137800"/>
                  </a:cubicBezTo>
                  <a:lnTo>
                    <a:pt x="126044" y="31735"/>
                  </a:lnTo>
                  <a:cubicBezTo>
                    <a:pt x="126654" y="30783"/>
                    <a:pt x="126996" y="29640"/>
                    <a:pt x="126996" y="28421"/>
                  </a:cubicBezTo>
                  <a:cubicBezTo>
                    <a:pt x="126996" y="25794"/>
                    <a:pt x="125397" y="23508"/>
                    <a:pt x="123074" y="22556"/>
                  </a:cubicBezTo>
                  <a:lnTo>
                    <a:pt x="66899" y="886"/>
                  </a:lnTo>
                  <a:cubicBezTo>
                    <a:pt x="65833" y="468"/>
                    <a:pt x="64690" y="239"/>
                    <a:pt x="63510" y="239"/>
                  </a:cubicBezTo>
                  <a:cubicBezTo>
                    <a:pt x="62329" y="239"/>
                    <a:pt x="61187" y="468"/>
                    <a:pt x="60120" y="848"/>
                  </a:cubicBezTo>
                  <a:lnTo>
                    <a:pt x="3946" y="22518"/>
                  </a:lnTo>
                  <a:cubicBezTo>
                    <a:pt x="4708" y="22214"/>
                    <a:pt x="5546" y="22023"/>
                    <a:pt x="6422" y="22023"/>
                  </a:cubicBezTo>
                  <a:cubicBezTo>
                    <a:pt x="7297" y="22023"/>
                    <a:pt x="8097" y="22214"/>
                    <a:pt x="8859" y="22518"/>
                  </a:cubicBezTo>
                  <a:lnTo>
                    <a:pt x="53189" y="43884"/>
                  </a:lnTo>
                  <a:cubicBezTo>
                    <a:pt x="56426" y="45559"/>
                    <a:pt x="58711" y="48682"/>
                    <a:pt x="58711" y="52529"/>
                  </a:cubicBezTo>
                  <a:cubicBezTo>
                    <a:pt x="58711" y="54928"/>
                    <a:pt x="57835" y="57099"/>
                    <a:pt x="56350" y="58774"/>
                  </a:cubicBezTo>
                  <a:lnTo>
                    <a:pt x="1661" y="120166"/>
                  </a:lnTo>
                  <a:cubicBezTo>
                    <a:pt x="-662" y="122794"/>
                    <a:pt x="-434" y="126793"/>
                    <a:pt x="2194" y="129117"/>
                  </a:cubicBezTo>
                  <a:cubicBezTo>
                    <a:pt x="2727" y="129611"/>
                    <a:pt x="3337" y="129992"/>
                    <a:pt x="3984" y="130259"/>
                  </a:cubicBezTo>
                  <a:lnTo>
                    <a:pt x="60158" y="151929"/>
                  </a:lnTo>
                </a:path>
              </a:pathLst>
            </a:custGeom>
            <a:gradFill>
              <a:gsLst>
                <a:gs pos="10000">
                  <a:srgbClr val="288CD9"/>
                </a:gs>
                <a:gs pos="75000">
                  <a:srgbClr val="3CC5EE"/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583331-CCBD-8484-D87C-05D99EEE0E12}"/>
                </a:ext>
              </a:extLst>
            </p:cNvPr>
            <p:cNvSpPr/>
            <p:nvPr/>
          </p:nvSpPr>
          <p:spPr>
            <a:xfrm>
              <a:off x="4280813" y="4686385"/>
              <a:ext cx="122898" cy="50195"/>
            </a:xfrm>
            <a:custGeom>
              <a:avLst/>
              <a:gdLst>
                <a:gd name="connsiteX0" fmla="*/ 4935 w 122898"/>
                <a:gd name="connsiteY0" fmla="*/ 22556 h 50195"/>
                <a:gd name="connsiteX1" fmla="*/ 49265 w 122898"/>
                <a:gd name="connsiteY1" fmla="*/ 43922 h 50195"/>
                <a:gd name="connsiteX2" fmla="*/ 54521 w 122898"/>
                <a:gd name="connsiteY2" fmla="*/ 50434 h 50195"/>
                <a:gd name="connsiteX3" fmla="*/ 122958 w 122898"/>
                <a:gd name="connsiteY3" fmla="*/ 27469 h 50195"/>
                <a:gd name="connsiteX4" fmla="*/ 119187 w 122898"/>
                <a:gd name="connsiteY4" fmla="*/ 22556 h 50195"/>
                <a:gd name="connsiteX5" fmla="*/ 63013 w 122898"/>
                <a:gd name="connsiteY5" fmla="*/ 886 h 50195"/>
                <a:gd name="connsiteX6" fmla="*/ 59624 w 122898"/>
                <a:gd name="connsiteY6" fmla="*/ 239 h 50195"/>
                <a:gd name="connsiteX7" fmla="*/ 56234 w 122898"/>
                <a:gd name="connsiteY7" fmla="*/ 848 h 50195"/>
                <a:gd name="connsiteX8" fmla="*/ 60 w 122898"/>
                <a:gd name="connsiteY8" fmla="*/ 22518 h 50195"/>
                <a:gd name="connsiteX9" fmla="*/ 2535 w 122898"/>
                <a:gd name="connsiteY9" fmla="*/ 22023 h 50195"/>
                <a:gd name="connsiteX10" fmla="*/ 4973 w 122898"/>
                <a:gd name="connsiteY10" fmla="*/ 22518 h 50195"/>
                <a:gd name="connsiteX11" fmla="*/ 4935 w 122898"/>
                <a:gd name="connsiteY11" fmla="*/ 22556 h 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898" h="50195">
                  <a:moveTo>
                    <a:pt x="4935" y="22556"/>
                  </a:moveTo>
                  <a:lnTo>
                    <a:pt x="49265" y="43922"/>
                  </a:lnTo>
                  <a:cubicBezTo>
                    <a:pt x="51893" y="45255"/>
                    <a:pt x="53835" y="47578"/>
                    <a:pt x="54521" y="50434"/>
                  </a:cubicBezTo>
                  <a:lnTo>
                    <a:pt x="122958" y="27469"/>
                  </a:lnTo>
                  <a:cubicBezTo>
                    <a:pt x="122615" y="25260"/>
                    <a:pt x="121206" y="23394"/>
                    <a:pt x="119187" y="22556"/>
                  </a:cubicBezTo>
                  <a:lnTo>
                    <a:pt x="63013" y="886"/>
                  </a:lnTo>
                  <a:cubicBezTo>
                    <a:pt x="61947" y="468"/>
                    <a:pt x="60805" y="239"/>
                    <a:pt x="59624" y="239"/>
                  </a:cubicBezTo>
                  <a:cubicBezTo>
                    <a:pt x="58443" y="239"/>
                    <a:pt x="57301" y="468"/>
                    <a:pt x="56234" y="848"/>
                  </a:cubicBezTo>
                  <a:lnTo>
                    <a:pt x="60" y="22518"/>
                  </a:lnTo>
                  <a:cubicBezTo>
                    <a:pt x="822" y="22214"/>
                    <a:pt x="1660" y="22023"/>
                    <a:pt x="2535" y="22023"/>
                  </a:cubicBezTo>
                  <a:cubicBezTo>
                    <a:pt x="3411" y="22023"/>
                    <a:pt x="4211" y="22214"/>
                    <a:pt x="4973" y="22518"/>
                  </a:cubicBezTo>
                  <a:lnTo>
                    <a:pt x="4935" y="22556"/>
                  </a:lnTo>
                  <a:close/>
                </a:path>
              </a:pathLst>
            </a:custGeom>
            <a:gradFill>
              <a:gsLst>
                <a:gs pos="0">
                  <a:srgbClr val="A1ECFF">
                    <a:alpha val="89804"/>
                  </a:srgbClr>
                </a:gs>
                <a:gs pos="92000">
                  <a:srgbClr val="A1ECFF">
                    <a:alpha val="0"/>
                  </a:srgbClr>
                </a:gs>
              </a:gsLst>
              <a:lin ang="4498239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5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2A2C4B-BDF7-4D12-801F-3BDF716C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9A0AD-FAE6-4481-AD00-8131C2176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B9732C-B757-42E6-9C2C-5C9F45D2D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0B0B49-E304-452F-AD94-B56DE125D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D2EC6-6A0A-41C6-8C3E-5284908A5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E2F39-DC66-4863-AA77-2401FC638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113693-A5ED-433D-8ED3-D0B2A105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F87A8-0590-4010-9D43-1133304B7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84" tIns="33336" rIns="67784" bIns="33336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dirty="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Train, Test and Evaluate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old" pitchFamily="-72" charset="0"/>
                <a:ea typeface="ＭＳ Ｐゴシック" pitchFamily="-72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516698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1911-A4FE-D72E-6F1A-93AB5116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MLflow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96EBC2-546F-1703-B59E-BD785CADD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041233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MLflow: Eine Plattform für den Machine Learning Lifecycle">
            <a:extLst>
              <a:ext uri="{FF2B5EF4-FFF2-40B4-BE49-F238E27FC236}">
                <a16:creationId xmlns:a16="http://schemas.microsoft.com/office/drawing/2014/main" id="{66D0D0AA-77FB-CD11-79A4-BEF94662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76" y="44954"/>
            <a:ext cx="1288385" cy="6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2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1911-A4FE-D72E-6F1A-93AB5116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MLflow</a:t>
            </a:r>
            <a:r>
              <a:rPr lang="en-US" b="1" dirty="0"/>
              <a:t> API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1929DA-500C-D725-3762-15DA72551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561272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MLflow: Eine Plattform für den Machine Learning Lifecycle">
            <a:extLst>
              <a:ext uri="{FF2B5EF4-FFF2-40B4-BE49-F238E27FC236}">
                <a16:creationId xmlns:a16="http://schemas.microsoft.com/office/drawing/2014/main" id="{66D0D0AA-77FB-CD11-79A4-BEF94662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76" y="44954"/>
            <a:ext cx="1288385" cy="6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0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057C-35ED-170F-D272-2B048251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Fabric Experiments and Models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1ED958-1F2E-8945-320C-57462E436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82863"/>
              </p:ext>
            </p:extLst>
          </p:nvPr>
        </p:nvGraphicFramePr>
        <p:xfrm>
          <a:off x="628650" y="1369219"/>
          <a:ext cx="7886701" cy="3537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3720">
                  <a:extLst>
                    <a:ext uri="{9D8B030D-6E8A-4147-A177-3AD203B41FA5}">
                      <a16:colId xmlns:a16="http://schemas.microsoft.com/office/drawing/2014/main" val="742883762"/>
                    </a:ext>
                  </a:extLst>
                </a:gridCol>
                <a:gridCol w="6002981">
                  <a:extLst>
                    <a:ext uri="{9D8B030D-6E8A-4147-A177-3AD203B41FA5}">
                      <a16:colId xmlns:a16="http://schemas.microsoft.com/office/drawing/2014/main" val="1303343091"/>
                    </a:ext>
                  </a:extLst>
                </a:gridCol>
              </a:tblGrid>
              <a:tr h="545692">
                <a:tc>
                  <a:txBody>
                    <a:bodyPr/>
                    <a:lstStyle/>
                    <a:p>
                      <a:r>
                        <a:rPr lang="en-US" sz="1400" dirty="0"/>
                        <a:t>Feature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4068724"/>
                  </a:ext>
                </a:extLst>
              </a:tr>
              <a:tr h="545692">
                <a:tc>
                  <a:txBody>
                    <a:bodyPr/>
                    <a:lstStyle/>
                    <a:p>
                      <a:r>
                        <a:rPr lang="en-US" sz="1700" b="1" dirty="0"/>
                        <a:t>Run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An end-to-end definition, training and testing of an ML model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827602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</a:rPr>
                        <a:t>Experiment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collection of iterative runs for a model, with varying hyperparameter values, algorithms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301304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</a:rPr>
                        <a:t>Model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 persisted trained ML model with related assets and metadata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381551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</a:rPr>
                        <a:t>Nesting, versioning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Parent and child models and runs can be defined; multiple versions of same model can exist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873271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700" b="1" kern="1200" dirty="0">
                          <a:solidFill>
                            <a:schemeClr val="dk1"/>
                          </a:solidFill>
                        </a:rPr>
                        <a:t>How to access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Experiments and models accessible from workspace browser or from within notebooks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026723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7423D7E-7F0C-0D7C-AB80-15958EE5D3D2}"/>
              </a:ext>
            </a:extLst>
          </p:cNvPr>
          <p:cNvSpPr/>
          <p:nvPr/>
        </p:nvSpPr>
        <p:spPr>
          <a:xfrm>
            <a:off x="628650" y="1941286"/>
            <a:ext cx="7886700" cy="507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EF88B-CAFB-4979-C61F-4CE13E8C05A7}"/>
              </a:ext>
            </a:extLst>
          </p:cNvPr>
          <p:cNvSpPr/>
          <p:nvPr/>
        </p:nvSpPr>
        <p:spPr>
          <a:xfrm>
            <a:off x="628650" y="2448808"/>
            <a:ext cx="7886700" cy="6222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4D32E3-60B9-63E1-1CB2-2EF036BEFA2B}"/>
              </a:ext>
            </a:extLst>
          </p:cNvPr>
          <p:cNvSpPr/>
          <p:nvPr/>
        </p:nvSpPr>
        <p:spPr>
          <a:xfrm>
            <a:off x="628650" y="3071046"/>
            <a:ext cx="7886700" cy="6222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047E7-58F2-628F-5222-E06CE488C736}"/>
              </a:ext>
            </a:extLst>
          </p:cNvPr>
          <p:cNvSpPr/>
          <p:nvPr/>
        </p:nvSpPr>
        <p:spPr>
          <a:xfrm>
            <a:off x="628650" y="3693284"/>
            <a:ext cx="7886700" cy="591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F262F0-EB3B-47FD-A316-D0C2AC6F185C}"/>
              </a:ext>
            </a:extLst>
          </p:cNvPr>
          <p:cNvSpPr/>
          <p:nvPr/>
        </p:nvSpPr>
        <p:spPr>
          <a:xfrm>
            <a:off x="628650" y="4315522"/>
            <a:ext cx="7886700" cy="591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9910862E-334F-B0FC-8355-D77C2E2B04FE}"/>
              </a:ext>
            </a:extLst>
          </p:cNvPr>
          <p:cNvGrpSpPr/>
          <p:nvPr/>
        </p:nvGrpSpPr>
        <p:grpSpPr>
          <a:xfrm>
            <a:off x="8149852" y="88106"/>
            <a:ext cx="371475" cy="371475"/>
            <a:chOff x="3200400" y="2514600"/>
            <a:chExt cx="495300" cy="4953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11C744-1F13-B231-753E-34A9D0DCCE2C}"/>
                </a:ext>
              </a:extLst>
            </p:cNvPr>
            <p:cNvSpPr/>
            <p:nvPr/>
          </p:nvSpPr>
          <p:spPr>
            <a:xfrm>
              <a:off x="3200400" y="2514600"/>
              <a:ext cx="495300" cy="495300"/>
            </a:xfrm>
            <a:custGeom>
              <a:avLst/>
              <a:gdLst>
                <a:gd name="connsiteX0" fmla="*/ 0 w 495300"/>
                <a:gd name="connsiteY0" fmla="*/ 66867 h 495300"/>
                <a:gd name="connsiteX1" fmla="*/ 66675 w 495300"/>
                <a:gd name="connsiteY1" fmla="*/ 192 h 495300"/>
                <a:gd name="connsiteX2" fmla="*/ 428625 w 495300"/>
                <a:gd name="connsiteY2" fmla="*/ 192 h 495300"/>
                <a:gd name="connsiteX3" fmla="*/ 495300 w 495300"/>
                <a:gd name="connsiteY3" fmla="*/ 66867 h 495300"/>
                <a:gd name="connsiteX4" fmla="*/ 495300 w 495300"/>
                <a:gd name="connsiteY4" fmla="*/ 428817 h 495300"/>
                <a:gd name="connsiteX5" fmla="*/ 428625 w 495300"/>
                <a:gd name="connsiteY5" fmla="*/ 495492 h 495300"/>
                <a:gd name="connsiteX6" fmla="*/ 66675 w 495300"/>
                <a:gd name="connsiteY6" fmla="*/ 495492 h 495300"/>
                <a:gd name="connsiteX7" fmla="*/ 0 w 495300"/>
                <a:gd name="connsiteY7" fmla="*/ 428817 h 495300"/>
                <a:gd name="connsiteX8" fmla="*/ 0 w 495300"/>
                <a:gd name="connsiteY8" fmla="*/ 66867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300" h="495300">
                  <a:moveTo>
                    <a:pt x="0" y="66867"/>
                  </a:moveTo>
                  <a:cubicBezTo>
                    <a:pt x="0" y="30043"/>
                    <a:pt x="29851" y="192"/>
                    <a:pt x="66675" y="192"/>
                  </a:cubicBezTo>
                  <a:lnTo>
                    <a:pt x="428625" y="192"/>
                  </a:lnTo>
                  <a:cubicBezTo>
                    <a:pt x="465449" y="192"/>
                    <a:pt x="495300" y="30043"/>
                    <a:pt x="495300" y="66867"/>
                  </a:cubicBezTo>
                  <a:lnTo>
                    <a:pt x="495300" y="428817"/>
                  </a:lnTo>
                  <a:cubicBezTo>
                    <a:pt x="495300" y="465641"/>
                    <a:pt x="465449" y="495492"/>
                    <a:pt x="428625" y="495492"/>
                  </a:cubicBezTo>
                  <a:lnTo>
                    <a:pt x="66675" y="495492"/>
                  </a:lnTo>
                  <a:cubicBezTo>
                    <a:pt x="29851" y="495492"/>
                    <a:pt x="0" y="465641"/>
                    <a:pt x="0" y="428817"/>
                  </a:cubicBezTo>
                  <a:lnTo>
                    <a:pt x="0" y="6686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5F5F5"/>
                </a:gs>
                <a:gs pos="100000">
                  <a:srgbClr val="EBEBEB"/>
                </a:gs>
              </a:gsLst>
              <a:lin ang="497249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4BB9B3-0709-2C1B-F5EA-3E60A70F5E17}"/>
                </a:ext>
              </a:extLst>
            </p:cNvPr>
            <p:cNvSpPr/>
            <p:nvPr/>
          </p:nvSpPr>
          <p:spPr>
            <a:xfrm>
              <a:off x="3200400" y="2514600"/>
              <a:ext cx="495300" cy="495300"/>
            </a:xfrm>
            <a:custGeom>
              <a:avLst/>
              <a:gdLst>
                <a:gd name="connsiteX0" fmla="*/ 0 w 495300"/>
                <a:gd name="connsiteY0" fmla="*/ 66867 h 495300"/>
                <a:gd name="connsiteX1" fmla="*/ 66675 w 495300"/>
                <a:gd name="connsiteY1" fmla="*/ 192 h 495300"/>
                <a:gd name="connsiteX2" fmla="*/ 428625 w 495300"/>
                <a:gd name="connsiteY2" fmla="*/ 192 h 495300"/>
                <a:gd name="connsiteX3" fmla="*/ 495300 w 495300"/>
                <a:gd name="connsiteY3" fmla="*/ 66867 h 495300"/>
                <a:gd name="connsiteX4" fmla="*/ 495300 w 495300"/>
                <a:gd name="connsiteY4" fmla="*/ 428817 h 495300"/>
                <a:gd name="connsiteX5" fmla="*/ 428625 w 495300"/>
                <a:gd name="connsiteY5" fmla="*/ 495492 h 495300"/>
                <a:gd name="connsiteX6" fmla="*/ 66675 w 495300"/>
                <a:gd name="connsiteY6" fmla="*/ 495492 h 495300"/>
                <a:gd name="connsiteX7" fmla="*/ 0 w 495300"/>
                <a:gd name="connsiteY7" fmla="*/ 428817 h 495300"/>
                <a:gd name="connsiteX8" fmla="*/ 0 w 495300"/>
                <a:gd name="connsiteY8" fmla="*/ 66867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300" h="495300">
                  <a:moveTo>
                    <a:pt x="0" y="66867"/>
                  </a:moveTo>
                  <a:cubicBezTo>
                    <a:pt x="0" y="30043"/>
                    <a:pt x="29851" y="192"/>
                    <a:pt x="66675" y="192"/>
                  </a:cubicBezTo>
                  <a:lnTo>
                    <a:pt x="428625" y="192"/>
                  </a:lnTo>
                  <a:cubicBezTo>
                    <a:pt x="465449" y="192"/>
                    <a:pt x="495300" y="30043"/>
                    <a:pt x="495300" y="66867"/>
                  </a:cubicBezTo>
                  <a:lnTo>
                    <a:pt x="495300" y="428817"/>
                  </a:lnTo>
                  <a:cubicBezTo>
                    <a:pt x="495300" y="465641"/>
                    <a:pt x="465449" y="495492"/>
                    <a:pt x="428625" y="495492"/>
                  </a:cubicBezTo>
                  <a:lnTo>
                    <a:pt x="66675" y="495492"/>
                  </a:lnTo>
                  <a:cubicBezTo>
                    <a:pt x="29851" y="495492"/>
                    <a:pt x="0" y="465641"/>
                    <a:pt x="0" y="428817"/>
                  </a:cubicBezTo>
                  <a:lnTo>
                    <a:pt x="0" y="66867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C8DE37-3637-24B5-B007-FD63BA2F8BC3}"/>
                </a:ext>
              </a:extLst>
            </p:cNvPr>
            <p:cNvSpPr/>
            <p:nvPr/>
          </p:nvSpPr>
          <p:spPr>
            <a:xfrm>
              <a:off x="3200400" y="2514600"/>
              <a:ext cx="495300" cy="495300"/>
            </a:xfrm>
            <a:custGeom>
              <a:avLst/>
              <a:gdLst>
                <a:gd name="connsiteX0" fmla="*/ 428625 w 495300"/>
                <a:gd name="connsiteY0" fmla="*/ 9717 h 495300"/>
                <a:gd name="connsiteX1" fmla="*/ 66675 w 495300"/>
                <a:gd name="connsiteY1" fmla="*/ 9717 h 495300"/>
                <a:gd name="connsiteX2" fmla="*/ 9525 w 495300"/>
                <a:gd name="connsiteY2" fmla="*/ 66867 h 495300"/>
                <a:gd name="connsiteX3" fmla="*/ 9525 w 495300"/>
                <a:gd name="connsiteY3" fmla="*/ 428817 h 495300"/>
                <a:gd name="connsiteX4" fmla="*/ 66675 w 495300"/>
                <a:gd name="connsiteY4" fmla="*/ 485967 h 495300"/>
                <a:gd name="connsiteX5" fmla="*/ 428625 w 495300"/>
                <a:gd name="connsiteY5" fmla="*/ 485967 h 495300"/>
                <a:gd name="connsiteX6" fmla="*/ 485775 w 495300"/>
                <a:gd name="connsiteY6" fmla="*/ 428817 h 495300"/>
                <a:gd name="connsiteX7" fmla="*/ 485775 w 495300"/>
                <a:gd name="connsiteY7" fmla="*/ 66867 h 495300"/>
                <a:gd name="connsiteX8" fmla="*/ 428625 w 495300"/>
                <a:gd name="connsiteY8" fmla="*/ 9717 h 495300"/>
                <a:gd name="connsiteX9" fmla="*/ 66675 w 495300"/>
                <a:gd name="connsiteY9" fmla="*/ 192 h 495300"/>
                <a:gd name="connsiteX10" fmla="*/ 0 w 495300"/>
                <a:gd name="connsiteY10" fmla="*/ 66867 h 495300"/>
                <a:gd name="connsiteX11" fmla="*/ 0 w 495300"/>
                <a:gd name="connsiteY11" fmla="*/ 428817 h 495300"/>
                <a:gd name="connsiteX12" fmla="*/ 66675 w 495300"/>
                <a:gd name="connsiteY12" fmla="*/ 495492 h 495300"/>
                <a:gd name="connsiteX13" fmla="*/ 428625 w 495300"/>
                <a:gd name="connsiteY13" fmla="*/ 495492 h 495300"/>
                <a:gd name="connsiteX14" fmla="*/ 495300 w 495300"/>
                <a:gd name="connsiteY14" fmla="*/ 428817 h 495300"/>
                <a:gd name="connsiteX15" fmla="*/ 495300 w 495300"/>
                <a:gd name="connsiteY15" fmla="*/ 66867 h 495300"/>
                <a:gd name="connsiteX16" fmla="*/ 428625 w 495300"/>
                <a:gd name="connsiteY16" fmla="*/ 192 h 495300"/>
                <a:gd name="connsiteX17" fmla="*/ 66675 w 495300"/>
                <a:gd name="connsiteY17" fmla="*/ 192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300" h="495300">
                  <a:moveTo>
                    <a:pt x="428625" y="9717"/>
                  </a:moveTo>
                  <a:lnTo>
                    <a:pt x="66675" y="9717"/>
                  </a:lnTo>
                  <a:cubicBezTo>
                    <a:pt x="35112" y="9717"/>
                    <a:pt x="9525" y="35304"/>
                    <a:pt x="9525" y="66867"/>
                  </a:cubicBezTo>
                  <a:lnTo>
                    <a:pt x="9525" y="428817"/>
                  </a:lnTo>
                  <a:cubicBezTo>
                    <a:pt x="9525" y="460380"/>
                    <a:pt x="35112" y="485967"/>
                    <a:pt x="66675" y="485967"/>
                  </a:cubicBezTo>
                  <a:lnTo>
                    <a:pt x="428625" y="485967"/>
                  </a:lnTo>
                  <a:cubicBezTo>
                    <a:pt x="460188" y="485967"/>
                    <a:pt x="485775" y="460380"/>
                    <a:pt x="485775" y="428817"/>
                  </a:cubicBezTo>
                  <a:lnTo>
                    <a:pt x="485775" y="66867"/>
                  </a:lnTo>
                  <a:cubicBezTo>
                    <a:pt x="485775" y="35304"/>
                    <a:pt x="460188" y="9717"/>
                    <a:pt x="428625" y="9717"/>
                  </a:cubicBezTo>
                  <a:close/>
                  <a:moveTo>
                    <a:pt x="66675" y="192"/>
                  </a:moveTo>
                  <a:cubicBezTo>
                    <a:pt x="29851" y="192"/>
                    <a:pt x="0" y="30043"/>
                    <a:pt x="0" y="66867"/>
                  </a:cubicBezTo>
                  <a:lnTo>
                    <a:pt x="0" y="428817"/>
                  </a:lnTo>
                  <a:cubicBezTo>
                    <a:pt x="0" y="465641"/>
                    <a:pt x="29851" y="495492"/>
                    <a:pt x="66675" y="495492"/>
                  </a:cubicBezTo>
                  <a:lnTo>
                    <a:pt x="428625" y="495492"/>
                  </a:lnTo>
                  <a:cubicBezTo>
                    <a:pt x="465449" y="495492"/>
                    <a:pt x="495300" y="465641"/>
                    <a:pt x="495300" y="428817"/>
                  </a:cubicBezTo>
                  <a:lnTo>
                    <a:pt x="495300" y="66867"/>
                  </a:lnTo>
                  <a:cubicBezTo>
                    <a:pt x="495300" y="30043"/>
                    <a:pt x="465449" y="192"/>
                    <a:pt x="428625" y="192"/>
                  </a:cubicBezTo>
                  <a:lnTo>
                    <a:pt x="66675" y="192"/>
                  </a:lnTo>
                  <a:close/>
                </a:path>
              </a:pathLst>
            </a:custGeom>
            <a:gradFill>
              <a:gsLst>
                <a:gs pos="0">
                  <a:srgbClr val="BBBBBB"/>
                </a:gs>
                <a:gs pos="50000">
                  <a:srgbClr val="A1A1A1"/>
                </a:gs>
                <a:gs pos="100000">
                  <a:srgbClr val="888888"/>
                </a:gs>
              </a:gsLst>
              <a:lin ang="4944325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BC2042-ABC3-C169-A458-33056B9E3882}"/>
                </a:ext>
              </a:extLst>
            </p:cNvPr>
            <p:cNvSpPr/>
            <p:nvPr/>
          </p:nvSpPr>
          <p:spPr>
            <a:xfrm>
              <a:off x="3354432" y="2647950"/>
              <a:ext cx="187235" cy="228600"/>
            </a:xfrm>
            <a:custGeom>
              <a:avLst/>
              <a:gdLst>
                <a:gd name="connsiteX0" fmla="*/ 45993 w 187235"/>
                <a:gd name="connsiteY0" fmla="*/ 192 h 228600"/>
                <a:gd name="connsiteX1" fmla="*/ 41230 w 187235"/>
                <a:gd name="connsiteY1" fmla="*/ 4955 h 228600"/>
                <a:gd name="connsiteX2" fmla="*/ 45993 w 187235"/>
                <a:gd name="connsiteY2" fmla="*/ 9717 h 228600"/>
                <a:gd name="connsiteX3" fmla="*/ 55518 w 187235"/>
                <a:gd name="connsiteY3" fmla="*/ 9717 h 228600"/>
                <a:gd name="connsiteX4" fmla="*/ 55518 w 187235"/>
                <a:gd name="connsiteY4" fmla="*/ 90970 h 228600"/>
                <a:gd name="connsiteX5" fmla="*/ 50732 w 187235"/>
                <a:gd name="connsiteY5" fmla="*/ 108181 h 228600"/>
                <a:gd name="connsiteX6" fmla="*/ 4147 w 187235"/>
                <a:gd name="connsiteY6" fmla="*/ 185466 h 228600"/>
                <a:gd name="connsiteX7" fmla="*/ 28619 w 187235"/>
                <a:gd name="connsiteY7" fmla="*/ 228792 h 228600"/>
                <a:gd name="connsiteX8" fmla="*/ 158617 w 187235"/>
                <a:gd name="connsiteY8" fmla="*/ 228792 h 228600"/>
                <a:gd name="connsiteX9" fmla="*/ 183089 w 187235"/>
                <a:gd name="connsiteY9" fmla="*/ 185466 h 228600"/>
                <a:gd name="connsiteX10" fmla="*/ 136504 w 187235"/>
                <a:gd name="connsiteY10" fmla="*/ 108181 h 228600"/>
                <a:gd name="connsiteX11" fmla="*/ 131718 w 187235"/>
                <a:gd name="connsiteY11" fmla="*/ 90970 h 228600"/>
                <a:gd name="connsiteX12" fmla="*/ 131718 w 187235"/>
                <a:gd name="connsiteY12" fmla="*/ 9717 h 228600"/>
                <a:gd name="connsiteX13" fmla="*/ 141243 w 187235"/>
                <a:gd name="connsiteY13" fmla="*/ 9717 h 228600"/>
                <a:gd name="connsiteX14" fmla="*/ 146005 w 187235"/>
                <a:gd name="connsiteY14" fmla="*/ 4955 h 228600"/>
                <a:gd name="connsiteX15" fmla="*/ 141243 w 187235"/>
                <a:gd name="connsiteY15" fmla="*/ 192 h 228600"/>
                <a:gd name="connsiteX16" fmla="*/ 45993 w 187235"/>
                <a:gd name="connsiteY16" fmla="*/ 192 h 228600"/>
                <a:gd name="connsiteX17" fmla="*/ 12304 w 187235"/>
                <a:gd name="connsiteY17" fmla="*/ 190382 h 228600"/>
                <a:gd name="connsiteX18" fmla="*/ 35083 w 187235"/>
                <a:gd name="connsiteY18" fmla="*/ 152592 h 228600"/>
                <a:gd name="connsiteX19" fmla="*/ 151959 w 187235"/>
                <a:gd name="connsiteY19" fmla="*/ 152592 h 228600"/>
                <a:gd name="connsiteX20" fmla="*/ 152030 w 187235"/>
                <a:gd name="connsiteY20" fmla="*/ 152591 h 228600"/>
                <a:gd name="connsiteX21" fmla="*/ 152150 w 187235"/>
                <a:gd name="connsiteY21" fmla="*/ 152588 h 228600"/>
                <a:gd name="connsiteX22" fmla="*/ 174932 w 187235"/>
                <a:gd name="connsiteY22" fmla="*/ 190382 h 228600"/>
                <a:gd name="connsiteX23" fmla="*/ 158617 w 187235"/>
                <a:gd name="connsiteY23" fmla="*/ 219267 h 228600"/>
                <a:gd name="connsiteX24" fmla="*/ 28619 w 187235"/>
                <a:gd name="connsiteY24" fmla="*/ 219267 h 228600"/>
                <a:gd name="connsiteX25" fmla="*/ 12304 w 187235"/>
                <a:gd name="connsiteY25" fmla="*/ 19038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235" h="228600">
                  <a:moveTo>
                    <a:pt x="45993" y="192"/>
                  </a:moveTo>
                  <a:cubicBezTo>
                    <a:pt x="43363" y="192"/>
                    <a:pt x="41230" y="2325"/>
                    <a:pt x="41230" y="4955"/>
                  </a:cubicBezTo>
                  <a:cubicBezTo>
                    <a:pt x="41230" y="7584"/>
                    <a:pt x="43363" y="9717"/>
                    <a:pt x="45993" y="9717"/>
                  </a:cubicBezTo>
                  <a:lnTo>
                    <a:pt x="55518" y="9717"/>
                  </a:lnTo>
                  <a:lnTo>
                    <a:pt x="55518" y="90970"/>
                  </a:lnTo>
                  <a:cubicBezTo>
                    <a:pt x="55518" y="97036"/>
                    <a:pt x="53863" y="102986"/>
                    <a:pt x="50732" y="108181"/>
                  </a:cubicBezTo>
                  <a:lnTo>
                    <a:pt x="4147" y="185466"/>
                  </a:lnTo>
                  <a:cubicBezTo>
                    <a:pt x="-7334" y="204510"/>
                    <a:pt x="6382" y="228792"/>
                    <a:pt x="28619" y="228792"/>
                  </a:cubicBezTo>
                  <a:lnTo>
                    <a:pt x="158617" y="228792"/>
                  </a:lnTo>
                  <a:cubicBezTo>
                    <a:pt x="180854" y="228792"/>
                    <a:pt x="194570" y="204510"/>
                    <a:pt x="183089" y="185466"/>
                  </a:cubicBezTo>
                  <a:lnTo>
                    <a:pt x="136504" y="108181"/>
                  </a:lnTo>
                  <a:cubicBezTo>
                    <a:pt x="133372" y="102986"/>
                    <a:pt x="131718" y="97036"/>
                    <a:pt x="131718" y="90970"/>
                  </a:cubicBezTo>
                  <a:lnTo>
                    <a:pt x="131718" y="9717"/>
                  </a:lnTo>
                  <a:lnTo>
                    <a:pt x="141243" y="9717"/>
                  </a:lnTo>
                  <a:cubicBezTo>
                    <a:pt x="143873" y="9717"/>
                    <a:pt x="146005" y="7585"/>
                    <a:pt x="146005" y="4955"/>
                  </a:cubicBezTo>
                  <a:cubicBezTo>
                    <a:pt x="146005" y="2325"/>
                    <a:pt x="143873" y="192"/>
                    <a:pt x="141243" y="192"/>
                  </a:cubicBezTo>
                  <a:lnTo>
                    <a:pt x="45993" y="192"/>
                  </a:lnTo>
                  <a:close/>
                  <a:moveTo>
                    <a:pt x="12304" y="190382"/>
                  </a:moveTo>
                  <a:lnTo>
                    <a:pt x="35083" y="152592"/>
                  </a:lnTo>
                  <a:lnTo>
                    <a:pt x="151959" y="152592"/>
                  </a:lnTo>
                  <a:cubicBezTo>
                    <a:pt x="151982" y="152592"/>
                    <a:pt x="152006" y="152592"/>
                    <a:pt x="152030" y="152591"/>
                  </a:cubicBezTo>
                  <a:cubicBezTo>
                    <a:pt x="152070" y="152591"/>
                    <a:pt x="152110" y="152590"/>
                    <a:pt x="152150" y="152588"/>
                  </a:cubicBezTo>
                  <a:lnTo>
                    <a:pt x="174932" y="190382"/>
                  </a:lnTo>
                  <a:cubicBezTo>
                    <a:pt x="182585" y="203079"/>
                    <a:pt x="173441" y="219267"/>
                    <a:pt x="158617" y="219267"/>
                  </a:cubicBezTo>
                  <a:lnTo>
                    <a:pt x="28619" y="219267"/>
                  </a:lnTo>
                  <a:cubicBezTo>
                    <a:pt x="13795" y="219267"/>
                    <a:pt x="4651" y="203079"/>
                    <a:pt x="12304" y="190382"/>
                  </a:cubicBezTo>
                  <a:close/>
                </a:path>
              </a:pathLst>
            </a:custGeom>
            <a:gradFill>
              <a:gsLst>
                <a:gs pos="0">
                  <a:srgbClr val="4BA446"/>
                </a:gs>
                <a:gs pos="50000">
                  <a:srgbClr val="45903D"/>
                </a:gs>
                <a:gs pos="100000">
                  <a:srgbClr val="3F7D35"/>
                </a:gs>
              </a:gsLst>
              <a:lin ang="235915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3A52EC70-20E5-4846-406E-3BC2C77AC150}"/>
              </a:ext>
            </a:extLst>
          </p:cNvPr>
          <p:cNvGrpSpPr/>
          <p:nvPr/>
        </p:nvGrpSpPr>
        <p:grpSpPr>
          <a:xfrm>
            <a:off x="8624911" y="88106"/>
            <a:ext cx="371475" cy="371475"/>
            <a:chOff x="5638800" y="3124200"/>
            <a:chExt cx="495300" cy="4953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B2BF5A-8C25-1E24-D583-2B716E02487E}"/>
                </a:ext>
              </a:extLst>
            </p:cNvPr>
            <p:cNvSpPr/>
            <p:nvPr/>
          </p:nvSpPr>
          <p:spPr>
            <a:xfrm>
              <a:off x="5638800" y="3124200"/>
              <a:ext cx="495300" cy="495300"/>
            </a:xfrm>
            <a:custGeom>
              <a:avLst/>
              <a:gdLst>
                <a:gd name="connsiteX0" fmla="*/ 256 w 495300"/>
                <a:gd name="connsiteY0" fmla="*/ 66931 h 495300"/>
                <a:gd name="connsiteX1" fmla="*/ 66931 w 495300"/>
                <a:gd name="connsiteY1" fmla="*/ 256 h 495300"/>
                <a:gd name="connsiteX2" fmla="*/ 428881 w 495300"/>
                <a:gd name="connsiteY2" fmla="*/ 256 h 495300"/>
                <a:gd name="connsiteX3" fmla="*/ 495556 w 495300"/>
                <a:gd name="connsiteY3" fmla="*/ 66931 h 495300"/>
                <a:gd name="connsiteX4" fmla="*/ 495556 w 495300"/>
                <a:gd name="connsiteY4" fmla="*/ 428881 h 495300"/>
                <a:gd name="connsiteX5" fmla="*/ 428881 w 495300"/>
                <a:gd name="connsiteY5" fmla="*/ 495556 h 495300"/>
                <a:gd name="connsiteX6" fmla="*/ 66931 w 495300"/>
                <a:gd name="connsiteY6" fmla="*/ 495556 h 495300"/>
                <a:gd name="connsiteX7" fmla="*/ 256 w 495300"/>
                <a:gd name="connsiteY7" fmla="*/ 428881 h 495300"/>
                <a:gd name="connsiteX8" fmla="*/ 256 w 495300"/>
                <a:gd name="connsiteY8" fmla="*/ 66931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300" h="495300">
                  <a:moveTo>
                    <a:pt x="256" y="66931"/>
                  </a:moveTo>
                  <a:cubicBezTo>
                    <a:pt x="256" y="30107"/>
                    <a:pt x="30107" y="256"/>
                    <a:pt x="66931" y="256"/>
                  </a:cubicBezTo>
                  <a:lnTo>
                    <a:pt x="428881" y="256"/>
                  </a:lnTo>
                  <a:cubicBezTo>
                    <a:pt x="465705" y="256"/>
                    <a:pt x="495556" y="30107"/>
                    <a:pt x="495556" y="66931"/>
                  </a:cubicBezTo>
                  <a:lnTo>
                    <a:pt x="495556" y="428881"/>
                  </a:lnTo>
                  <a:cubicBezTo>
                    <a:pt x="495556" y="465705"/>
                    <a:pt x="465705" y="495556"/>
                    <a:pt x="428881" y="495556"/>
                  </a:cubicBezTo>
                  <a:lnTo>
                    <a:pt x="66931" y="495556"/>
                  </a:lnTo>
                  <a:cubicBezTo>
                    <a:pt x="30107" y="495556"/>
                    <a:pt x="256" y="465705"/>
                    <a:pt x="256" y="428881"/>
                  </a:cubicBezTo>
                  <a:lnTo>
                    <a:pt x="256" y="6693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5F5F5"/>
                </a:gs>
                <a:gs pos="100000">
                  <a:srgbClr val="EBEBEB"/>
                </a:gs>
              </a:gsLst>
              <a:lin ang="497249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B117B08-8F04-011D-567A-B29E56A6C146}"/>
                </a:ext>
              </a:extLst>
            </p:cNvPr>
            <p:cNvSpPr/>
            <p:nvPr/>
          </p:nvSpPr>
          <p:spPr>
            <a:xfrm>
              <a:off x="5638800" y="3124200"/>
              <a:ext cx="495300" cy="495300"/>
            </a:xfrm>
            <a:custGeom>
              <a:avLst/>
              <a:gdLst>
                <a:gd name="connsiteX0" fmla="*/ 256 w 495300"/>
                <a:gd name="connsiteY0" fmla="*/ 66931 h 495300"/>
                <a:gd name="connsiteX1" fmla="*/ 66931 w 495300"/>
                <a:gd name="connsiteY1" fmla="*/ 256 h 495300"/>
                <a:gd name="connsiteX2" fmla="*/ 428881 w 495300"/>
                <a:gd name="connsiteY2" fmla="*/ 256 h 495300"/>
                <a:gd name="connsiteX3" fmla="*/ 495556 w 495300"/>
                <a:gd name="connsiteY3" fmla="*/ 66931 h 495300"/>
                <a:gd name="connsiteX4" fmla="*/ 495556 w 495300"/>
                <a:gd name="connsiteY4" fmla="*/ 428881 h 495300"/>
                <a:gd name="connsiteX5" fmla="*/ 428881 w 495300"/>
                <a:gd name="connsiteY5" fmla="*/ 495556 h 495300"/>
                <a:gd name="connsiteX6" fmla="*/ 66931 w 495300"/>
                <a:gd name="connsiteY6" fmla="*/ 495556 h 495300"/>
                <a:gd name="connsiteX7" fmla="*/ 256 w 495300"/>
                <a:gd name="connsiteY7" fmla="*/ 428881 h 495300"/>
                <a:gd name="connsiteX8" fmla="*/ 256 w 495300"/>
                <a:gd name="connsiteY8" fmla="*/ 66931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300" h="495300">
                  <a:moveTo>
                    <a:pt x="256" y="66931"/>
                  </a:moveTo>
                  <a:cubicBezTo>
                    <a:pt x="256" y="30107"/>
                    <a:pt x="30107" y="256"/>
                    <a:pt x="66931" y="256"/>
                  </a:cubicBezTo>
                  <a:lnTo>
                    <a:pt x="428881" y="256"/>
                  </a:lnTo>
                  <a:cubicBezTo>
                    <a:pt x="465705" y="256"/>
                    <a:pt x="495556" y="30107"/>
                    <a:pt x="495556" y="66931"/>
                  </a:cubicBezTo>
                  <a:lnTo>
                    <a:pt x="495556" y="428881"/>
                  </a:lnTo>
                  <a:cubicBezTo>
                    <a:pt x="495556" y="465705"/>
                    <a:pt x="465705" y="495556"/>
                    <a:pt x="428881" y="495556"/>
                  </a:cubicBezTo>
                  <a:lnTo>
                    <a:pt x="66931" y="495556"/>
                  </a:lnTo>
                  <a:cubicBezTo>
                    <a:pt x="30107" y="495556"/>
                    <a:pt x="256" y="465705"/>
                    <a:pt x="256" y="428881"/>
                  </a:cubicBezTo>
                  <a:lnTo>
                    <a:pt x="256" y="66931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CC6299-6852-6B03-8582-2C11366B6524}"/>
                </a:ext>
              </a:extLst>
            </p:cNvPr>
            <p:cNvSpPr/>
            <p:nvPr/>
          </p:nvSpPr>
          <p:spPr>
            <a:xfrm>
              <a:off x="5638800" y="3124200"/>
              <a:ext cx="495300" cy="495300"/>
            </a:xfrm>
            <a:custGeom>
              <a:avLst/>
              <a:gdLst>
                <a:gd name="connsiteX0" fmla="*/ 428881 w 495300"/>
                <a:gd name="connsiteY0" fmla="*/ 9781 h 495300"/>
                <a:gd name="connsiteX1" fmla="*/ 66931 w 495300"/>
                <a:gd name="connsiteY1" fmla="*/ 9781 h 495300"/>
                <a:gd name="connsiteX2" fmla="*/ 9781 w 495300"/>
                <a:gd name="connsiteY2" fmla="*/ 66931 h 495300"/>
                <a:gd name="connsiteX3" fmla="*/ 9781 w 495300"/>
                <a:gd name="connsiteY3" fmla="*/ 428881 h 495300"/>
                <a:gd name="connsiteX4" fmla="*/ 66931 w 495300"/>
                <a:gd name="connsiteY4" fmla="*/ 486031 h 495300"/>
                <a:gd name="connsiteX5" fmla="*/ 428881 w 495300"/>
                <a:gd name="connsiteY5" fmla="*/ 486031 h 495300"/>
                <a:gd name="connsiteX6" fmla="*/ 486031 w 495300"/>
                <a:gd name="connsiteY6" fmla="*/ 428881 h 495300"/>
                <a:gd name="connsiteX7" fmla="*/ 486031 w 495300"/>
                <a:gd name="connsiteY7" fmla="*/ 66931 h 495300"/>
                <a:gd name="connsiteX8" fmla="*/ 428881 w 495300"/>
                <a:gd name="connsiteY8" fmla="*/ 9781 h 495300"/>
                <a:gd name="connsiteX9" fmla="*/ 66931 w 495300"/>
                <a:gd name="connsiteY9" fmla="*/ 256 h 495300"/>
                <a:gd name="connsiteX10" fmla="*/ 256 w 495300"/>
                <a:gd name="connsiteY10" fmla="*/ 66931 h 495300"/>
                <a:gd name="connsiteX11" fmla="*/ 256 w 495300"/>
                <a:gd name="connsiteY11" fmla="*/ 428881 h 495300"/>
                <a:gd name="connsiteX12" fmla="*/ 66931 w 495300"/>
                <a:gd name="connsiteY12" fmla="*/ 495556 h 495300"/>
                <a:gd name="connsiteX13" fmla="*/ 428881 w 495300"/>
                <a:gd name="connsiteY13" fmla="*/ 495556 h 495300"/>
                <a:gd name="connsiteX14" fmla="*/ 495556 w 495300"/>
                <a:gd name="connsiteY14" fmla="*/ 428881 h 495300"/>
                <a:gd name="connsiteX15" fmla="*/ 495556 w 495300"/>
                <a:gd name="connsiteY15" fmla="*/ 66931 h 495300"/>
                <a:gd name="connsiteX16" fmla="*/ 428881 w 495300"/>
                <a:gd name="connsiteY16" fmla="*/ 256 h 495300"/>
                <a:gd name="connsiteX17" fmla="*/ 66931 w 495300"/>
                <a:gd name="connsiteY17" fmla="*/ 256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300" h="495300">
                  <a:moveTo>
                    <a:pt x="428881" y="9781"/>
                  </a:moveTo>
                  <a:lnTo>
                    <a:pt x="66931" y="9781"/>
                  </a:lnTo>
                  <a:cubicBezTo>
                    <a:pt x="35368" y="9781"/>
                    <a:pt x="9781" y="35368"/>
                    <a:pt x="9781" y="66931"/>
                  </a:cubicBezTo>
                  <a:lnTo>
                    <a:pt x="9781" y="428881"/>
                  </a:lnTo>
                  <a:cubicBezTo>
                    <a:pt x="9781" y="460444"/>
                    <a:pt x="35368" y="486031"/>
                    <a:pt x="66931" y="486031"/>
                  </a:cubicBezTo>
                  <a:lnTo>
                    <a:pt x="428881" y="486031"/>
                  </a:lnTo>
                  <a:cubicBezTo>
                    <a:pt x="460444" y="486031"/>
                    <a:pt x="486031" y="460444"/>
                    <a:pt x="486031" y="428881"/>
                  </a:cubicBezTo>
                  <a:lnTo>
                    <a:pt x="486031" y="66931"/>
                  </a:lnTo>
                  <a:cubicBezTo>
                    <a:pt x="486031" y="35368"/>
                    <a:pt x="460444" y="9781"/>
                    <a:pt x="428881" y="9781"/>
                  </a:cubicBezTo>
                  <a:close/>
                  <a:moveTo>
                    <a:pt x="66931" y="256"/>
                  </a:moveTo>
                  <a:cubicBezTo>
                    <a:pt x="30107" y="256"/>
                    <a:pt x="256" y="30107"/>
                    <a:pt x="256" y="66931"/>
                  </a:cubicBezTo>
                  <a:lnTo>
                    <a:pt x="256" y="428881"/>
                  </a:lnTo>
                  <a:cubicBezTo>
                    <a:pt x="256" y="465705"/>
                    <a:pt x="30107" y="495556"/>
                    <a:pt x="66931" y="495556"/>
                  </a:cubicBezTo>
                  <a:lnTo>
                    <a:pt x="428881" y="495556"/>
                  </a:lnTo>
                  <a:cubicBezTo>
                    <a:pt x="465705" y="495556"/>
                    <a:pt x="495556" y="465705"/>
                    <a:pt x="495556" y="428881"/>
                  </a:cubicBezTo>
                  <a:lnTo>
                    <a:pt x="495556" y="66931"/>
                  </a:lnTo>
                  <a:cubicBezTo>
                    <a:pt x="495556" y="30107"/>
                    <a:pt x="465705" y="256"/>
                    <a:pt x="428881" y="256"/>
                  </a:cubicBezTo>
                  <a:lnTo>
                    <a:pt x="66931" y="256"/>
                  </a:lnTo>
                  <a:close/>
                </a:path>
              </a:pathLst>
            </a:custGeom>
            <a:gradFill>
              <a:gsLst>
                <a:gs pos="0">
                  <a:srgbClr val="BBBBBB"/>
                </a:gs>
                <a:gs pos="50000">
                  <a:srgbClr val="A1A1A1"/>
                </a:gs>
                <a:gs pos="100000">
                  <a:srgbClr val="888888"/>
                </a:gs>
              </a:gsLst>
              <a:lin ang="4944325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CAAB68-B02F-7E9F-AFB7-E16D697F0BD6}"/>
                </a:ext>
              </a:extLst>
            </p:cNvPr>
            <p:cNvSpPr/>
            <p:nvPr/>
          </p:nvSpPr>
          <p:spPr>
            <a:xfrm>
              <a:off x="5776913" y="3254443"/>
              <a:ext cx="219075" cy="234811"/>
            </a:xfrm>
            <a:custGeom>
              <a:avLst/>
              <a:gdLst>
                <a:gd name="connsiteX0" fmla="*/ 132422 w 219075"/>
                <a:gd name="connsiteY0" fmla="*/ 5975 h 234811"/>
                <a:gd name="connsiteX1" fmla="*/ 87165 w 219075"/>
                <a:gd name="connsiteY1" fmla="*/ 5975 h 234811"/>
                <a:gd name="connsiteX2" fmla="*/ 10254 w 219075"/>
                <a:gd name="connsiteY2" fmla="*/ 47504 h 234811"/>
                <a:gd name="connsiteX3" fmla="*/ 256 w 219075"/>
                <a:gd name="connsiteY3" fmla="*/ 64267 h 234811"/>
                <a:gd name="connsiteX4" fmla="*/ 256 w 219075"/>
                <a:gd name="connsiteY4" fmla="*/ 154985 h 234811"/>
                <a:gd name="connsiteX5" fmla="*/ 20112 w 219075"/>
                <a:gd name="connsiteY5" fmla="*/ 188433 h 234811"/>
                <a:gd name="connsiteX6" fmla="*/ 103994 w 219075"/>
                <a:gd name="connsiteY6" fmla="*/ 234186 h 234811"/>
                <a:gd name="connsiteX7" fmla="*/ 109794 w 219075"/>
                <a:gd name="connsiteY7" fmla="*/ 234652 h 234811"/>
                <a:gd name="connsiteX8" fmla="*/ 115593 w 219075"/>
                <a:gd name="connsiteY8" fmla="*/ 234186 h 234811"/>
                <a:gd name="connsiteX9" fmla="*/ 199475 w 219075"/>
                <a:gd name="connsiteY9" fmla="*/ 188433 h 234811"/>
                <a:gd name="connsiteX10" fmla="*/ 219331 w 219075"/>
                <a:gd name="connsiteY10" fmla="*/ 154985 h 234811"/>
                <a:gd name="connsiteX11" fmla="*/ 219331 w 219075"/>
                <a:gd name="connsiteY11" fmla="*/ 64267 h 234811"/>
                <a:gd name="connsiteX12" fmla="*/ 209333 w 219075"/>
                <a:gd name="connsiteY12" fmla="*/ 47504 h 234811"/>
                <a:gd name="connsiteX13" fmla="*/ 132422 w 219075"/>
                <a:gd name="connsiteY13" fmla="*/ 5975 h 234811"/>
                <a:gd name="connsiteX14" fmla="*/ 105029 w 219075"/>
                <a:gd name="connsiteY14" fmla="*/ 142178 h 234811"/>
                <a:gd name="connsiteX15" fmla="*/ 105031 w 219075"/>
                <a:gd name="connsiteY15" fmla="*/ 141820 h 234811"/>
                <a:gd name="connsiteX16" fmla="*/ 90141 w 219075"/>
                <a:gd name="connsiteY16" fmla="*/ 117092 h 234811"/>
                <a:gd name="connsiteX17" fmla="*/ 9781 w 219075"/>
                <a:gd name="connsiteY17" fmla="*/ 73261 h 234811"/>
                <a:gd name="connsiteX18" fmla="*/ 9781 w 219075"/>
                <a:gd name="connsiteY18" fmla="*/ 154985 h 234811"/>
                <a:gd name="connsiteX19" fmla="*/ 24673 w 219075"/>
                <a:gd name="connsiteY19" fmla="*/ 180071 h 234811"/>
                <a:gd name="connsiteX20" fmla="*/ 105029 w 219075"/>
                <a:gd name="connsiteY20" fmla="*/ 223901 h 234811"/>
                <a:gd name="connsiteX21" fmla="*/ 105029 w 219075"/>
                <a:gd name="connsiteY21" fmla="*/ 142178 h 234811"/>
                <a:gd name="connsiteX22" fmla="*/ 114558 w 219075"/>
                <a:gd name="connsiteY22" fmla="*/ 142178 h 234811"/>
                <a:gd name="connsiteX23" fmla="*/ 114558 w 219075"/>
                <a:gd name="connsiteY23" fmla="*/ 223901 h 234811"/>
                <a:gd name="connsiteX24" fmla="*/ 194914 w 219075"/>
                <a:gd name="connsiteY24" fmla="*/ 180071 h 234811"/>
                <a:gd name="connsiteX25" fmla="*/ 209806 w 219075"/>
                <a:gd name="connsiteY25" fmla="*/ 154985 h 234811"/>
                <a:gd name="connsiteX26" fmla="*/ 209806 w 219075"/>
                <a:gd name="connsiteY26" fmla="*/ 73261 h 234811"/>
                <a:gd name="connsiteX27" fmla="*/ 129446 w 219075"/>
                <a:gd name="connsiteY27" fmla="*/ 117092 h 234811"/>
                <a:gd name="connsiteX28" fmla="*/ 114556 w 219075"/>
                <a:gd name="connsiteY28" fmla="*/ 141820 h 234811"/>
                <a:gd name="connsiteX29" fmla="*/ 114558 w 219075"/>
                <a:gd name="connsiteY29" fmla="*/ 142178 h 234811"/>
                <a:gd name="connsiteX30" fmla="*/ 209078 w 219075"/>
                <a:gd name="connsiteY30" fmla="*/ 60615 h 234811"/>
                <a:gd name="connsiteX31" fmla="*/ 207317 w 219075"/>
                <a:gd name="connsiteY31" fmla="*/ 57847 h 234811"/>
                <a:gd name="connsiteX32" fmla="*/ 209078 w 219075"/>
                <a:gd name="connsiteY32" fmla="*/ 60615 h 23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075" h="234811">
                  <a:moveTo>
                    <a:pt x="132422" y="5975"/>
                  </a:moveTo>
                  <a:cubicBezTo>
                    <a:pt x="118299" y="-1650"/>
                    <a:pt x="101287" y="-1650"/>
                    <a:pt x="87165" y="5975"/>
                  </a:cubicBezTo>
                  <a:lnTo>
                    <a:pt x="10254" y="47504"/>
                  </a:lnTo>
                  <a:cubicBezTo>
                    <a:pt x="4096" y="50830"/>
                    <a:pt x="256" y="57267"/>
                    <a:pt x="256" y="64267"/>
                  </a:cubicBezTo>
                  <a:lnTo>
                    <a:pt x="256" y="154985"/>
                  </a:lnTo>
                  <a:cubicBezTo>
                    <a:pt x="256" y="168927"/>
                    <a:pt x="7872" y="181756"/>
                    <a:pt x="20112" y="188433"/>
                  </a:cubicBezTo>
                  <a:lnTo>
                    <a:pt x="103994" y="234186"/>
                  </a:lnTo>
                  <a:cubicBezTo>
                    <a:pt x="105906" y="235229"/>
                    <a:pt x="107988" y="235296"/>
                    <a:pt x="109794" y="234652"/>
                  </a:cubicBezTo>
                  <a:cubicBezTo>
                    <a:pt x="111599" y="235296"/>
                    <a:pt x="113681" y="235229"/>
                    <a:pt x="115593" y="234186"/>
                  </a:cubicBezTo>
                  <a:lnTo>
                    <a:pt x="199475" y="188433"/>
                  </a:lnTo>
                  <a:cubicBezTo>
                    <a:pt x="211715" y="181756"/>
                    <a:pt x="219331" y="168927"/>
                    <a:pt x="219331" y="154985"/>
                  </a:cubicBezTo>
                  <a:lnTo>
                    <a:pt x="219331" y="64267"/>
                  </a:lnTo>
                  <a:cubicBezTo>
                    <a:pt x="219331" y="57267"/>
                    <a:pt x="215491" y="50830"/>
                    <a:pt x="209333" y="47504"/>
                  </a:cubicBezTo>
                  <a:lnTo>
                    <a:pt x="132422" y="5975"/>
                  </a:lnTo>
                  <a:close/>
                  <a:moveTo>
                    <a:pt x="105029" y="142178"/>
                  </a:moveTo>
                  <a:lnTo>
                    <a:pt x="105031" y="141820"/>
                  </a:lnTo>
                  <a:cubicBezTo>
                    <a:pt x="104901" y="131501"/>
                    <a:pt x="99216" y="122042"/>
                    <a:pt x="90141" y="117092"/>
                  </a:cubicBezTo>
                  <a:lnTo>
                    <a:pt x="9781" y="73261"/>
                  </a:lnTo>
                  <a:lnTo>
                    <a:pt x="9781" y="154985"/>
                  </a:lnTo>
                  <a:cubicBezTo>
                    <a:pt x="9781" y="165442"/>
                    <a:pt x="15493" y="175064"/>
                    <a:pt x="24673" y="180071"/>
                  </a:cubicBezTo>
                  <a:lnTo>
                    <a:pt x="105029" y="223901"/>
                  </a:lnTo>
                  <a:lnTo>
                    <a:pt x="105029" y="142178"/>
                  </a:lnTo>
                  <a:close/>
                  <a:moveTo>
                    <a:pt x="114558" y="142178"/>
                  </a:moveTo>
                  <a:lnTo>
                    <a:pt x="114558" y="223901"/>
                  </a:lnTo>
                  <a:lnTo>
                    <a:pt x="194914" y="180071"/>
                  </a:lnTo>
                  <a:cubicBezTo>
                    <a:pt x="204094" y="175064"/>
                    <a:pt x="209806" y="165442"/>
                    <a:pt x="209806" y="154985"/>
                  </a:cubicBezTo>
                  <a:lnTo>
                    <a:pt x="209806" y="73261"/>
                  </a:lnTo>
                  <a:lnTo>
                    <a:pt x="129446" y="117092"/>
                  </a:lnTo>
                  <a:cubicBezTo>
                    <a:pt x="120371" y="122042"/>
                    <a:pt x="114686" y="131501"/>
                    <a:pt x="114556" y="141820"/>
                  </a:cubicBezTo>
                  <a:lnTo>
                    <a:pt x="114558" y="142178"/>
                  </a:lnTo>
                  <a:close/>
                  <a:moveTo>
                    <a:pt x="209078" y="60615"/>
                  </a:moveTo>
                  <a:cubicBezTo>
                    <a:pt x="208525" y="59672"/>
                    <a:pt x="207937" y="58749"/>
                    <a:pt x="207317" y="57847"/>
                  </a:cubicBezTo>
                  <a:cubicBezTo>
                    <a:pt x="208061" y="58662"/>
                    <a:pt x="208656" y="59599"/>
                    <a:pt x="209078" y="60615"/>
                  </a:cubicBezTo>
                  <a:close/>
                </a:path>
              </a:pathLst>
            </a:custGeom>
            <a:gradFill>
              <a:gsLst>
                <a:gs pos="0">
                  <a:srgbClr val="4BA446"/>
                </a:gs>
                <a:gs pos="50000">
                  <a:srgbClr val="45903D"/>
                </a:gs>
                <a:gs pos="100000">
                  <a:srgbClr val="3F7D35"/>
                </a:gs>
              </a:gsLst>
              <a:lin ang="2580856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B532-C8BA-E493-D421-91DFFF6C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SPARK SQL PREDICT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7351-4110-C7F2-BB91-6F3AF2AEB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/>
              <a:t>Allows scoring of models from Spark SQL instead of the Transform method in Python</a:t>
            </a:r>
          </a:p>
          <a:p>
            <a:r>
              <a:rPr lang="en-US" sz="2300" dirty="0"/>
              <a:t>Requires model to be in the Fabric/</a:t>
            </a:r>
            <a:r>
              <a:rPr lang="en-US" sz="2300" dirty="0" err="1"/>
              <a:t>MLflow</a:t>
            </a:r>
            <a:r>
              <a:rPr lang="en-US" sz="2300" dirty="0"/>
              <a:t> model registry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dirty="0"/>
              <a:t>Works with </a:t>
            </a:r>
            <a:r>
              <a:rPr lang="en-US" sz="2300" b="0" i="0" dirty="0" err="1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PyTorch</a:t>
            </a:r>
            <a:r>
              <a:rPr lang="en-US" sz="23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, </a:t>
            </a:r>
            <a:r>
              <a:rPr lang="en-US" sz="2300" b="0" i="0" dirty="0" err="1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Sklearn</a:t>
            </a:r>
            <a:r>
              <a:rPr lang="en-US" sz="23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, Spark, TensorFlow, ONNX, </a:t>
            </a:r>
            <a:r>
              <a:rPr lang="en-US" sz="2300" b="0" i="0" dirty="0" err="1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XGBoost</a:t>
            </a:r>
            <a:r>
              <a:rPr lang="en-US" sz="23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, </a:t>
            </a:r>
            <a:r>
              <a:rPr lang="en-US" sz="2300" b="0" i="0" dirty="0" err="1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LightGBM</a:t>
            </a:r>
            <a:r>
              <a:rPr lang="en-US" sz="23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, </a:t>
            </a:r>
            <a:r>
              <a:rPr lang="en-US" sz="2300" b="0" i="0" dirty="0" err="1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CatBoost</a:t>
            </a:r>
            <a:r>
              <a:rPr lang="en-US" sz="23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, </a:t>
            </a:r>
            <a:r>
              <a:rPr lang="en-US" sz="2300" b="0" i="0" dirty="0" err="1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Statsmodels</a:t>
            </a:r>
            <a:r>
              <a:rPr lang="en-US" sz="23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, Prophet, </a:t>
            </a:r>
            <a:r>
              <a:rPr lang="en-US" sz="2300" b="0" i="0" dirty="0" err="1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Keras</a:t>
            </a:r>
            <a:br>
              <a:rPr lang="en-US" sz="23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</a:br>
            <a:endParaRPr lang="en-US" sz="2300" b="0" i="0" dirty="0">
              <a:solidFill>
                <a:srgbClr val="161616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en-US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sqlt</a:t>
            </a: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SQLTransformer</a:t>
            </a: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setStatement</a:t>
            </a: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</a:p>
          <a:p>
            <a:pPr marL="0" indent="0">
              <a:buNone/>
            </a:pP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17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"SELECT</a:t>
            </a:r>
            <a:r>
              <a:rPr lang="en-US" sz="17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PREDICT('</a:t>
            </a:r>
            <a:r>
              <a:rPr lang="en-US" sz="17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model_name</a:t>
            </a:r>
            <a:r>
              <a:rPr lang="en-US" sz="17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7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7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model_version</a:t>
            </a:r>
            <a:r>
              <a:rPr lang="en-US" sz="17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7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', </a:t>
            </a:r>
            <a:r>
              <a:rPr lang="en-US" sz="17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7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.join(features)</a:t>
            </a:r>
            <a:r>
              <a:rPr lang="en-US" sz="17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7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) as predictions FROM __THIS__"</a:t>
            </a: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7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sqlt.transform</a:t>
            </a:r>
            <a:r>
              <a:rPr lang="en-US" sz="17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7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df</a:t>
            </a:r>
            <a:r>
              <a:rPr lang="en-US" sz="17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).show()</a:t>
            </a:r>
            <a:endParaRPr lang="en-US" sz="1700" b="0" i="0" dirty="0">
              <a:solidFill>
                <a:srgbClr val="161616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DD556-5EEF-8BDD-467F-0F55C81BCF57}"/>
              </a:ext>
            </a:extLst>
          </p:cNvPr>
          <p:cNvSpPr/>
          <p:nvPr/>
        </p:nvSpPr>
        <p:spPr>
          <a:xfrm>
            <a:off x="428078" y="3435828"/>
            <a:ext cx="6448178" cy="1294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84" tIns="33336" rIns="67784" bIns="33336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dirty="0" err="1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MLflow</a:t>
            </a:r>
            <a:r>
              <a:rPr lang="en-US" sz="3000" dirty="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Experiments, Runs, Logging, and Registration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old" pitchFamily="-72" charset="0"/>
                <a:ea typeface="ＭＳ Ｐゴシック" pitchFamily="-72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8198685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E769-A987-F41F-E7DE-8A0A92F0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Data Wrangler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0145B-E30C-58E1-8B92-F314270531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2C2A917-AB4D-BE50-3DFF-5B4A40D18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311" y="102370"/>
            <a:ext cx="716860" cy="7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0A92F-D4F8-43B1-927E-38078B488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6DBF8-42A4-4BD5-AF26-5B5937865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1BD2F9-8FBB-4D82-A8C4-D614A8F21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BEF0-89D9-B42A-52C8-5E61ABF5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Python Coding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C5115C-4156-3029-0292-863F336346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9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074F67-D21C-4319-8482-479A16600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42C4CF-DBF4-4BD8-AB1C-DA6C9007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2F619-3390-4699-9E5C-E756D72BC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3A693-5E7D-46E6-8EF6-5C07B7DF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5FFAB-EB59-4852-98CC-9C323B52C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BE0B3F-C80B-4D1A-AFFB-8B268670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697C6B-0725-49C9-87ED-A0DADDB1A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2B343-0259-4C28-AA14-0E8D898AC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E5A60-F10B-47DD-A5D9-7EBF067B9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40C8-C884-4DB2-A0EC-F7843DCC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Meet Andrew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5DF6-AA1F-4DCA-A35F-B7F2CEF29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                          Founder </a:t>
            </a:r>
            <a:r>
              <a:rPr lang="en-US" dirty="0"/>
              <a:t>and CEO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Strategy, advisory for vendors in the analytics realm</a:t>
            </a:r>
          </a:p>
          <a:p>
            <a:r>
              <a:rPr lang="en-US" dirty="0"/>
              <a:t>Big Data reporter for The New Stack</a:t>
            </a:r>
          </a:p>
          <a:p>
            <a:r>
              <a:rPr lang="en-US" dirty="0"/>
              <a:t>Data and Analytics lead for GigaOm</a:t>
            </a:r>
          </a:p>
          <a:p>
            <a:r>
              <a:rPr lang="en-US" dirty="0"/>
              <a:t>Microsoft Regional Director, MVP</a:t>
            </a:r>
          </a:p>
          <a:p>
            <a:r>
              <a:rPr lang="en-US" dirty="0"/>
              <a:t>Co-chair Visual Studio Live!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D1B3F-8D98-4439-88F6-8760A94F49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2784"/>
            <a:ext cx="2160240" cy="9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1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84" tIns="33336" rIns="67784" bIns="33336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dirty="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Code Gen Techniques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old" pitchFamily="-72" charset="0"/>
                <a:ea typeface="ＭＳ Ｐゴシック" pitchFamily="-72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0849110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08F8-E8C9-66BD-DFD9-7E910E98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SynapseML</a:t>
            </a:r>
            <a:r>
              <a:rPr lang="en-US" b="1" dirty="0"/>
              <a:t>, FLAML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E5139C3-5ADD-16DD-0BF6-0BF70EE9E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1905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20AAC5-EB76-5B02-A7A2-E04C996A2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215" y="43456"/>
            <a:ext cx="607223" cy="46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9E5EB-EB5C-7B82-CBDC-15FBE2D8B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7935" y="62223"/>
            <a:ext cx="390224" cy="4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5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84" tIns="33336" rIns="67784" bIns="33336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dirty="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ML Training and Evaluation with </a:t>
            </a:r>
            <a:r>
              <a:rPr lang="en-US" sz="3000" dirty="0" err="1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SynapseML</a:t>
            </a:r>
            <a:endParaRPr lang="en-US" sz="3000" dirty="0">
              <a:solidFill>
                <a:srgbClr val="00B0E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old" pitchFamily="-72" charset="0"/>
                <a:ea typeface="ＭＳ Ｐゴシック" pitchFamily="-72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1189069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CCD9-4FDB-55FC-43CA-DF817BA5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Hyperparameter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40ACD-DE98-3F04-7944-2B5EF3462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FLAML + </a:t>
            </a:r>
            <a:r>
              <a:rPr lang="en-US" dirty="0" err="1"/>
              <a:t>PySpark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flaml.tune.run</a:t>
            </a:r>
            <a:endParaRPr lang="en-US" dirty="0"/>
          </a:p>
          <a:p>
            <a:pPr lvl="2"/>
            <a:r>
              <a:rPr lang="en-US" dirty="0" err="1"/>
              <a:t>time_budget_s</a:t>
            </a:r>
            <a:r>
              <a:rPr lang="en-US" dirty="0"/>
              <a:t>, metric, mode, verbose, </a:t>
            </a:r>
            <a:r>
              <a:rPr lang="en-US" dirty="0" err="1"/>
              <a:t>log_file_name</a:t>
            </a:r>
            <a:endParaRPr lang="en-US" dirty="0"/>
          </a:p>
          <a:p>
            <a:pPr lvl="2"/>
            <a:r>
              <a:rPr lang="en-US" dirty="0" err="1"/>
              <a:t>num_samples</a:t>
            </a:r>
            <a:r>
              <a:rPr lang="en-US" dirty="0"/>
              <a:t>, Tune function, search space</a:t>
            </a:r>
          </a:p>
          <a:p>
            <a:pPr lvl="2"/>
            <a:r>
              <a:rPr lang="en-US" dirty="0" err="1"/>
              <a:t>flaml.tune.uniform</a:t>
            </a:r>
            <a:r>
              <a:rPr lang="en-US" dirty="0"/>
              <a:t> (for continuous real number values), </a:t>
            </a:r>
            <a:r>
              <a:rPr lang="en-US" dirty="0" err="1"/>
              <a:t>flaml.tune.randint</a:t>
            </a:r>
            <a:r>
              <a:rPr lang="en-US" dirty="0"/>
              <a:t> (for discrete integer values)</a:t>
            </a:r>
          </a:p>
          <a:p>
            <a:pPr lvl="1"/>
            <a:r>
              <a:rPr lang="en-US" dirty="0" err="1"/>
              <a:t>pySpark</a:t>
            </a:r>
            <a:r>
              <a:rPr lang="en-US" dirty="0"/>
              <a:t> Evaluators</a:t>
            </a:r>
          </a:p>
          <a:p>
            <a:r>
              <a:rPr lang="en-US" dirty="0" err="1"/>
              <a:t>SynapseML</a:t>
            </a:r>
            <a:endParaRPr lang="en-US" dirty="0"/>
          </a:p>
          <a:p>
            <a:pPr lvl="1"/>
            <a:r>
              <a:rPr lang="en-US" dirty="0" err="1"/>
              <a:t>TrainClassifier</a:t>
            </a:r>
            <a:r>
              <a:rPr lang="en-US" dirty="0"/>
              <a:t>, </a:t>
            </a:r>
            <a:r>
              <a:rPr lang="en-US" dirty="0" err="1"/>
              <a:t>FindBestModel</a:t>
            </a:r>
            <a:r>
              <a:rPr lang="en-US" dirty="0"/>
              <a:t>, </a:t>
            </a:r>
            <a:r>
              <a:rPr lang="en-US" dirty="0" err="1"/>
              <a:t>ComputeModelStatistics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4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B171-C0AA-7FE9-495B-B2485ED4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FLAML AutoML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7A6D-9FC3-B092-C2D2-A9B824AFF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AutoML()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fit</a:t>
            </a:r>
            <a:r>
              <a:rPr lang="en-US" dirty="0"/>
              <a:t> method</a:t>
            </a:r>
          </a:p>
          <a:p>
            <a:pPr lvl="2"/>
            <a:r>
              <a:rPr lang="en-US" dirty="0"/>
              <a:t>Settings dictionary:</a:t>
            </a:r>
            <a:br>
              <a:rPr lang="en-US" dirty="0"/>
            </a:br>
            <a:r>
              <a:rPr lang="en-US" dirty="0" err="1">
                <a:highlight>
                  <a:srgbClr val="FFFF00"/>
                </a:highlight>
              </a:rPr>
              <a:t>time_budget</a:t>
            </a:r>
            <a:r>
              <a:rPr lang="en-US" dirty="0">
                <a:highlight>
                  <a:srgbClr val="FFFF00"/>
                </a:highlight>
              </a:rPr>
              <a:t>, metric</a:t>
            </a:r>
            <a:r>
              <a:rPr lang="en-US" dirty="0"/>
              <a:t>, verbose, </a:t>
            </a:r>
            <a:r>
              <a:rPr lang="en-US" dirty="0" err="1"/>
              <a:t>log_file_name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task</a:t>
            </a:r>
            <a:r>
              <a:rPr lang="en-US" dirty="0"/>
              <a:t>, </a:t>
            </a:r>
            <a:r>
              <a:rPr lang="en-US" dirty="0" err="1"/>
              <a:t>max_iter</a:t>
            </a:r>
            <a:r>
              <a:rPr lang="en-US" dirty="0"/>
              <a:t>, seed, </a:t>
            </a:r>
            <a:r>
              <a:rPr lang="en-US" dirty="0" err="1">
                <a:highlight>
                  <a:srgbClr val="FFFF00"/>
                </a:highlight>
              </a:rPr>
              <a:t>mlflow_exp_name</a:t>
            </a:r>
            <a:br>
              <a:rPr lang="en-US" dirty="0"/>
            </a:br>
            <a:r>
              <a:rPr lang="en-US" dirty="0"/>
              <a:t>If parallelized:</a:t>
            </a:r>
            <a:br>
              <a:rPr lang="en-US" dirty="0"/>
            </a:br>
            <a:r>
              <a:rPr lang="en-US" dirty="0" err="1"/>
              <a:t>use_spark</a:t>
            </a:r>
            <a:r>
              <a:rPr lang="en-US" dirty="0"/>
              <a:t>, </a:t>
            </a:r>
            <a:r>
              <a:rPr lang="en-US" dirty="0" err="1"/>
              <a:t>n_concurrent_trials</a:t>
            </a:r>
            <a:r>
              <a:rPr lang="en-US" dirty="0"/>
              <a:t>, </a:t>
            </a:r>
            <a:r>
              <a:rPr lang="en-US" dirty="0" err="1"/>
              <a:t>force_cancel</a:t>
            </a:r>
            <a:endParaRPr lang="en-US" dirty="0"/>
          </a:p>
          <a:p>
            <a:pPr lvl="1"/>
            <a:r>
              <a:rPr lang="en-US" dirty="0"/>
              <a:t>Properties:</a:t>
            </a:r>
            <a:br>
              <a:rPr lang="en-US" dirty="0"/>
            </a:br>
            <a:r>
              <a:rPr lang="en-US" dirty="0" err="1"/>
              <a:t>best_config</a:t>
            </a:r>
            <a:r>
              <a:rPr lang="en-US" dirty="0"/>
              <a:t>, </a:t>
            </a:r>
            <a:r>
              <a:rPr lang="en-US" dirty="0" err="1"/>
              <a:t>best_loss</a:t>
            </a:r>
            <a:r>
              <a:rPr lang="en-US" dirty="0"/>
              <a:t>, </a:t>
            </a:r>
            <a:r>
              <a:rPr lang="en-US" dirty="0" err="1"/>
              <a:t>best_config_train_time</a:t>
            </a:r>
            <a:r>
              <a:rPr lang="en-US" dirty="0"/>
              <a:t>, </a:t>
            </a:r>
            <a:r>
              <a:rPr lang="en-US" dirty="0" err="1"/>
              <a:t>best_run_id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5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84" tIns="33336" rIns="67784" bIns="33336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dirty="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FLAML AutoML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old" pitchFamily="-72" charset="0"/>
                <a:ea typeface="ＭＳ Ｐゴシック" pitchFamily="-72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2447456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6CC8-CC35-225E-94E9-63F78EA2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Semantic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9E162-D519-824A-3CDE-D26659968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Provides a Python API for Power BI semantic models (datasets)</a:t>
            </a:r>
          </a:p>
          <a:p>
            <a:r>
              <a:rPr lang="en-US" dirty="0"/>
              <a:t>Examine tables, their columns and relationships</a:t>
            </a:r>
          </a:p>
          <a:p>
            <a:r>
              <a:rPr lang="en-US" dirty="0"/>
              <a:t>Examine and evaluate measures</a:t>
            </a:r>
          </a:p>
          <a:p>
            <a:r>
              <a:rPr lang="en-US" dirty="0"/>
              <a:t>Add a </a:t>
            </a:r>
            <a:r>
              <a:rPr lang="en-US" dirty="0" err="1"/>
              <a:t>lakehouse</a:t>
            </a:r>
            <a:r>
              <a:rPr lang="en-US" dirty="0"/>
              <a:t> table to the model </a:t>
            </a:r>
          </a:p>
          <a:p>
            <a:r>
              <a:rPr lang="en-US" dirty="0"/>
              <a:t>Enumerate and render reports</a:t>
            </a:r>
          </a:p>
          <a:p>
            <a:r>
              <a:rPr lang="en-US" dirty="0"/>
              <a:t>Get and Execute TMSL (Tabular Model Scripting Language)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9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BB9B-9944-C1B5-2206-A3C72451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GenAI</a:t>
            </a:r>
            <a:r>
              <a:rPr lang="en-US" b="1" dirty="0"/>
              <a:t> on Fabric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85725F-F837-508C-F0CF-4FCB81CB5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292402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5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0DE6E-EEAC-458B-B857-4651CF276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32558-2396-4C82-BC88-D61055CC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40239A-BD23-4B94-9A41-B7128F575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AB2AA-1030-4668-8B77-E9A2B1622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84" tIns="33336" rIns="67784" bIns="33336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dirty="0" err="1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GenAI</a:t>
            </a:r>
            <a:r>
              <a:rPr lang="en-US" sz="3000" dirty="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on Fabric with Azure OpenAI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old" pitchFamily="-72" charset="0"/>
                <a:ea typeface="ＭＳ Ｐゴシック" pitchFamily="-72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5964855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84A6-4F9C-62EF-F3A2-432A58F8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Public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9C7B-5AF7-8E1D-AB63-29B3CDD3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https://azureopendatastorage.blob.core.windows.net/</a:t>
            </a:r>
            <a:endParaRPr lang="en-US" dirty="0"/>
          </a:p>
          <a:p>
            <a:pPr lvl="1"/>
            <a:r>
              <a:rPr lang="en-US" dirty="0"/>
              <a:t>Multiple containers: </a:t>
            </a:r>
            <a:r>
              <a:rPr lang="en-US" dirty="0" err="1"/>
              <a:t>xxxdatacontainer</a:t>
            </a:r>
            <a:r>
              <a:rPr lang="en-US" dirty="0"/>
              <a:t>, where xxx =</a:t>
            </a:r>
          </a:p>
          <a:p>
            <a:pPr lvl="2"/>
            <a:r>
              <a:rPr lang="en-US" dirty="0"/>
              <a:t>census, holiday, </a:t>
            </a:r>
            <a:r>
              <a:rPr lang="en-US" dirty="0" err="1"/>
              <a:t>isdweather</a:t>
            </a:r>
            <a:r>
              <a:rPr lang="en-US" dirty="0"/>
              <a:t>, </a:t>
            </a:r>
            <a:r>
              <a:rPr lang="en-US" dirty="0" err="1"/>
              <a:t>nyctlc</a:t>
            </a:r>
            <a:r>
              <a:rPr lang="en-US" dirty="0"/>
              <a:t>, etc.</a:t>
            </a:r>
          </a:p>
          <a:p>
            <a:r>
              <a:rPr lang="en-US" dirty="0">
                <a:hlinkClick r:id="rId3"/>
              </a:rPr>
              <a:t>https://mmlspark.blob.core.windows.net/publicwasb</a:t>
            </a:r>
            <a:endParaRPr lang="en-US" dirty="0"/>
          </a:p>
          <a:p>
            <a:r>
              <a:rPr lang="en-US" dirty="0">
                <a:hlinkClick r:id="rId4"/>
              </a:rPr>
              <a:t>https://pandemicdatalake.blob.core.windows.net/public</a:t>
            </a:r>
            <a:endParaRPr lang="en-US" dirty="0"/>
          </a:p>
          <a:p>
            <a:r>
              <a:rPr lang="en-US" dirty="0">
                <a:hlinkClick r:id="rId5"/>
              </a:rPr>
              <a:t>https://synapseaisolutionsa.blob.core.windows.net/public</a:t>
            </a:r>
            <a:endParaRPr lang="en-US" dirty="0"/>
          </a:p>
          <a:p>
            <a:r>
              <a:rPr lang="en-US" dirty="0">
                <a:hlinkClick r:id="rId6"/>
              </a:rPr>
              <a:t>https://azuresynapsestorage.blob.core.windows.net/sampledata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https://nytaxiblob.blob.core.windows.net/2013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6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249-B7BE-2FAB-2193-934E0614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Fabric?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CAAA35-EF13-925E-EA07-227D1EBFDC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aphic 3">
            <a:extLst>
              <a:ext uri="{FF2B5EF4-FFF2-40B4-BE49-F238E27FC236}">
                <a16:creationId xmlns:a16="http://schemas.microsoft.com/office/drawing/2014/main" id="{8C933825-A85D-8E3D-C9DE-D777D337624A}"/>
              </a:ext>
            </a:extLst>
          </p:cNvPr>
          <p:cNvGrpSpPr/>
          <p:nvPr/>
        </p:nvGrpSpPr>
        <p:grpSpPr>
          <a:xfrm>
            <a:off x="8515350" y="76759"/>
            <a:ext cx="539929" cy="539977"/>
            <a:chOff x="5540369" y="3933904"/>
            <a:chExt cx="190522" cy="1905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EF50CB-6444-72E9-415C-E3297C026C8C}"/>
                </a:ext>
              </a:extLst>
            </p:cNvPr>
            <p:cNvSpPr/>
            <p:nvPr/>
          </p:nvSpPr>
          <p:spPr>
            <a:xfrm>
              <a:off x="5540369" y="4055163"/>
              <a:ext cx="85283" cy="69280"/>
            </a:xfrm>
            <a:custGeom>
              <a:avLst/>
              <a:gdLst>
                <a:gd name="connsiteX0" fmla="*/ 8010 w 85283"/>
                <a:gd name="connsiteY0" fmla="*/ 10371 h 69280"/>
                <a:gd name="connsiteX1" fmla="*/ 5220 w 85283"/>
                <a:gd name="connsiteY1" fmla="*/ 20582 h 69280"/>
                <a:gd name="connsiteX2" fmla="*/ 1933 w 85283"/>
                <a:gd name="connsiteY2" fmla="*/ 32916 h 69280"/>
                <a:gd name="connsiteX3" fmla="*/ 311 w 85283"/>
                <a:gd name="connsiteY3" fmla="*/ 44913 h 69280"/>
                <a:gd name="connsiteX4" fmla="*/ 4130 w 85283"/>
                <a:gd name="connsiteY4" fmla="*/ 56401 h 69280"/>
                <a:gd name="connsiteX5" fmla="*/ 12614 w 85283"/>
                <a:gd name="connsiteY5" fmla="*/ 65039 h 69280"/>
                <a:gd name="connsiteX6" fmla="*/ 24031 w 85283"/>
                <a:gd name="connsiteY6" fmla="*/ 69064 h 69280"/>
                <a:gd name="connsiteX7" fmla="*/ 36852 w 85283"/>
                <a:gd name="connsiteY7" fmla="*/ 68873 h 69280"/>
                <a:gd name="connsiteX8" fmla="*/ 58826 w 85283"/>
                <a:gd name="connsiteY8" fmla="*/ 65844 h 69280"/>
                <a:gd name="connsiteX9" fmla="*/ 66111 w 85283"/>
                <a:gd name="connsiteY9" fmla="*/ 62508 h 69280"/>
                <a:gd name="connsiteX10" fmla="*/ 70352 w 85283"/>
                <a:gd name="connsiteY10" fmla="*/ 55710 h 69280"/>
                <a:gd name="connsiteX11" fmla="*/ 85477 w 85283"/>
                <a:gd name="connsiteY11" fmla="*/ 160 h 69280"/>
                <a:gd name="connsiteX12" fmla="*/ 8010 w 85283"/>
                <a:gd name="connsiteY12" fmla="*/ 10380 h 69280"/>
                <a:gd name="connsiteX13" fmla="*/ 8010 w 85283"/>
                <a:gd name="connsiteY13" fmla="*/ 10371 h 6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283" h="69280">
                  <a:moveTo>
                    <a:pt x="8010" y="10371"/>
                  </a:moveTo>
                  <a:lnTo>
                    <a:pt x="5220" y="20582"/>
                  </a:lnTo>
                  <a:cubicBezTo>
                    <a:pt x="4172" y="23849"/>
                    <a:pt x="2724" y="28649"/>
                    <a:pt x="1933" y="32916"/>
                  </a:cubicBezTo>
                  <a:cubicBezTo>
                    <a:pt x="485" y="36740"/>
                    <a:pt x="-70" y="40843"/>
                    <a:pt x="311" y="44913"/>
                  </a:cubicBezTo>
                  <a:cubicBezTo>
                    <a:pt x="691" y="48984"/>
                    <a:pt x="1998" y="52913"/>
                    <a:pt x="4130" y="56401"/>
                  </a:cubicBezTo>
                  <a:cubicBezTo>
                    <a:pt x="6263" y="59889"/>
                    <a:pt x="9164" y="62844"/>
                    <a:pt x="12614" y="65039"/>
                  </a:cubicBezTo>
                  <a:cubicBezTo>
                    <a:pt x="16063" y="67233"/>
                    <a:pt x="19968" y="68610"/>
                    <a:pt x="24031" y="69064"/>
                  </a:cubicBezTo>
                  <a:cubicBezTo>
                    <a:pt x="27803" y="69607"/>
                    <a:pt x="32071" y="69578"/>
                    <a:pt x="36852" y="68873"/>
                  </a:cubicBezTo>
                  <a:lnTo>
                    <a:pt x="58826" y="65844"/>
                  </a:lnTo>
                  <a:cubicBezTo>
                    <a:pt x="61529" y="65470"/>
                    <a:pt x="64062" y="64310"/>
                    <a:pt x="66111" y="62508"/>
                  </a:cubicBezTo>
                  <a:cubicBezTo>
                    <a:pt x="68160" y="60707"/>
                    <a:pt x="69635" y="58343"/>
                    <a:pt x="70352" y="55710"/>
                  </a:cubicBezTo>
                  <a:lnTo>
                    <a:pt x="85477" y="160"/>
                  </a:lnTo>
                  <a:lnTo>
                    <a:pt x="8010" y="10380"/>
                  </a:lnTo>
                  <a:lnTo>
                    <a:pt x="8010" y="10371"/>
                  </a:lnTo>
                  <a:close/>
                </a:path>
              </a:pathLst>
            </a:custGeom>
            <a:gradFill>
              <a:gsLst>
                <a:gs pos="5600">
                  <a:srgbClr val="2AAC94"/>
                </a:gs>
                <a:gs pos="15500">
                  <a:srgbClr val="239C87"/>
                </a:gs>
                <a:gs pos="37200">
                  <a:srgbClr val="177E71"/>
                </a:gs>
                <a:gs pos="58800">
                  <a:srgbClr val="0E6961"/>
                </a:gs>
                <a:gs pos="79900">
                  <a:srgbClr val="095D57"/>
                </a:gs>
                <a:gs pos="100000">
                  <a:srgbClr val="085954"/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8612E0-659A-6CDD-C988-25ED26E07215}"/>
                </a:ext>
              </a:extLst>
            </p:cNvPr>
            <p:cNvSpPr/>
            <p:nvPr/>
          </p:nvSpPr>
          <p:spPr>
            <a:xfrm>
              <a:off x="5541708" y="3991889"/>
              <a:ext cx="138064" cy="97183"/>
            </a:xfrm>
            <a:custGeom>
              <a:avLst/>
              <a:gdLst>
                <a:gd name="connsiteX0" fmla="*/ 28102 w 138064"/>
                <a:gd name="connsiteY0" fmla="*/ 76274 h 97183"/>
                <a:gd name="connsiteX1" fmla="*/ 194 w 138064"/>
                <a:gd name="connsiteY1" fmla="*/ 97343 h 97183"/>
                <a:gd name="connsiteX2" fmla="*/ 22359 w 138064"/>
                <a:gd name="connsiteY2" fmla="*/ 15838 h 97183"/>
                <a:gd name="connsiteX3" fmla="*/ 138259 w 138064"/>
                <a:gd name="connsiteY3" fmla="*/ 160 h 97183"/>
                <a:gd name="connsiteX4" fmla="*/ 122447 w 138064"/>
                <a:gd name="connsiteY4" fmla="*/ 57567 h 97183"/>
                <a:gd name="connsiteX5" fmla="*/ 120027 w 138064"/>
                <a:gd name="connsiteY5" fmla="*/ 61509 h 97183"/>
                <a:gd name="connsiteX6" fmla="*/ 115846 w 138064"/>
                <a:gd name="connsiteY6" fmla="*/ 63491 h 97183"/>
                <a:gd name="connsiteX7" fmla="*/ 115199 w 138064"/>
                <a:gd name="connsiteY7" fmla="*/ 63596 h 97183"/>
                <a:gd name="connsiteX8" fmla="*/ 27445 w 138064"/>
                <a:gd name="connsiteY8" fmla="*/ 76388 h 97183"/>
                <a:gd name="connsiteX9" fmla="*/ 28093 w 138064"/>
                <a:gd name="connsiteY9" fmla="*/ 76274 h 97183"/>
                <a:gd name="connsiteX10" fmla="*/ 28102 w 138064"/>
                <a:gd name="connsiteY10" fmla="*/ 76274 h 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064" h="97183">
                  <a:moveTo>
                    <a:pt x="28102" y="76274"/>
                  </a:moveTo>
                  <a:cubicBezTo>
                    <a:pt x="4947" y="79865"/>
                    <a:pt x="194" y="97343"/>
                    <a:pt x="194" y="97343"/>
                  </a:cubicBezTo>
                  <a:lnTo>
                    <a:pt x="22359" y="15838"/>
                  </a:lnTo>
                  <a:lnTo>
                    <a:pt x="138259" y="160"/>
                  </a:lnTo>
                  <a:lnTo>
                    <a:pt x="122447" y="57567"/>
                  </a:lnTo>
                  <a:cubicBezTo>
                    <a:pt x="122040" y="59088"/>
                    <a:pt x="121199" y="60458"/>
                    <a:pt x="120027" y="61509"/>
                  </a:cubicBezTo>
                  <a:cubicBezTo>
                    <a:pt x="118854" y="62562"/>
                    <a:pt x="117403" y="63250"/>
                    <a:pt x="115846" y="63491"/>
                  </a:cubicBezTo>
                  <a:lnTo>
                    <a:pt x="115199" y="63596"/>
                  </a:lnTo>
                  <a:lnTo>
                    <a:pt x="27445" y="76388"/>
                  </a:lnTo>
                  <a:lnTo>
                    <a:pt x="28093" y="76274"/>
                  </a:lnTo>
                  <a:lnTo>
                    <a:pt x="28102" y="76274"/>
                  </a:lnTo>
                  <a:close/>
                </a:path>
              </a:pathLst>
            </a:custGeom>
            <a:gradFill>
              <a:gsLst>
                <a:gs pos="4200">
                  <a:srgbClr val="ABE88E"/>
                </a:gs>
                <a:gs pos="54900">
                  <a:srgbClr val="2AAA92"/>
                </a:gs>
                <a:gs pos="90600">
                  <a:srgbClr val="117865"/>
                </a:gs>
              </a:gsLst>
              <a:lin ang="13644116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6CB161-5BC5-C107-F829-875DA54EEBE7}"/>
                </a:ext>
              </a:extLst>
            </p:cNvPr>
            <p:cNvSpPr/>
            <p:nvPr/>
          </p:nvSpPr>
          <p:spPr>
            <a:xfrm>
              <a:off x="5541708" y="3991889"/>
              <a:ext cx="138064" cy="97183"/>
            </a:xfrm>
            <a:custGeom>
              <a:avLst/>
              <a:gdLst>
                <a:gd name="connsiteX0" fmla="*/ 28102 w 138064"/>
                <a:gd name="connsiteY0" fmla="*/ 76274 h 97183"/>
                <a:gd name="connsiteX1" fmla="*/ 194 w 138064"/>
                <a:gd name="connsiteY1" fmla="*/ 97343 h 97183"/>
                <a:gd name="connsiteX2" fmla="*/ 22359 w 138064"/>
                <a:gd name="connsiteY2" fmla="*/ 15838 h 97183"/>
                <a:gd name="connsiteX3" fmla="*/ 138259 w 138064"/>
                <a:gd name="connsiteY3" fmla="*/ 160 h 97183"/>
                <a:gd name="connsiteX4" fmla="*/ 122447 w 138064"/>
                <a:gd name="connsiteY4" fmla="*/ 57567 h 97183"/>
                <a:gd name="connsiteX5" fmla="*/ 120027 w 138064"/>
                <a:gd name="connsiteY5" fmla="*/ 61509 h 97183"/>
                <a:gd name="connsiteX6" fmla="*/ 115846 w 138064"/>
                <a:gd name="connsiteY6" fmla="*/ 63491 h 97183"/>
                <a:gd name="connsiteX7" fmla="*/ 115199 w 138064"/>
                <a:gd name="connsiteY7" fmla="*/ 63596 h 97183"/>
                <a:gd name="connsiteX8" fmla="*/ 27445 w 138064"/>
                <a:gd name="connsiteY8" fmla="*/ 76388 h 97183"/>
                <a:gd name="connsiteX9" fmla="*/ 28093 w 138064"/>
                <a:gd name="connsiteY9" fmla="*/ 76274 h 97183"/>
                <a:gd name="connsiteX10" fmla="*/ 28102 w 138064"/>
                <a:gd name="connsiteY10" fmla="*/ 76274 h 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064" h="97183">
                  <a:moveTo>
                    <a:pt x="28102" y="76274"/>
                  </a:moveTo>
                  <a:cubicBezTo>
                    <a:pt x="4947" y="79865"/>
                    <a:pt x="194" y="97343"/>
                    <a:pt x="194" y="97343"/>
                  </a:cubicBezTo>
                  <a:lnTo>
                    <a:pt x="22359" y="15838"/>
                  </a:lnTo>
                  <a:lnTo>
                    <a:pt x="138259" y="160"/>
                  </a:lnTo>
                  <a:lnTo>
                    <a:pt x="122447" y="57567"/>
                  </a:lnTo>
                  <a:cubicBezTo>
                    <a:pt x="122040" y="59088"/>
                    <a:pt x="121199" y="60458"/>
                    <a:pt x="120027" y="61509"/>
                  </a:cubicBezTo>
                  <a:cubicBezTo>
                    <a:pt x="118854" y="62562"/>
                    <a:pt x="117403" y="63250"/>
                    <a:pt x="115846" y="63491"/>
                  </a:cubicBezTo>
                  <a:lnTo>
                    <a:pt x="115199" y="63596"/>
                  </a:lnTo>
                  <a:lnTo>
                    <a:pt x="27445" y="76388"/>
                  </a:lnTo>
                  <a:lnTo>
                    <a:pt x="28093" y="76274"/>
                  </a:lnTo>
                  <a:lnTo>
                    <a:pt x="28102" y="76274"/>
                  </a:lnTo>
                  <a:close/>
                </a:path>
              </a:pathLst>
            </a:custGeom>
            <a:gradFill>
              <a:gsLst>
                <a:gs pos="0">
                  <a:srgbClr val="6AD6F9"/>
                </a:gs>
                <a:gs pos="50000">
                  <a:srgbClr val="6AD6F9">
                    <a:alpha val="49804"/>
                  </a:srgbClr>
                </a:gs>
                <a:gs pos="100000">
                  <a:srgbClr val="6AD6F9">
                    <a:alpha val="0"/>
                  </a:srgbClr>
                </a:gs>
              </a:gsLst>
              <a:lin ang="20470349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0139C7B-C4AE-1E4E-57A5-FCE91F5B0B2A}"/>
                </a:ext>
              </a:extLst>
            </p:cNvPr>
            <p:cNvSpPr/>
            <p:nvPr/>
          </p:nvSpPr>
          <p:spPr>
            <a:xfrm>
              <a:off x="5554728" y="3933904"/>
              <a:ext cx="176162" cy="106885"/>
            </a:xfrm>
            <a:custGeom>
              <a:avLst/>
              <a:gdLst>
                <a:gd name="connsiteX0" fmla="*/ 28226 w 176162"/>
                <a:gd name="connsiteY0" fmla="*/ 82262 h 106885"/>
                <a:gd name="connsiteX1" fmla="*/ 156528 w 176162"/>
                <a:gd name="connsiteY1" fmla="*/ 63307 h 106885"/>
                <a:gd name="connsiteX2" fmla="*/ 160521 w 176162"/>
                <a:gd name="connsiteY2" fmla="*/ 61472 h 106885"/>
                <a:gd name="connsiteX3" fmla="*/ 162834 w 176162"/>
                <a:gd name="connsiteY3" fmla="*/ 57735 h 106885"/>
                <a:gd name="connsiteX4" fmla="*/ 176074 w 176162"/>
                <a:gd name="connsiteY4" fmla="*/ 9805 h 106885"/>
                <a:gd name="connsiteX5" fmla="*/ 176174 w 176162"/>
                <a:gd name="connsiteY5" fmla="*/ 6098 h 106885"/>
                <a:gd name="connsiteX6" fmla="*/ 174507 w 176162"/>
                <a:gd name="connsiteY6" fmla="*/ 2786 h 106885"/>
                <a:gd name="connsiteX7" fmla="*/ 171469 w 176162"/>
                <a:gd name="connsiteY7" fmla="*/ 658 h 106885"/>
                <a:gd name="connsiteX8" fmla="*/ 167787 w 176162"/>
                <a:gd name="connsiteY8" fmla="*/ 223 h 106885"/>
                <a:gd name="connsiteX9" fmla="*/ 45371 w 176162"/>
                <a:gd name="connsiteY9" fmla="*/ 18321 h 106885"/>
                <a:gd name="connsiteX10" fmla="*/ 27975 w 176162"/>
                <a:gd name="connsiteY10" fmla="*/ 26647 h 106885"/>
                <a:gd name="connsiteX11" fmla="*/ 17844 w 176162"/>
                <a:gd name="connsiteY11" fmla="*/ 43057 h 106885"/>
                <a:gd name="connsiteX12" fmla="*/ 194 w 176162"/>
                <a:gd name="connsiteY12" fmla="*/ 107046 h 106885"/>
                <a:gd name="connsiteX13" fmla="*/ 28226 w 176162"/>
                <a:gd name="connsiteY13" fmla="*/ 82262 h 10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162" h="106885">
                  <a:moveTo>
                    <a:pt x="28226" y="82262"/>
                  </a:moveTo>
                  <a:lnTo>
                    <a:pt x="156528" y="63307"/>
                  </a:lnTo>
                  <a:cubicBezTo>
                    <a:pt x="158010" y="63102"/>
                    <a:pt x="159399" y="62463"/>
                    <a:pt x="160521" y="61472"/>
                  </a:cubicBezTo>
                  <a:cubicBezTo>
                    <a:pt x="161642" y="60481"/>
                    <a:pt x="162447" y="59181"/>
                    <a:pt x="162834" y="57735"/>
                  </a:cubicBezTo>
                  <a:lnTo>
                    <a:pt x="176074" y="9805"/>
                  </a:lnTo>
                  <a:cubicBezTo>
                    <a:pt x="176413" y="8597"/>
                    <a:pt x="176448" y="7323"/>
                    <a:pt x="176174" y="6098"/>
                  </a:cubicBezTo>
                  <a:cubicBezTo>
                    <a:pt x="175901" y="4873"/>
                    <a:pt x="175328" y="3735"/>
                    <a:pt x="174507" y="2786"/>
                  </a:cubicBezTo>
                  <a:cubicBezTo>
                    <a:pt x="173686" y="1836"/>
                    <a:pt x="172643" y="1105"/>
                    <a:pt x="171469" y="658"/>
                  </a:cubicBezTo>
                  <a:cubicBezTo>
                    <a:pt x="170297" y="211"/>
                    <a:pt x="169031" y="62"/>
                    <a:pt x="167787" y="223"/>
                  </a:cubicBezTo>
                  <a:lnTo>
                    <a:pt x="45371" y="18321"/>
                  </a:lnTo>
                  <a:cubicBezTo>
                    <a:pt x="38894" y="19371"/>
                    <a:pt x="32856" y="22262"/>
                    <a:pt x="27975" y="26647"/>
                  </a:cubicBezTo>
                  <a:cubicBezTo>
                    <a:pt x="23095" y="31033"/>
                    <a:pt x="19578" y="36729"/>
                    <a:pt x="17844" y="43057"/>
                  </a:cubicBezTo>
                  <a:lnTo>
                    <a:pt x="194" y="107046"/>
                  </a:lnTo>
                  <a:cubicBezTo>
                    <a:pt x="3737" y="94101"/>
                    <a:pt x="5909" y="86300"/>
                    <a:pt x="28226" y="82262"/>
                  </a:cubicBezTo>
                  <a:close/>
                </a:path>
              </a:pathLst>
            </a:custGeom>
            <a:gradFill>
              <a:gsLst>
                <a:gs pos="4300">
                  <a:srgbClr val="25FFD4"/>
                </a:gs>
                <a:gs pos="87400">
                  <a:srgbClr val="55DDB9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E5F8B2-A26D-7F77-63F9-3F0E5C4AC8F5}"/>
                </a:ext>
              </a:extLst>
            </p:cNvPr>
            <p:cNvSpPr/>
            <p:nvPr/>
          </p:nvSpPr>
          <p:spPr>
            <a:xfrm>
              <a:off x="5554728" y="3933904"/>
              <a:ext cx="176162" cy="106885"/>
            </a:xfrm>
            <a:custGeom>
              <a:avLst/>
              <a:gdLst>
                <a:gd name="connsiteX0" fmla="*/ 28226 w 176162"/>
                <a:gd name="connsiteY0" fmla="*/ 82262 h 106885"/>
                <a:gd name="connsiteX1" fmla="*/ 156528 w 176162"/>
                <a:gd name="connsiteY1" fmla="*/ 63307 h 106885"/>
                <a:gd name="connsiteX2" fmla="*/ 160521 w 176162"/>
                <a:gd name="connsiteY2" fmla="*/ 61472 h 106885"/>
                <a:gd name="connsiteX3" fmla="*/ 162834 w 176162"/>
                <a:gd name="connsiteY3" fmla="*/ 57735 h 106885"/>
                <a:gd name="connsiteX4" fmla="*/ 176074 w 176162"/>
                <a:gd name="connsiteY4" fmla="*/ 9805 h 106885"/>
                <a:gd name="connsiteX5" fmla="*/ 176174 w 176162"/>
                <a:gd name="connsiteY5" fmla="*/ 6098 h 106885"/>
                <a:gd name="connsiteX6" fmla="*/ 174507 w 176162"/>
                <a:gd name="connsiteY6" fmla="*/ 2786 h 106885"/>
                <a:gd name="connsiteX7" fmla="*/ 171469 w 176162"/>
                <a:gd name="connsiteY7" fmla="*/ 658 h 106885"/>
                <a:gd name="connsiteX8" fmla="*/ 167787 w 176162"/>
                <a:gd name="connsiteY8" fmla="*/ 223 h 106885"/>
                <a:gd name="connsiteX9" fmla="*/ 45371 w 176162"/>
                <a:gd name="connsiteY9" fmla="*/ 18321 h 106885"/>
                <a:gd name="connsiteX10" fmla="*/ 27975 w 176162"/>
                <a:gd name="connsiteY10" fmla="*/ 26647 h 106885"/>
                <a:gd name="connsiteX11" fmla="*/ 17844 w 176162"/>
                <a:gd name="connsiteY11" fmla="*/ 43057 h 106885"/>
                <a:gd name="connsiteX12" fmla="*/ 194 w 176162"/>
                <a:gd name="connsiteY12" fmla="*/ 107046 h 106885"/>
                <a:gd name="connsiteX13" fmla="*/ 28226 w 176162"/>
                <a:gd name="connsiteY13" fmla="*/ 82262 h 10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162" h="106885">
                  <a:moveTo>
                    <a:pt x="28226" y="82262"/>
                  </a:moveTo>
                  <a:lnTo>
                    <a:pt x="156528" y="63307"/>
                  </a:lnTo>
                  <a:cubicBezTo>
                    <a:pt x="158010" y="63102"/>
                    <a:pt x="159399" y="62463"/>
                    <a:pt x="160521" y="61472"/>
                  </a:cubicBezTo>
                  <a:cubicBezTo>
                    <a:pt x="161642" y="60481"/>
                    <a:pt x="162447" y="59181"/>
                    <a:pt x="162834" y="57735"/>
                  </a:cubicBezTo>
                  <a:lnTo>
                    <a:pt x="176074" y="9805"/>
                  </a:lnTo>
                  <a:cubicBezTo>
                    <a:pt x="176413" y="8597"/>
                    <a:pt x="176448" y="7323"/>
                    <a:pt x="176174" y="6098"/>
                  </a:cubicBezTo>
                  <a:cubicBezTo>
                    <a:pt x="175901" y="4873"/>
                    <a:pt x="175328" y="3735"/>
                    <a:pt x="174507" y="2786"/>
                  </a:cubicBezTo>
                  <a:cubicBezTo>
                    <a:pt x="173686" y="1836"/>
                    <a:pt x="172643" y="1105"/>
                    <a:pt x="171469" y="658"/>
                  </a:cubicBezTo>
                  <a:cubicBezTo>
                    <a:pt x="170297" y="211"/>
                    <a:pt x="169031" y="62"/>
                    <a:pt x="167787" y="223"/>
                  </a:cubicBezTo>
                  <a:lnTo>
                    <a:pt x="45371" y="18321"/>
                  </a:lnTo>
                  <a:cubicBezTo>
                    <a:pt x="38894" y="19371"/>
                    <a:pt x="32856" y="22262"/>
                    <a:pt x="27975" y="26647"/>
                  </a:cubicBezTo>
                  <a:cubicBezTo>
                    <a:pt x="23095" y="31033"/>
                    <a:pt x="19578" y="36729"/>
                    <a:pt x="17844" y="43057"/>
                  </a:cubicBezTo>
                  <a:lnTo>
                    <a:pt x="194" y="107046"/>
                  </a:lnTo>
                  <a:cubicBezTo>
                    <a:pt x="3737" y="94101"/>
                    <a:pt x="5909" y="86300"/>
                    <a:pt x="28226" y="82262"/>
                  </a:cubicBezTo>
                  <a:close/>
                </a:path>
              </a:pathLst>
            </a:custGeom>
            <a:gradFill>
              <a:gsLst>
                <a:gs pos="0">
                  <a:srgbClr val="6AD6F9"/>
                </a:gs>
                <a:gs pos="23000">
                  <a:srgbClr val="60E9D0"/>
                </a:gs>
                <a:gs pos="65100">
                  <a:srgbClr val="6DE9BB"/>
                </a:gs>
                <a:gs pos="99400">
                  <a:srgbClr val="ABE88E"/>
                </a:gs>
              </a:gsLst>
              <a:lin ang="149459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8D2020-06E0-F344-A15C-5349DE4F3246}"/>
                </a:ext>
              </a:extLst>
            </p:cNvPr>
            <p:cNvSpPr/>
            <p:nvPr/>
          </p:nvSpPr>
          <p:spPr>
            <a:xfrm>
              <a:off x="5554728" y="3933904"/>
              <a:ext cx="176162" cy="106885"/>
            </a:xfrm>
            <a:custGeom>
              <a:avLst/>
              <a:gdLst>
                <a:gd name="connsiteX0" fmla="*/ 28226 w 176162"/>
                <a:gd name="connsiteY0" fmla="*/ 82262 h 106885"/>
                <a:gd name="connsiteX1" fmla="*/ 156528 w 176162"/>
                <a:gd name="connsiteY1" fmla="*/ 63307 h 106885"/>
                <a:gd name="connsiteX2" fmla="*/ 160521 w 176162"/>
                <a:gd name="connsiteY2" fmla="*/ 61472 h 106885"/>
                <a:gd name="connsiteX3" fmla="*/ 162834 w 176162"/>
                <a:gd name="connsiteY3" fmla="*/ 57735 h 106885"/>
                <a:gd name="connsiteX4" fmla="*/ 176074 w 176162"/>
                <a:gd name="connsiteY4" fmla="*/ 9805 h 106885"/>
                <a:gd name="connsiteX5" fmla="*/ 176174 w 176162"/>
                <a:gd name="connsiteY5" fmla="*/ 6098 h 106885"/>
                <a:gd name="connsiteX6" fmla="*/ 174507 w 176162"/>
                <a:gd name="connsiteY6" fmla="*/ 2786 h 106885"/>
                <a:gd name="connsiteX7" fmla="*/ 171469 w 176162"/>
                <a:gd name="connsiteY7" fmla="*/ 658 h 106885"/>
                <a:gd name="connsiteX8" fmla="*/ 167787 w 176162"/>
                <a:gd name="connsiteY8" fmla="*/ 223 h 106885"/>
                <a:gd name="connsiteX9" fmla="*/ 45371 w 176162"/>
                <a:gd name="connsiteY9" fmla="*/ 18321 h 106885"/>
                <a:gd name="connsiteX10" fmla="*/ 27975 w 176162"/>
                <a:gd name="connsiteY10" fmla="*/ 26647 h 106885"/>
                <a:gd name="connsiteX11" fmla="*/ 17844 w 176162"/>
                <a:gd name="connsiteY11" fmla="*/ 43057 h 106885"/>
                <a:gd name="connsiteX12" fmla="*/ 194 w 176162"/>
                <a:gd name="connsiteY12" fmla="*/ 107046 h 106885"/>
                <a:gd name="connsiteX13" fmla="*/ 28226 w 176162"/>
                <a:gd name="connsiteY13" fmla="*/ 82262 h 10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162" h="106885">
                  <a:moveTo>
                    <a:pt x="28226" y="82262"/>
                  </a:moveTo>
                  <a:lnTo>
                    <a:pt x="156528" y="63307"/>
                  </a:lnTo>
                  <a:cubicBezTo>
                    <a:pt x="158010" y="63102"/>
                    <a:pt x="159399" y="62463"/>
                    <a:pt x="160521" y="61472"/>
                  </a:cubicBezTo>
                  <a:cubicBezTo>
                    <a:pt x="161642" y="60481"/>
                    <a:pt x="162447" y="59181"/>
                    <a:pt x="162834" y="57735"/>
                  </a:cubicBezTo>
                  <a:lnTo>
                    <a:pt x="176074" y="9805"/>
                  </a:lnTo>
                  <a:cubicBezTo>
                    <a:pt x="176413" y="8597"/>
                    <a:pt x="176448" y="7323"/>
                    <a:pt x="176174" y="6098"/>
                  </a:cubicBezTo>
                  <a:cubicBezTo>
                    <a:pt x="175901" y="4873"/>
                    <a:pt x="175328" y="3735"/>
                    <a:pt x="174507" y="2786"/>
                  </a:cubicBezTo>
                  <a:cubicBezTo>
                    <a:pt x="173686" y="1836"/>
                    <a:pt x="172643" y="1105"/>
                    <a:pt x="171469" y="658"/>
                  </a:cubicBezTo>
                  <a:cubicBezTo>
                    <a:pt x="170297" y="211"/>
                    <a:pt x="169031" y="62"/>
                    <a:pt x="167787" y="223"/>
                  </a:cubicBezTo>
                  <a:lnTo>
                    <a:pt x="45371" y="18321"/>
                  </a:lnTo>
                  <a:cubicBezTo>
                    <a:pt x="38894" y="19371"/>
                    <a:pt x="32856" y="22262"/>
                    <a:pt x="27975" y="26647"/>
                  </a:cubicBezTo>
                  <a:cubicBezTo>
                    <a:pt x="23095" y="31033"/>
                    <a:pt x="19578" y="36729"/>
                    <a:pt x="17844" y="43057"/>
                  </a:cubicBezTo>
                  <a:lnTo>
                    <a:pt x="194" y="107046"/>
                  </a:lnTo>
                  <a:cubicBezTo>
                    <a:pt x="3737" y="94101"/>
                    <a:pt x="5909" y="86300"/>
                    <a:pt x="28226" y="822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22950">
                  <a:srgbClr val="FFFFFF">
                    <a:alpha val="49804"/>
                  </a:srgbClr>
                </a:gs>
                <a:gs pos="459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74855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BE344A-2834-3325-118B-342303CD0E2B}"/>
                </a:ext>
              </a:extLst>
            </p:cNvPr>
            <p:cNvSpPr/>
            <p:nvPr/>
          </p:nvSpPr>
          <p:spPr>
            <a:xfrm>
              <a:off x="5541699" y="4002090"/>
              <a:ext cx="135283" cy="86992"/>
            </a:xfrm>
            <a:custGeom>
              <a:avLst/>
              <a:gdLst>
                <a:gd name="connsiteX0" fmla="*/ 41256 w 135283"/>
                <a:gd name="connsiteY0" fmla="*/ 14076 h 86992"/>
                <a:gd name="connsiteX1" fmla="*/ 14996 w 135283"/>
                <a:gd name="connsiteY1" fmla="*/ 32802 h 86992"/>
                <a:gd name="connsiteX2" fmla="*/ 194 w 135283"/>
                <a:gd name="connsiteY2" fmla="*/ 87152 h 86992"/>
                <a:gd name="connsiteX3" fmla="*/ 27807 w 135283"/>
                <a:gd name="connsiteY3" fmla="*/ 66149 h 86992"/>
                <a:gd name="connsiteX4" fmla="*/ 115218 w 135283"/>
                <a:gd name="connsiteY4" fmla="*/ 53414 h 86992"/>
                <a:gd name="connsiteX5" fmla="*/ 115865 w 135283"/>
                <a:gd name="connsiteY5" fmla="*/ 53310 h 86992"/>
                <a:gd name="connsiteX6" fmla="*/ 120051 w 135283"/>
                <a:gd name="connsiteY6" fmla="*/ 51328 h 86992"/>
                <a:gd name="connsiteX7" fmla="*/ 122476 w 135283"/>
                <a:gd name="connsiteY7" fmla="*/ 47385 h 86992"/>
                <a:gd name="connsiteX8" fmla="*/ 135477 w 135283"/>
                <a:gd name="connsiteY8" fmla="*/ 160 h 86992"/>
                <a:gd name="connsiteX9" fmla="*/ 41256 w 135283"/>
                <a:gd name="connsiteY9" fmla="*/ 14076 h 8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283" h="86992">
                  <a:moveTo>
                    <a:pt x="41256" y="14076"/>
                  </a:moveTo>
                  <a:cubicBezTo>
                    <a:pt x="22683" y="17439"/>
                    <a:pt x="18063" y="23430"/>
                    <a:pt x="14996" y="32802"/>
                  </a:cubicBezTo>
                  <a:lnTo>
                    <a:pt x="194" y="87152"/>
                  </a:lnTo>
                  <a:cubicBezTo>
                    <a:pt x="194" y="87152"/>
                    <a:pt x="4928" y="69845"/>
                    <a:pt x="27807" y="66149"/>
                  </a:cubicBezTo>
                  <a:lnTo>
                    <a:pt x="115218" y="53414"/>
                  </a:lnTo>
                  <a:lnTo>
                    <a:pt x="115865" y="53310"/>
                  </a:lnTo>
                  <a:cubicBezTo>
                    <a:pt x="117423" y="53069"/>
                    <a:pt x="118877" y="52380"/>
                    <a:pt x="120051" y="51328"/>
                  </a:cubicBezTo>
                  <a:cubicBezTo>
                    <a:pt x="121224" y="50277"/>
                    <a:pt x="122066" y="48906"/>
                    <a:pt x="122476" y="47385"/>
                  </a:cubicBezTo>
                  <a:lnTo>
                    <a:pt x="135477" y="160"/>
                  </a:lnTo>
                  <a:lnTo>
                    <a:pt x="41256" y="14076"/>
                  </a:lnTo>
                  <a:close/>
                </a:path>
              </a:pathLst>
            </a:custGeom>
            <a:gradFill>
              <a:gsLst>
                <a:gs pos="20500">
                  <a:srgbClr val="063D3B">
                    <a:alpha val="0"/>
                  </a:srgbClr>
                </a:gs>
                <a:gs pos="58600">
                  <a:srgbClr val="063D3B">
                    <a:alpha val="23529"/>
                  </a:srgbClr>
                </a:gs>
                <a:gs pos="87200">
                  <a:srgbClr val="063D3B">
                    <a:alpha val="74902"/>
                  </a:srgbClr>
                </a:gs>
              </a:gsLst>
              <a:lin ang="1631584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7C4439-C69B-8853-9BAD-C1A5F97EF2D5}"/>
                </a:ext>
              </a:extLst>
            </p:cNvPr>
            <p:cNvSpPr/>
            <p:nvPr/>
          </p:nvSpPr>
          <p:spPr>
            <a:xfrm>
              <a:off x="5541699" y="4002090"/>
              <a:ext cx="135283" cy="86992"/>
            </a:xfrm>
            <a:custGeom>
              <a:avLst/>
              <a:gdLst>
                <a:gd name="connsiteX0" fmla="*/ 41256 w 135283"/>
                <a:gd name="connsiteY0" fmla="*/ 14076 h 86992"/>
                <a:gd name="connsiteX1" fmla="*/ 14996 w 135283"/>
                <a:gd name="connsiteY1" fmla="*/ 32802 h 86992"/>
                <a:gd name="connsiteX2" fmla="*/ 194 w 135283"/>
                <a:gd name="connsiteY2" fmla="*/ 87152 h 86992"/>
                <a:gd name="connsiteX3" fmla="*/ 27807 w 135283"/>
                <a:gd name="connsiteY3" fmla="*/ 66149 h 86992"/>
                <a:gd name="connsiteX4" fmla="*/ 115218 w 135283"/>
                <a:gd name="connsiteY4" fmla="*/ 53414 h 86992"/>
                <a:gd name="connsiteX5" fmla="*/ 115865 w 135283"/>
                <a:gd name="connsiteY5" fmla="*/ 53310 h 86992"/>
                <a:gd name="connsiteX6" fmla="*/ 120051 w 135283"/>
                <a:gd name="connsiteY6" fmla="*/ 51328 h 86992"/>
                <a:gd name="connsiteX7" fmla="*/ 122476 w 135283"/>
                <a:gd name="connsiteY7" fmla="*/ 47385 h 86992"/>
                <a:gd name="connsiteX8" fmla="*/ 135477 w 135283"/>
                <a:gd name="connsiteY8" fmla="*/ 160 h 86992"/>
                <a:gd name="connsiteX9" fmla="*/ 41256 w 135283"/>
                <a:gd name="connsiteY9" fmla="*/ 14076 h 8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283" h="86992">
                  <a:moveTo>
                    <a:pt x="41256" y="14076"/>
                  </a:moveTo>
                  <a:cubicBezTo>
                    <a:pt x="22683" y="17439"/>
                    <a:pt x="18063" y="23430"/>
                    <a:pt x="14996" y="32802"/>
                  </a:cubicBezTo>
                  <a:lnTo>
                    <a:pt x="194" y="87152"/>
                  </a:lnTo>
                  <a:cubicBezTo>
                    <a:pt x="194" y="87152"/>
                    <a:pt x="4928" y="69845"/>
                    <a:pt x="27807" y="66149"/>
                  </a:cubicBezTo>
                  <a:lnTo>
                    <a:pt x="115218" y="53414"/>
                  </a:lnTo>
                  <a:lnTo>
                    <a:pt x="115865" y="53310"/>
                  </a:lnTo>
                  <a:cubicBezTo>
                    <a:pt x="117423" y="53069"/>
                    <a:pt x="118877" y="52380"/>
                    <a:pt x="120051" y="51328"/>
                  </a:cubicBezTo>
                  <a:cubicBezTo>
                    <a:pt x="121224" y="50277"/>
                    <a:pt x="122066" y="48906"/>
                    <a:pt x="122476" y="47385"/>
                  </a:cubicBezTo>
                  <a:lnTo>
                    <a:pt x="135477" y="160"/>
                  </a:lnTo>
                  <a:lnTo>
                    <a:pt x="41256" y="1407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22950">
                  <a:srgbClr val="FFFFFF">
                    <a:alpha val="49804"/>
                  </a:srgbClr>
                </a:gs>
                <a:gs pos="459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63890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B6C9E70-B6E4-3EBE-28EB-98D9783B5D2C}"/>
                </a:ext>
              </a:extLst>
            </p:cNvPr>
            <p:cNvSpPr/>
            <p:nvPr/>
          </p:nvSpPr>
          <p:spPr>
            <a:xfrm>
              <a:off x="5540372" y="4060068"/>
              <a:ext cx="83946" cy="64374"/>
            </a:xfrm>
            <a:custGeom>
              <a:avLst/>
              <a:gdLst>
                <a:gd name="connsiteX0" fmla="*/ 29133 w 83946"/>
                <a:gd name="connsiteY0" fmla="*/ 8171 h 64374"/>
                <a:gd name="connsiteX1" fmla="*/ 1929 w 83946"/>
                <a:gd name="connsiteY1" fmla="*/ 28002 h 64374"/>
                <a:gd name="connsiteX2" fmla="*/ 311 w 83946"/>
                <a:gd name="connsiteY2" fmla="*/ 39999 h 64374"/>
                <a:gd name="connsiteX3" fmla="*/ 4131 w 83946"/>
                <a:gd name="connsiteY3" fmla="*/ 51487 h 64374"/>
                <a:gd name="connsiteX4" fmla="*/ 12612 w 83946"/>
                <a:gd name="connsiteY4" fmla="*/ 60127 h 64374"/>
                <a:gd name="connsiteX5" fmla="*/ 24027 w 83946"/>
                <a:gd name="connsiteY5" fmla="*/ 64158 h 64374"/>
                <a:gd name="connsiteX6" fmla="*/ 36848 w 83946"/>
                <a:gd name="connsiteY6" fmla="*/ 63968 h 64374"/>
                <a:gd name="connsiteX7" fmla="*/ 58822 w 83946"/>
                <a:gd name="connsiteY7" fmla="*/ 60939 h 64374"/>
                <a:gd name="connsiteX8" fmla="*/ 66106 w 83946"/>
                <a:gd name="connsiteY8" fmla="*/ 57601 h 64374"/>
                <a:gd name="connsiteX9" fmla="*/ 70347 w 83946"/>
                <a:gd name="connsiteY9" fmla="*/ 50804 h 64374"/>
                <a:gd name="connsiteX10" fmla="*/ 84140 w 83946"/>
                <a:gd name="connsiteY10" fmla="*/ 160 h 64374"/>
                <a:gd name="connsiteX11" fmla="*/ 29133 w 83946"/>
                <a:gd name="connsiteY11" fmla="*/ 8171 h 6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946" h="64374">
                  <a:moveTo>
                    <a:pt x="29133" y="8171"/>
                  </a:moveTo>
                  <a:cubicBezTo>
                    <a:pt x="9797" y="11295"/>
                    <a:pt x="3444" y="24106"/>
                    <a:pt x="1929" y="28002"/>
                  </a:cubicBezTo>
                  <a:cubicBezTo>
                    <a:pt x="483" y="31825"/>
                    <a:pt x="-70" y="35929"/>
                    <a:pt x="311" y="39999"/>
                  </a:cubicBezTo>
                  <a:cubicBezTo>
                    <a:pt x="693" y="44069"/>
                    <a:pt x="1999" y="47998"/>
                    <a:pt x="4131" y="51487"/>
                  </a:cubicBezTo>
                  <a:cubicBezTo>
                    <a:pt x="6263" y="54975"/>
                    <a:pt x="9164" y="57930"/>
                    <a:pt x="12612" y="60127"/>
                  </a:cubicBezTo>
                  <a:cubicBezTo>
                    <a:pt x="16060" y="62322"/>
                    <a:pt x="19965" y="63701"/>
                    <a:pt x="24027" y="64158"/>
                  </a:cubicBezTo>
                  <a:cubicBezTo>
                    <a:pt x="27799" y="64701"/>
                    <a:pt x="32066" y="64673"/>
                    <a:pt x="36848" y="63968"/>
                  </a:cubicBezTo>
                  <a:lnTo>
                    <a:pt x="58822" y="60939"/>
                  </a:lnTo>
                  <a:cubicBezTo>
                    <a:pt x="61524" y="60564"/>
                    <a:pt x="64057" y="59403"/>
                    <a:pt x="66106" y="57601"/>
                  </a:cubicBezTo>
                  <a:cubicBezTo>
                    <a:pt x="68155" y="55799"/>
                    <a:pt x="69629" y="53436"/>
                    <a:pt x="70347" y="50804"/>
                  </a:cubicBezTo>
                  <a:lnTo>
                    <a:pt x="84140" y="160"/>
                  </a:lnTo>
                  <a:lnTo>
                    <a:pt x="29133" y="8171"/>
                  </a:lnTo>
                  <a:close/>
                </a:path>
              </a:pathLst>
            </a:custGeom>
            <a:gradFill>
              <a:gsLst>
                <a:gs pos="6400">
                  <a:srgbClr val="063D3B">
                    <a:alpha val="0"/>
                  </a:srgbClr>
                </a:gs>
                <a:gs pos="17000">
                  <a:srgbClr val="063D3B">
                    <a:alpha val="13333"/>
                  </a:srgbClr>
                </a:gs>
                <a:gs pos="56200">
                  <a:srgbClr val="063D3B">
                    <a:alpha val="59608"/>
                  </a:srgbClr>
                </a:gs>
                <a:gs pos="85000">
                  <a:srgbClr val="063D3B">
                    <a:alpha val="89804"/>
                  </a:srgbClr>
                </a:gs>
                <a:gs pos="100000">
                  <a:srgbClr val="063D3B"/>
                </a:gs>
              </a:gsLst>
              <a:lin ang="15506435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63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B3DDF-C484-431A-BC0D-3FA9F5561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A63358-01BC-4174-A6F7-BD098C974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11D36-7B4F-4E25-940E-03B64F68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CABC29-BEBF-4C8D-88FB-1D60B80DE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0DC4D-C527-446D-87C1-72B3D7370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9CEB3C-755E-4CA9-949D-D45E951C4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968D5-7680-43F2-AB36-184991682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7F286A-FDA5-4B42-B55E-40BE16A7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9E1B5-5E41-4C57-AEFF-69667CB65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F71C3-7BA8-4E94-8242-1475F6E67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6A834-17E8-498C-92AF-90009C46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713A94-3090-CE6B-3FC4-D1187AA5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F1A2D8-4D8B-2E66-5289-539F612C9036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sz="3000" dirty="0"/>
              <a:t>My TNS article on Fabric GA:</a:t>
            </a:r>
            <a:br>
              <a:rPr lang="en-US" sz="3000" dirty="0"/>
            </a:br>
            <a:r>
              <a:rPr lang="en-US" sz="3000" dirty="0">
                <a:hlinkClick r:id="rId2"/>
              </a:rPr>
              <a:t>https://thenewstack.io/microsoft-fabric-goes-ga-adds-multiple-integrations/</a:t>
            </a:r>
            <a:endParaRPr lang="en-US" sz="3000" dirty="0"/>
          </a:p>
          <a:p>
            <a:r>
              <a:rPr lang="en-US" sz="3000" dirty="0"/>
              <a:t>Fabric Home Page: </a:t>
            </a:r>
            <a:r>
              <a:rPr lang="en-US" sz="3000" dirty="0">
                <a:hlinkClick r:id="rId3"/>
              </a:rPr>
              <a:t>https://app.fabric.microsoft.com</a:t>
            </a:r>
            <a:endParaRPr lang="en-US" sz="3000" dirty="0"/>
          </a:p>
          <a:p>
            <a:r>
              <a:rPr lang="en-US" sz="3000" dirty="0"/>
              <a:t>Fabric Community: </a:t>
            </a:r>
            <a:r>
              <a:rPr lang="en-US" sz="3000" dirty="0">
                <a:hlinkClick r:id="rId4"/>
              </a:rPr>
              <a:t>https://community.fabric.microsoft.com/</a:t>
            </a:r>
            <a:endParaRPr lang="en-US" sz="3000" dirty="0"/>
          </a:p>
          <a:p>
            <a:r>
              <a:rPr lang="en-US" sz="3000" dirty="0"/>
              <a:t>Fabric on Microsoft Learn: </a:t>
            </a:r>
            <a:r>
              <a:rPr lang="en-US" sz="3000" dirty="0">
                <a:hlinkClick r:id="rId5"/>
              </a:rPr>
              <a:t>https://learn.microsoft.com/fabric/</a:t>
            </a:r>
            <a:endParaRPr lang="en-US" sz="3000" dirty="0"/>
          </a:p>
          <a:p>
            <a:r>
              <a:rPr lang="en-US" sz="3000" dirty="0"/>
              <a:t>Microsoft Fabric Blog: </a:t>
            </a:r>
            <a:r>
              <a:rPr lang="en-US" sz="3000" dirty="0">
                <a:hlinkClick r:id="rId6"/>
              </a:rPr>
              <a:t>https://blog.fabric.microsoft.com/en-US/blog/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55245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EBF1-9715-8152-A713-0196FA0D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75A9A-FF22-B135-6756-5095B0819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Email</a:t>
            </a:r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" action="ppaction://noaction"/>
              </a:rPr>
              <a:t>andrew.brust@bluebadgeinsights.com</a:t>
            </a:r>
            <a:endParaRPr lang="en-US" dirty="0"/>
          </a:p>
          <a:p>
            <a:r>
              <a:rPr lang="en-US" dirty="0">
                <a:hlinkClick r:id="" action="ppaction://noaction"/>
              </a:rPr>
              <a:t> </a:t>
            </a:r>
          </a:p>
          <a:p>
            <a:pPr lvl="1"/>
            <a:r>
              <a:rPr lang="en-US" dirty="0">
                <a:hlinkClick r:id="" action="ppaction://noaction"/>
              </a:rPr>
              <a:t>@</a:t>
            </a:r>
            <a:r>
              <a:rPr lang="en-US" dirty="0">
                <a:hlinkClick r:id="rId2"/>
              </a:rPr>
              <a:t>andrewbrust</a:t>
            </a:r>
            <a:endParaRPr lang="en-US" dirty="0"/>
          </a:p>
        </p:txBody>
      </p:sp>
      <p:pic>
        <p:nvPicPr>
          <p:cNvPr id="4" name="Picture 6" descr="Threads Logo and symbol, meaning, history, PNG, brand">
            <a:extLst>
              <a:ext uri="{FF2B5EF4-FFF2-40B4-BE49-F238E27FC236}">
                <a16:creationId xmlns:a16="http://schemas.microsoft.com/office/drawing/2014/main" id="{159BB23E-A806-AC6A-9227-29B8608A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82" y="2967017"/>
            <a:ext cx="827963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E32DA-B0CE-B722-1C88-CFE726EC4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915337"/>
            <a:ext cx="622903" cy="592517"/>
          </a:xfrm>
          <a:prstGeom prst="rect">
            <a:avLst/>
          </a:prstGeom>
        </p:spPr>
      </p:pic>
      <p:pic>
        <p:nvPicPr>
          <p:cNvPr id="6" name="Picture 5" descr="A blue square with white letters on it&#10;&#10;Description automatically generated">
            <a:extLst>
              <a:ext uri="{FF2B5EF4-FFF2-40B4-BE49-F238E27FC236}">
                <a16:creationId xmlns:a16="http://schemas.microsoft.com/office/drawing/2014/main" id="{5674C560-99C8-45FB-49A3-60FC22070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82" y="2898255"/>
            <a:ext cx="600115" cy="6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7C62-8837-4F4A-9A5D-89CDE311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Fabric Data Science Components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5E562B-AAD3-F171-B547-3F33125FFB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aphic 3">
            <a:extLst>
              <a:ext uri="{FF2B5EF4-FFF2-40B4-BE49-F238E27FC236}">
                <a16:creationId xmlns:a16="http://schemas.microsoft.com/office/drawing/2014/main" id="{3BB5E932-D71D-74A9-42E4-7C65C01C56D2}"/>
              </a:ext>
            </a:extLst>
          </p:cNvPr>
          <p:cNvGrpSpPr/>
          <p:nvPr/>
        </p:nvGrpSpPr>
        <p:grpSpPr>
          <a:xfrm>
            <a:off x="8671190" y="35912"/>
            <a:ext cx="395924" cy="489243"/>
            <a:chOff x="4276737" y="4686385"/>
            <a:chExt cx="126975" cy="15235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FAA0CA-1671-84D1-B3B2-3262B454E799}"/>
                </a:ext>
              </a:extLst>
            </p:cNvPr>
            <p:cNvSpPr/>
            <p:nvPr/>
          </p:nvSpPr>
          <p:spPr>
            <a:xfrm>
              <a:off x="4329743" y="4768152"/>
              <a:ext cx="73969" cy="70591"/>
            </a:xfrm>
            <a:custGeom>
              <a:avLst/>
              <a:gdLst>
                <a:gd name="connsiteX0" fmla="*/ 13932 w 73969"/>
                <a:gd name="connsiteY0" fmla="*/ 70200 h 70591"/>
                <a:gd name="connsiteX1" fmla="*/ 5286 w 73969"/>
                <a:gd name="connsiteY1" fmla="*/ 69248 h 70591"/>
                <a:gd name="connsiteX2" fmla="*/ 1325 w 73969"/>
                <a:gd name="connsiteY2" fmla="*/ 55347 h 70591"/>
                <a:gd name="connsiteX3" fmla="*/ 38382 w 73969"/>
                <a:gd name="connsiteY3" fmla="*/ 239 h 70591"/>
                <a:gd name="connsiteX4" fmla="*/ 72429 w 73969"/>
                <a:gd name="connsiteY4" fmla="*/ 38438 h 70591"/>
                <a:gd name="connsiteX5" fmla="*/ 71895 w 73969"/>
                <a:gd name="connsiteY5" fmla="*/ 47388 h 70591"/>
                <a:gd name="connsiteX6" fmla="*/ 70106 w 73969"/>
                <a:gd name="connsiteY6" fmla="*/ 48530 h 70591"/>
                <a:gd name="connsiteX7" fmla="*/ 13932 w 73969"/>
                <a:gd name="connsiteY7" fmla="*/ 70200 h 7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969" h="70591">
                  <a:moveTo>
                    <a:pt x="13932" y="70200"/>
                  </a:moveTo>
                  <a:cubicBezTo>
                    <a:pt x="11151" y="71267"/>
                    <a:pt x="7914" y="71000"/>
                    <a:pt x="5286" y="69248"/>
                  </a:cubicBezTo>
                  <a:cubicBezTo>
                    <a:pt x="907" y="66354"/>
                    <a:pt x="-1607" y="59727"/>
                    <a:pt x="1325" y="55347"/>
                  </a:cubicBezTo>
                  <a:lnTo>
                    <a:pt x="38382" y="239"/>
                  </a:lnTo>
                  <a:lnTo>
                    <a:pt x="72429" y="38438"/>
                  </a:lnTo>
                  <a:cubicBezTo>
                    <a:pt x="74752" y="41066"/>
                    <a:pt x="74523" y="45065"/>
                    <a:pt x="71895" y="47388"/>
                  </a:cubicBezTo>
                  <a:cubicBezTo>
                    <a:pt x="71363" y="47883"/>
                    <a:pt x="70753" y="48264"/>
                    <a:pt x="70106" y="48530"/>
                  </a:cubicBezTo>
                  <a:lnTo>
                    <a:pt x="13932" y="70200"/>
                  </a:lnTo>
                  <a:close/>
                </a:path>
              </a:pathLst>
            </a:custGeom>
            <a:gradFill>
              <a:gsLst>
                <a:gs pos="0">
                  <a:srgbClr val="292941"/>
                </a:gs>
                <a:gs pos="22000">
                  <a:srgbClr val="114A85"/>
                </a:gs>
                <a:gs pos="44000">
                  <a:srgbClr val="0A5BA0"/>
                </a:gs>
                <a:gs pos="65000">
                  <a:srgbClr val="0669B6"/>
                </a:gs>
              </a:gsLst>
              <a:lin ang="2400736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7770AC-46CF-3EC4-BA34-06C2863CBF6E}"/>
                </a:ext>
              </a:extLst>
            </p:cNvPr>
            <p:cNvSpPr/>
            <p:nvPr/>
          </p:nvSpPr>
          <p:spPr>
            <a:xfrm>
              <a:off x="4276737" y="4708169"/>
              <a:ext cx="67828" cy="63981"/>
            </a:xfrm>
            <a:custGeom>
              <a:avLst/>
              <a:gdLst>
                <a:gd name="connsiteX0" fmla="*/ 37078 w 67828"/>
                <a:gd name="connsiteY0" fmla="*/ 64220 h 63981"/>
                <a:gd name="connsiteX1" fmla="*/ 1012 w 67828"/>
                <a:gd name="connsiteY1" fmla="*/ 9951 h 63981"/>
                <a:gd name="connsiteX2" fmla="*/ 60 w 67828"/>
                <a:gd name="connsiteY2" fmla="*/ 6637 h 63981"/>
                <a:gd name="connsiteX3" fmla="*/ 6420 w 67828"/>
                <a:gd name="connsiteY3" fmla="*/ 277 h 63981"/>
                <a:gd name="connsiteX4" fmla="*/ 9238 w 67828"/>
                <a:gd name="connsiteY4" fmla="*/ 429 h 63981"/>
                <a:gd name="connsiteX5" fmla="*/ 67888 w 67828"/>
                <a:gd name="connsiteY5" fmla="*/ 28002 h 63981"/>
                <a:gd name="connsiteX6" fmla="*/ 64537 w 67828"/>
                <a:gd name="connsiteY6" fmla="*/ 34667 h 63981"/>
                <a:gd name="connsiteX7" fmla="*/ 37078 w 67828"/>
                <a:gd name="connsiteY7" fmla="*/ 64220 h 6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28" h="63981">
                  <a:moveTo>
                    <a:pt x="37078" y="64220"/>
                  </a:moveTo>
                  <a:lnTo>
                    <a:pt x="1012" y="9951"/>
                  </a:lnTo>
                  <a:cubicBezTo>
                    <a:pt x="403" y="8998"/>
                    <a:pt x="60" y="7856"/>
                    <a:pt x="60" y="6637"/>
                  </a:cubicBezTo>
                  <a:cubicBezTo>
                    <a:pt x="60" y="3133"/>
                    <a:pt x="2916" y="277"/>
                    <a:pt x="6420" y="277"/>
                  </a:cubicBezTo>
                  <a:cubicBezTo>
                    <a:pt x="7296" y="277"/>
                    <a:pt x="8477" y="125"/>
                    <a:pt x="9238" y="429"/>
                  </a:cubicBezTo>
                  <a:lnTo>
                    <a:pt x="67888" y="28002"/>
                  </a:lnTo>
                  <a:lnTo>
                    <a:pt x="64537" y="34667"/>
                  </a:lnTo>
                  <a:lnTo>
                    <a:pt x="37078" y="64220"/>
                  </a:lnTo>
                  <a:close/>
                </a:path>
              </a:pathLst>
            </a:custGeom>
            <a:gradFill>
              <a:gsLst>
                <a:gs pos="22000">
                  <a:srgbClr val="114A85"/>
                </a:gs>
                <a:gs pos="85000">
                  <a:srgbClr val="0669B6"/>
                </a:gs>
              </a:gsLst>
              <a:lin ang="3300931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9896AD0-0904-F7B2-142A-94AE3BE31D0E}"/>
                </a:ext>
              </a:extLst>
            </p:cNvPr>
            <p:cNvSpPr/>
            <p:nvPr/>
          </p:nvSpPr>
          <p:spPr>
            <a:xfrm>
              <a:off x="4276774" y="4686421"/>
              <a:ext cx="126935" cy="151728"/>
            </a:xfrm>
            <a:custGeom>
              <a:avLst/>
              <a:gdLst>
                <a:gd name="connsiteX0" fmla="*/ 60120 w 126935"/>
                <a:gd name="connsiteY0" fmla="*/ 151967 h 151728"/>
                <a:gd name="connsiteX1" fmla="*/ 58254 w 126935"/>
                <a:gd name="connsiteY1" fmla="*/ 151015 h 151728"/>
                <a:gd name="connsiteX2" fmla="*/ 55588 w 126935"/>
                <a:gd name="connsiteY2" fmla="*/ 137800 h 151728"/>
                <a:gd name="connsiteX3" fmla="*/ 126044 w 126935"/>
                <a:gd name="connsiteY3" fmla="*/ 31735 h 151728"/>
                <a:gd name="connsiteX4" fmla="*/ 126996 w 126935"/>
                <a:gd name="connsiteY4" fmla="*/ 28421 h 151728"/>
                <a:gd name="connsiteX5" fmla="*/ 123074 w 126935"/>
                <a:gd name="connsiteY5" fmla="*/ 22556 h 151728"/>
                <a:gd name="connsiteX6" fmla="*/ 66899 w 126935"/>
                <a:gd name="connsiteY6" fmla="*/ 886 h 151728"/>
                <a:gd name="connsiteX7" fmla="*/ 63510 w 126935"/>
                <a:gd name="connsiteY7" fmla="*/ 239 h 151728"/>
                <a:gd name="connsiteX8" fmla="*/ 60120 w 126935"/>
                <a:gd name="connsiteY8" fmla="*/ 848 h 151728"/>
                <a:gd name="connsiteX9" fmla="*/ 3946 w 126935"/>
                <a:gd name="connsiteY9" fmla="*/ 22518 h 151728"/>
                <a:gd name="connsiteX10" fmla="*/ 6422 w 126935"/>
                <a:gd name="connsiteY10" fmla="*/ 22023 h 151728"/>
                <a:gd name="connsiteX11" fmla="*/ 8859 w 126935"/>
                <a:gd name="connsiteY11" fmla="*/ 22518 h 151728"/>
                <a:gd name="connsiteX12" fmla="*/ 53189 w 126935"/>
                <a:gd name="connsiteY12" fmla="*/ 43884 h 151728"/>
                <a:gd name="connsiteX13" fmla="*/ 58711 w 126935"/>
                <a:gd name="connsiteY13" fmla="*/ 52529 h 151728"/>
                <a:gd name="connsiteX14" fmla="*/ 56350 w 126935"/>
                <a:gd name="connsiteY14" fmla="*/ 58774 h 151728"/>
                <a:gd name="connsiteX15" fmla="*/ 1661 w 126935"/>
                <a:gd name="connsiteY15" fmla="*/ 120166 h 151728"/>
                <a:gd name="connsiteX16" fmla="*/ 2194 w 126935"/>
                <a:gd name="connsiteY16" fmla="*/ 129117 h 151728"/>
                <a:gd name="connsiteX17" fmla="*/ 3984 w 126935"/>
                <a:gd name="connsiteY17" fmla="*/ 130259 h 151728"/>
                <a:gd name="connsiteX18" fmla="*/ 60158 w 126935"/>
                <a:gd name="connsiteY18" fmla="*/ 151929 h 15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935" h="151728">
                  <a:moveTo>
                    <a:pt x="60120" y="151967"/>
                  </a:moveTo>
                  <a:cubicBezTo>
                    <a:pt x="59473" y="151738"/>
                    <a:pt x="58864" y="151396"/>
                    <a:pt x="58254" y="151015"/>
                  </a:cubicBezTo>
                  <a:cubicBezTo>
                    <a:pt x="53874" y="148120"/>
                    <a:pt x="52694" y="142179"/>
                    <a:pt x="55588" y="137800"/>
                  </a:cubicBezTo>
                  <a:lnTo>
                    <a:pt x="126044" y="31735"/>
                  </a:lnTo>
                  <a:cubicBezTo>
                    <a:pt x="126654" y="30783"/>
                    <a:pt x="126996" y="29640"/>
                    <a:pt x="126996" y="28421"/>
                  </a:cubicBezTo>
                  <a:cubicBezTo>
                    <a:pt x="126996" y="25794"/>
                    <a:pt x="125397" y="23508"/>
                    <a:pt x="123074" y="22556"/>
                  </a:cubicBezTo>
                  <a:lnTo>
                    <a:pt x="66899" y="886"/>
                  </a:lnTo>
                  <a:cubicBezTo>
                    <a:pt x="65833" y="468"/>
                    <a:pt x="64690" y="239"/>
                    <a:pt x="63510" y="239"/>
                  </a:cubicBezTo>
                  <a:cubicBezTo>
                    <a:pt x="62329" y="239"/>
                    <a:pt x="61187" y="468"/>
                    <a:pt x="60120" y="848"/>
                  </a:cubicBezTo>
                  <a:lnTo>
                    <a:pt x="3946" y="22518"/>
                  </a:lnTo>
                  <a:cubicBezTo>
                    <a:pt x="4708" y="22214"/>
                    <a:pt x="5546" y="22023"/>
                    <a:pt x="6422" y="22023"/>
                  </a:cubicBezTo>
                  <a:cubicBezTo>
                    <a:pt x="7297" y="22023"/>
                    <a:pt x="8097" y="22214"/>
                    <a:pt x="8859" y="22518"/>
                  </a:cubicBezTo>
                  <a:lnTo>
                    <a:pt x="53189" y="43884"/>
                  </a:lnTo>
                  <a:cubicBezTo>
                    <a:pt x="56426" y="45559"/>
                    <a:pt x="58711" y="48682"/>
                    <a:pt x="58711" y="52529"/>
                  </a:cubicBezTo>
                  <a:cubicBezTo>
                    <a:pt x="58711" y="54928"/>
                    <a:pt x="57835" y="57099"/>
                    <a:pt x="56350" y="58774"/>
                  </a:cubicBezTo>
                  <a:lnTo>
                    <a:pt x="1661" y="120166"/>
                  </a:lnTo>
                  <a:cubicBezTo>
                    <a:pt x="-662" y="122794"/>
                    <a:pt x="-434" y="126793"/>
                    <a:pt x="2194" y="129117"/>
                  </a:cubicBezTo>
                  <a:cubicBezTo>
                    <a:pt x="2727" y="129611"/>
                    <a:pt x="3337" y="129992"/>
                    <a:pt x="3984" y="130259"/>
                  </a:cubicBezTo>
                  <a:lnTo>
                    <a:pt x="60158" y="151929"/>
                  </a:lnTo>
                </a:path>
              </a:pathLst>
            </a:custGeom>
            <a:gradFill>
              <a:gsLst>
                <a:gs pos="10000">
                  <a:srgbClr val="288CD9"/>
                </a:gs>
                <a:gs pos="75000">
                  <a:srgbClr val="3CC5EE"/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C933C7-CE2E-E92B-F53F-490AC9CD5E3F}"/>
                </a:ext>
              </a:extLst>
            </p:cNvPr>
            <p:cNvSpPr/>
            <p:nvPr/>
          </p:nvSpPr>
          <p:spPr>
            <a:xfrm>
              <a:off x="4280813" y="4686385"/>
              <a:ext cx="122898" cy="50195"/>
            </a:xfrm>
            <a:custGeom>
              <a:avLst/>
              <a:gdLst>
                <a:gd name="connsiteX0" fmla="*/ 4935 w 122898"/>
                <a:gd name="connsiteY0" fmla="*/ 22556 h 50195"/>
                <a:gd name="connsiteX1" fmla="*/ 49265 w 122898"/>
                <a:gd name="connsiteY1" fmla="*/ 43922 h 50195"/>
                <a:gd name="connsiteX2" fmla="*/ 54521 w 122898"/>
                <a:gd name="connsiteY2" fmla="*/ 50434 h 50195"/>
                <a:gd name="connsiteX3" fmla="*/ 122958 w 122898"/>
                <a:gd name="connsiteY3" fmla="*/ 27469 h 50195"/>
                <a:gd name="connsiteX4" fmla="*/ 119187 w 122898"/>
                <a:gd name="connsiteY4" fmla="*/ 22556 h 50195"/>
                <a:gd name="connsiteX5" fmla="*/ 63013 w 122898"/>
                <a:gd name="connsiteY5" fmla="*/ 886 h 50195"/>
                <a:gd name="connsiteX6" fmla="*/ 59624 w 122898"/>
                <a:gd name="connsiteY6" fmla="*/ 239 h 50195"/>
                <a:gd name="connsiteX7" fmla="*/ 56234 w 122898"/>
                <a:gd name="connsiteY7" fmla="*/ 848 h 50195"/>
                <a:gd name="connsiteX8" fmla="*/ 60 w 122898"/>
                <a:gd name="connsiteY8" fmla="*/ 22518 h 50195"/>
                <a:gd name="connsiteX9" fmla="*/ 2535 w 122898"/>
                <a:gd name="connsiteY9" fmla="*/ 22023 h 50195"/>
                <a:gd name="connsiteX10" fmla="*/ 4973 w 122898"/>
                <a:gd name="connsiteY10" fmla="*/ 22518 h 50195"/>
                <a:gd name="connsiteX11" fmla="*/ 4935 w 122898"/>
                <a:gd name="connsiteY11" fmla="*/ 22556 h 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898" h="50195">
                  <a:moveTo>
                    <a:pt x="4935" y="22556"/>
                  </a:moveTo>
                  <a:lnTo>
                    <a:pt x="49265" y="43922"/>
                  </a:lnTo>
                  <a:cubicBezTo>
                    <a:pt x="51893" y="45255"/>
                    <a:pt x="53835" y="47578"/>
                    <a:pt x="54521" y="50434"/>
                  </a:cubicBezTo>
                  <a:lnTo>
                    <a:pt x="122958" y="27469"/>
                  </a:lnTo>
                  <a:cubicBezTo>
                    <a:pt x="122615" y="25260"/>
                    <a:pt x="121206" y="23394"/>
                    <a:pt x="119187" y="22556"/>
                  </a:cubicBezTo>
                  <a:lnTo>
                    <a:pt x="63013" y="886"/>
                  </a:lnTo>
                  <a:cubicBezTo>
                    <a:pt x="61947" y="468"/>
                    <a:pt x="60805" y="239"/>
                    <a:pt x="59624" y="239"/>
                  </a:cubicBezTo>
                  <a:cubicBezTo>
                    <a:pt x="58443" y="239"/>
                    <a:pt x="57301" y="468"/>
                    <a:pt x="56234" y="848"/>
                  </a:cubicBezTo>
                  <a:lnTo>
                    <a:pt x="60" y="22518"/>
                  </a:lnTo>
                  <a:cubicBezTo>
                    <a:pt x="822" y="22214"/>
                    <a:pt x="1660" y="22023"/>
                    <a:pt x="2535" y="22023"/>
                  </a:cubicBezTo>
                  <a:cubicBezTo>
                    <a:pt x="3411" y="22023"/>
                    <a:pt x="4211" y="22214"/>
                    <a:pt x="4973" y="22518"/>
                  </a:cubicBezTo>
                  <a:lnTo>
                    <a:pt x="4935" y="22556"/>
                  </a:lnTo>
                  <a:close/>
                </a:path>
              </a:pathLst>
            </a:custGeom>
            <a:gradFill>
              <a:gsLst>
                <a:gs pos="0">
                  <a:srgbClr val="A1ECFF">
                    <a:alpha val="89804"/>
                  </a:srgbClr>
                </a:gs>
                <a:gs pos="92000">
                  <a:srgbClr val="A1ECFF">
                    <a:alpha val="0"/>
                  </a:srgbClr>
                </a:gs>
              </a:gsLst>
              <a:lin ang="4498239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179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06EB-ED6A-3FFC-62E0-EE26F91B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Notebooks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D172B4D-CEB3-83A8-501E-258A1EEEA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2319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aphic 4">
            <a:extLst>
              <a:ext uri="{FF2B5EF4-FFF2-40B4-BE49-F238E27FC236}">
                <a16:creationId xmlns:a16="http://schemas.microsoft.com/office/drawing/2014/main" id="{1C9E4726-01A9-3F40-AF61-5B392806D641}"/>
              </a:ext>
            </a:extLst>
          </p:cNvPr>
          <p:cNvGrpSpPr/>
          <p:nvPr/>
        </p:nvGrpSpPr>
        <p:grpSpPr>
          <a:xfrm>
            <a:off x="8637735" y="56348"/>
            <a:ext cx="430228" cy="564674"/>
            <a:chOff x="5505450" y="4772025"/>
            <a:chExt cx="304800" cy="4000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F28382-BD4B-A44F-543A-D357DA75B372}"/>
                </a:ext>
              </a:extLst>
            </p:cNvPr>
            <p:cNvSpPr/>
            <p:nvPr/>
          </p:nvSpPr>
          <p:spPr>
            <a:xfrm>
              <a:off x="5509896" y="4777281"/>
              <a:ext cx="294583" cy="389435"/>
            </a:xfrm>
            <a:custGeom>
              <a:avLst/>
              <a:gdLst>
                <a:gd name="connsiteX0" fmla="*/ 33894 w 294583"/>
                <a:gd name="connsiteY0" fmla="*/ 432 h 389435"/>
                <a:gd name="connsiteX1" fmla="*/ 262493 w 294583"/>
                <a:gd name="connsiteY1" fmla="*/ 432 h 389435"/>
                <a:gd name="connsiteX2" fmla="*/ 294823 w 294583"/>
                <a:gd name="connsiteY2" fmla="*/ 27692 h 389435"/>
                <a:gd name="connsiteX3" fmla="*/ 294823 w 294583"/>
                <a:gd name="connsiteY3" fmla="*/ 267315 h 389435"/>
                <a:gd name="connsiteX4" fmla="*/ 280152 w 294583"/>
                <a:gd name="connsiteY4" fmla="*/ 293191 h 389435"/>
                <a:gd name="connsiteX5" fmla="*/ 291069 w 294583"/>
                <a:gd name="connsiteY5" fmla="*/ 288664 h 389435"/>
                <a:gd name="connsiteX6" fmla="*/ 291069 w 294583"/>
                <a:gd name="connsiteY6" fmla="*/ 375580 h 389435"/>
                <a:gd name="connsiteX7" fmla="*/ 278567 w 294583"/>
                <a:gd name="connsiteY7" fmla="*/ 389868 h 389435"/>
                <a:gd name="connsiteX8" fmla="*/ 24369 w 294583"/>
                <a:gd name="connsiteY8" fmla="*/ 389868 h 389435"/>
                <a:gd name="connsiteX9" fmla="*/ 3533 w 294583"/>
                <a:gd name="connsiteY9" fmla="*/ 375580 h 389435"/>
                <a:gd name="connsiteX10" fmla="*/ 3533 w 294583"/>
                <a:gd name="connsiteY10" fmla="*/ 321407 h 389435"/>
                <a:gd name="connsiteX11" fmla="*/ 22287 w 294583"/>
                <a:gd name="connsiteY11" fmla="*/ 304796 h 389435"/>
                <a:gd name="connsiteX12" fmla="*/ 240 w 294583"/>
                <a:gd name="connsiteY12" fmla="*/ 321834 h 389435"/>
                <a:gd name="connsiteX13" fmla="*/ 240 w 294583"/>
                <a:gd name="connsiteY13" fmla="*/ 54512 h 389435"/>
                <a:gd name="connsiteX14" fmla="*/ 33894 w 294583"/>
                <a:gd name="connsiteY14" fmla="*/ 432 h 3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583" h="389435">
                  <a:moveTo>
                    <a:pt x="33894" y="432"/>
                  </a:moveTo>
                  <a:lnTo>
                    <a:pt x="262493" y="432"/>
                  </a:lnTo>
                  <a:cubicBezTo>
                    <a:pt x="278274" y="432"/>
                    <a:pt x="294823" y="11436"/>
                    <a:pt x="294823" y="27692"/>
                  </a:cubicBezTo>
                  <a:lnTo>
                    <a:pt x="294823" y="267315"/>
                  </a:lnTo>
                  <a:cubicBezTo>
                    <a:pt x="294823" y="277281"/>
                    <a:pt x="288603" y="287091"/>
                    <a:pt x="280152" y="293191"/>
                  </a:cubicBezTo>
                  <a:lnTo>
                    <a:pt x="291069" y="288664"/>
                  </a:lnTo>
                  <a:lnTo>
                    <a:pt x="291069" y="375580"/>
                  </a:lnTo>
                  <a:lnTo>
                    <a:pt x="278567" y="389868"/>
                  </a:lnTo>
                  <a:lnTo>
                    <a:pt x="24369" y="389868"/>
                  </a:lnTo>
                  <a:lnTo>
                    <a:pt x="3533" y="375580"/>
                  </a:lnTo>
                  <a:lnTo>
                    <a:pt x="3533" y="321407"/>
                  </a:lnTo>
                  <a:lnTo>
                    <a:pt x="22287" y="304796"/>
                  </a:lnTo>
                  <a:cubicBezTo>
                    <a:pt x="13681" y="309420"/>
                    <a:pt x="5592" y="316209"/>
                    <a:pt x="240" y="321834"/>
                  </a:cubicBezTo>
                  <a:lnTo>
                    <a:pt x="240" y="54512"/>
                  </a:lnTo>
                  <a:cubicBezTo>
                    <a:pt x="240" y="30129"/>
                    <a:pt x="10221" y="432"/>
                    <a:pt x="33894" y="43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5F5F5"/>
                </a:gs>
                <a:gs pos="100000">
                  <a:srgbClr val="EBEBEB"/>
                </a:gs>
              </a:gsLst>
              <a:lin ang="483700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C422B9-C916-0C64-DD55-D6B740C89F00}"/>
                </a:ext>
              </a:extLst>
            </p:cNvPr>
            <p:cNvSpPr/>
            <p:nvPr/>
          </p:nvSpPr>
          <p:spPr>
            <a:xfrm>
              <a:off x="5509896" y="4777281"/>
              <a:ext cx="294583" cy="389435"/>
            </a:xfrm>
            <a:custGeom>
              <a:avLst/>
              <a:gdLst>
                <a:gd name="connsiteX0" fmla="*/ 33894 w 294583"/>
                <a:gd name="connsiteY0" fmla="*/ 432 h 389435"/>
                <a:gd name="connsiteX1" fmla="*/ 262493 w 294583"/>
                <a:gd name="connsiteY1" fmla="*/ 432 h 389435"/>
                <a:gd name="connsiteX2" fmla="*/ 294823 w 294583"/>
                <a:gd name="connsiteY2" fmla="*/ 27692 h 389435"/>
                <a:gd name="connsiteX3" fmla="*/ 294823 w 294583"/>
                <a:gd name="connsiteY3" fmla="*/ 267315 h 389435"/>
                <a:gd name="connsiteX4" fmla="*/ 280152 w 294583"/>
                <a:gd name="connsiteY4" fmla="*/ 293191 h 389435"/>
                <a:gd name="connsiteX5" fmla="*/ 291069 w 294583"/>
                <a:gd name="connsiteY5" fmla="*/ 288664 h 389435"/>
                <a:gd name="connsiteX6" fmla="*/ 291069 w 294583"/>
                <a:gd name="connsiteY6" fmla="*/ 375580 h 389435"/>
                <a:gd name="connsiteX7" fmla="*/ 278567 w 294583"/>
                <a:gd name="connsiteY7" fmla="*/ 389868 h 389435"/>
                <a:gd name="connsiteX8" fmla="*/ 24369 w 294583"/>
                <a:gd name="connsiteY8" fmla="*/ 389868 h 389435"/>
                <a:gd name="connsiteX9" fmla="*/ 3533 w 294583"/>
                <a:gd name="connsiteY9" fmla="*/ 375580 h 389435"/>
                <a:gd name="connsiteX10" fmla="*/ 3533 w 294583"/>
                <a:gd name="connsiteY10" fmla="*/ 321407 h 389435"/>
                <a:gd name="connsiteX11" fmla="*/ 22287 w 294583"/>
                <a:gd name="connsiteY11" fmla="*/ 304796 h 389435"/>
                <a:gd name="connsiteX12" fmla="*/ 240 w 294583"/>
                <a:gd name="connsiteY12" fmla="*/ 321834 h 389435"/>
                <a:gd name="connsiteX13" fmla="*/ 240 w 294583"/>
                <a:gd name="connsiteY13" fmla="*/ 54512 h 389435"/>
                <a:gd name="connsiteX14" fmla="*/ 33894 w 294583"/>
                <a:gd name="connsiteY14" fmla="*/ 432 h 3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583" h="389435">
                  <a:moveTo>
                    <a:pt x="33894" y="432"/>
                  </a:moveTo>
                  <a:lnTo>
                    <a:pt x="262493" y="432"/>
                  </a:lnTo>
                  <a:cubicBezTo>
                    <a:pt x="278274" y="432"/>
                    <a:pt x="294823" y="11436"/>
                    <a:pt x="294823" y="27692"/>
                  </a:cubicBezTo>
                  <a:lnTo>
                    <a:pt x="294823" y="267315"/>
                  </a:lnTo>
                  <a:cubicBezTo>
                    <a:pt x="294823" y="277281"/>
                    <a:pt x="288603" y="287091"/>
                    <a:pt x="280152" y="293191"/>
                  </a:cubicBezTo>
                  <a:lnTo>
                    <a:pt x="291069" y="288664"/>
                  </a:lnTo>
                  <a:lnTo>
                    <a:pt x="291069" y="375580"/>
                  </a:lnTo>
                  <a:lnTo>
                    <a:pt x="278567" y="389868"/>
                  </a:lnTo>
                  <a:lnTo>
                    <a:pt x="24369" y="389868"/>
                  </a:lnTo>
                  <a:lnTo>
                    <a:pt x="3533" y="375580"/>
                  </a:lnTo>
                  <a:lnTo>
                    <a:pt x="3533" y="321407"/>
                  </a:lnTo>
                  <a:lnTo>
                    <a:pt x="22287" y="304796"/>
                  </a:lnTo>
                  <a:cubicBezTo>
                    <a:pt x="13681" y="309420"/>
                    <a:pt x="5592" y="316209"/>
                    <a:pt x="240" y="321834"/>
                  </a:cubicBezTo>
                  <a:lnTo>
                    <a:pt x="240" y="54512"/>
                  </a:lnTo>
                  <a:cubicBezTo>
                    <a:pt x="240" y="30129"/>
                    <a:pt x="10221" y="432"/>
                    <a:pt x="33894" y="43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B2E2FC-099F-8BF6-FF87-A9B375CF6A99}"/>
                </a:ext>
              </a:extLst>
            </p:cNvPr>
            <p:cNvSpPr/>
            <p:nvPr/>
          </p:nvSpPr>
          <p:spPr>
            <a:xfrm>
              <a:off x="5505450" y="4772025"/>
              <a:ext cx="304800" cy="400050"/>
            </a:xfrm>
            <a:custGeom>
              <a:avLst/>
              <a:gdLst>
                <a:gd name="connsiteX0" fmla="*/ 240 w 304800"/>
                <a:gd name="connsiteY0" fmla="*/ 352857 h 400050"/>
                <a:gd name="connsiteX1" fmla="*/ 47865 w 304800"/>
                <a:gd name="connsiteY1" fmla="*/ 400482 h 400050"/>
                <a:gd name="connsiteX2" fmla="*/ 266940 w 304800"/>
                <a:gd name="connsiteY2" fmla="*/ 400482 h 400050"/>
                <a:gd name="connsiteX3" fmla="*/ 305040 w 304800"/>
                <a:gd name="connsiteY3" fmla="*/ 362382 h 400050"/>
                <a:gd name="connsiteX4" fmla="*/ 305040 w 304800"/>
                <a:gd name="connsiteY4" fmla="*/ 38532 h 400050"/>
                <a:gd name="connsiteX5" fmla="*/ 266940 w 304800"/>
                <a:gd name="connsiteY5" fmla="*/ 432 h 400050"/>
                <a:gd name="connsiteX6" fmla="*/ 38340 w 304800"/>
                <a:gd name="connsiteY6" fmla="*/ 432 h 400050"/>
                <a:gd name="connsiteX7" fmla="*/ 240 w 304800"/>
                <a:gd name="connsiteY7" fmla="*/ 38532 h 400050"/>
                <a:gd name="connsiteX8" fmla="*/ 240 w 304800"/>
                <a:gd name="connsiteY8" fmla="*/ 352857 h 400050"/>
                <a:gd name="connsiteX9" fmla="*/ 38340 w 304800"/>
                <a:gd name="connsiteY9" fmla="*/ 9957 h 400050"/>
                <a:gd name="connsiteX10" fmla="*/ 266940 w 304800"/>
                <a:gd name="connsiteY10" fmla="*/ 9957 h 400050"/>
                <a:gd name="connsiteX11" fmla="*/ 295515 w 304800"/>
                <a:gd name="connsiteY11" fmla="*/ 38532 h 400050"/>
                <a:gd name="connsiteX12" fmla="*/ 295515 w 304800"/>
                <a:gd name="connsiteY12" fmla="*/ 267132 h 400050"/>
                <a:gd name="connsiteX13" fmla="*/ 262178 w 304800"/>
                <a:gd name="connsiteY13" fmla="*/ 300470 h 400050"/>
                <a:gd name="connsiteX14" fmla="*/ 52628 w 304800"/>
                <a:gd name="connsiteY14" fmla="*/ 300470 h 400050"/>
                <a:gd name="connsiteX15" fmla="*/ 9765 w 304800"/>
                <a:gd name="connsiteY15" fmla="*/ 322728 h 400050"/>
                <a:gd name="connsiteX16" fmla="*/ 9765 w 304800"/>
                <a:gd name="connsiteY16" fmla="*/ 38532 h 400050"/>
                <a:gd name="connsiteX17" fmla="*/ 38340 w 304800"/>
                <a:gd name="connsiteY17" fmla="*/ 9957 h 400050"/>
                <a:gd name="connsiteX18" fmla="*/ 9765 w 304800"/>
                <a:gd name="connsiteY18" fmla="*/ 352857 h 400050"/>
                <a:gd name="connsiteX19" fmla="*/ 47865 w 304800"/>
                <a:gd name="connsiteY19" fmla="*/ 390957 h 400050"/>
                <a:gd name="connsiteX20" fmla="*/ 266940 w 304800"/>
                <a:gd name="connsiteY20" fmla="*/ 390957 h 400050"/>
                <a:gd name="connsiteX21" fmla="*/ 295515 w 304800"/>
                <a:gd name="connsiteY21" fmla="*/ 362382 h 400050"/>
                <a:gd name="connsiteX22" fmla="*/ 295515 w 304800"/>
                <a:gd name="connsiteY22" fmla="*/ 341700 h 400050"/>
                <a:gd name="connsiteX23" fmla="*/ 262178 w 304800"/>
                <a:gd name="connsiteY23" fmla="*/ 357620 h 400050"/>
                <a:gd name="connsiteX24" fmla="*/ 43103 w 304800"/>
                <a:gd name="connsiteY24" fmla="*/ 357620 h 400050"/>
                <a:gd name="connsiteX25" fmla="*/ 38340 w 304800"/>
                <a:gd name="connsiteY25" fmla="*/ 352857 h 400050"/>
                <a:gd name="connsiteX26" fmla="*/ 43103 w 304800"/>
                <a:gd name="connsiteY26" fmla="*/ 348095 h 400050"/>
                <a:gd name="connsiteX27" fmla="*/ 262178 w 304800"/>
                <a:gd name="connsiteY27" fmla="*/ 348095 h 400050"/>
                <a:gd name="connsiteX28" fmla="*/ 295515 w 304800"/>
                <a:gd name="connsiteY28" fmla="*/ 314757 h 400050"/>
                <a:gd name="connsiteX29" fmla="*/ 295515 w 304800"/>
                <a:gd name="connsiteY29" fmla="*/ 294075 h 400050"/>
                <a:gd name="connsiteX30" fmla="*/ 262178 w 304800"/>
                <a:gd name="connsiteY30" fmla="*/ 309995 h 400050"/>
                <a:gd name="connsiteX31" fmla="*/ 52628 w 304800"/>
                <a:gd name="connsiteY31" fmla="*/ 309995 h 400050"/>
                <a:gd name="connsiteX32" fmla="*/ 9765 w 304800"/>
                <a:gd name="connsiteY32" fmla="*/ 352857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400050">
                  <a:moveTo>
                    <a:pt x="240" y="352857"/>
                  </a:moveTo>
                  <a:cubicBezTo>
                    <a:pt x="240" y="379159"/>
                    <a:pt x="21563" y="400482"/>
                    <a:pt x="47865" y="400482"/>
                  </a:cubicBezTo>
                  <a:lnTo>
                    <a:pt x="266940" y="400482"/>
                  </a:lnTo>
                  <a:cubicBezTo>
                    <a:pt x="287982" y="400482"/>
                    <a:pt x="305040" y="383424"/>
                    <a:pt x="305040" y="362382"/>
                  </a:cubicBezTo>
                  <a:lnTo>
                    <a:pt x="305040" y="38532"/>
                  </a:lnTo>
                  <a:cubicBezTo>
                    <a:pt x="305040" y="17490"/>
                    <a:pt x="287982" y="432"/>
                    <a:pt x="266940" y="432"/>
                  </a:cubicBezTo>
                  <a:lnTo>
                    <a:pt x="38340" y="432"/>
                  </a:lnTo>
                  <a:cubicBezTo>
                    <a:pt x="17298" y="432"/>
                    <a:pt x="240" y="17490"/>
                    <a:pt x="240" y="38532"/>
                  </a:cubicBezTo>
                  <a:lnTo>
                    <a:pt x="240" y="352857"/>
                  </a:lnTo>
                  <a:close/>
                  <a:moveTo>
                    <a:pt x="38340" y="9957"/>
                  </a:moveTo>
                  <a:lnTo>
                    <a:pt x="266940" y="9957"/>
                  </a:lnTo>
                  <a:cubicBezTo>
                    <a:pt x="282722" y="9957"/>
                    <a:pt x="295515" y="22751"/>
                    <a:pt x="295515" y="38532"/>
                  </a:cubicBezTo>
                  <a:lnTo>
                    <a:pt x="295515" y="267132"/>
                  </a:lnTo>
                  <a:cubicBezTo>
                    <a:pt x="295515" y="285544"/>
                    <a:pt x="280589" y="300470"/>
                    <a:pt x="262178" y="300470"/>
                  </a:cubicBezTo>
                  <a:lnTo>
                    <a:pt x="52628" y="300470"/>
                  </a:lnTo>
                  <a:cubicBezTo>
                    <a:pt x="34909" y="300470"/>
                    <a:pt x="19246" y="309265"/>
                    <a:pt x="9765" y="322728"/>
                  </a:cubicBezTo>
                  <a:lnTo>
                    <a:pt x="9765" y="38532"/>
                  </a:lnTo>
                  <a:cubicBezTo>
                    <a:pt x="9765" y="22751"/>
                    <a:pt x="22558" y="9957"/>
                    <a:pt x="38340" y="9957"/>
                  </a:cubicBezTo>
                  <a:close/>
                  <a:moveTo>
                    <a:pt x="9765" y="352857"/>
                  </a:moveTo>
                  <a:cubicBezTo>
                    <a:pt x="9765" y="373899"/>
                    <a:pt x="26823" y="390957"/>
                    <a:pt x="47865" y="390957"/>
                  </a:cubicBezTo>
                  <a:lnTo>
                    <a:pt x="266940" y="390957"/>
                  </a:lnTo>
                  <a:cubicBezTo>
                    <a:pt x="282722" y="390957"/>
                    <a:pt x="295515" y="378164"/>
                    <a:pt x="295515" y="362382"/>
                  </a:cubicBezTo>
                  <a:lnTo>
                    <a:pt x="295515" y="341700"/>
                  </a:lnTo>
                  <a:cubicBezTo>
                    <a:pt x="287657" y="351411"/>
                    <a:pt x="275642" y="357620"/>
                    <a:pt x="262178" y="357620"/>
                  </a:cubicBezTo>
                  <a:lnTo>
                    <a:pt x="43103" y="357620"/>
                  </a:lnTo>
                  <a:cubicBezTo>
                    <a:pt x="40473" y="357620"/>
                    <a:pt x="38340" y="355487"/>
                    <a:pt x="38340" y="352857"/>
                  </a:cubicBezTo>
                  <a:cubicBezTo>
                    <a:pt x="38340" y="350227"/>
                    <a:pt x="40473" y="348095"/>
                    <a:pt x="43103" y="348095"/>
                  </a:cubicBezTo>
                  <a:lnTo>
                    <a:pt x="262178" y="348095"/>
                  </a:lnTo>
                  <a:cubicBezTo>
                    <a:pt x="280589" y="348095"/>
                    <a:pt x="295515" y="333169"/>
                    <a:pt x="295515" y="314757"/>
                  </a:cubicBezTo>
                  <a:lnTo>
                    <a:pt x="295515" y="294075"/>
                  </a:lnTo>
                  <a:cubicBezTo>
                    <a:pt x="287657" y="303786"/>
                    <a:pt x="275642" y="309995"/>
                    <a:pt x="262178" y="309995"/>
                  </a:cubicBezTo>
                  <a:lnTo>
                    <a:pt x="52628" y="309995"/>
                  </a:lnTo>
                  <a:cubicBezTo>
                    <a:pt x="28955" y="309995"/>
                    <a:pt x="9765" y="329185"/>
                    <a:pt x="9765" y="352857"/>
                  </a:cubicBezTo>
                  <a:close/>
                </a:path>
              </a:pathLst>
            </a:custGeom>
            <a:gradFill>
              <a:gsLst>
                <a:gs pos="0">
                  <a:srgbClr val="BBBBBB"/>
                </a:gs>
                <a:gs pos="50000">
                  <a:srgbClr val="A1A1A1"/>
                </a:gs>
                <a:gs pos="100000">
                  <a:srgbClr val="888888"/>
                </a:gs>
              </a:gsLst>
              <a:lin ang="4804425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D3B6BB-3ECA-F0EA-C9A4-4980B97D06C0}"/>
                </a:ext>
              </a:extLst>
            </p:cNvPr>
            <p:cNvSpPr/>
            <p:nvPr/>
          </p:nvSpPr>
          <p:spPr>
            <a:xfrm>
              <a:off x="5634762" y="4848225"/>
              <a:ext cx="55683" cy="163381"/>
            </a:xfrm>
            <a:custGeom>
              <a:avLst/>
              <a:gdLst>
                <a:gd name="connsiteX0" fmla="*/ 52529 w 55683"/>
                <a:gd name="connsiteY0" fmla="*/ 634 h 163381"/>
                <a:gd name="connsiteX1" fmla="*/ 55722 w 55683"/>
                <a:gd name="connsiteY1" fmla="*/ 6564 h 163381"/>
                <a:gd name="connsiteX2" fmla="*/ 9565 w 55683"/>
                <a:gd name="connsiteY2" fmla="*/ 160419 h 163381"/>
                <a:gd name="connsiteX3" fmla="*/ 3635 w 55683"/>
                <a:gd name="connsiteY3" fmla="*/ 163611 h 163381"/>
                <a:gd name="connsiteX4" fmla="*/ 442 w 55683"/>
                <a:gd name="connsiteY4" fmla="*/ 157681 h 163381"/>
                <a:gd name="connsiteX5" fmla="*/ 46599 w 55683"/>
                <a:gd name="connsiteY5" fmla="*/ 3828 h 163381"/>
                <a:gd name="connsiteX6" fmla="*/ 52529 w 55683"/>
                <a:gd name="connsiteY6" fmla="*/ 634 h 16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83" h="163381">
                  <a:moveTo>
                    <a:pt x="52529" y="634"/>
                  </a:moveTo>
                  <a:cubicBezTo>
                    <a:pt x="55048" y="1390"/>
                    <a:pt x="56478" y="4045"/>
                    <a:pt x="55722" y="6564"/>
                  </a:cubicBezTo>
                  <a:lnTo>
                    <a:pt x="9565" y="160419"/>
                  </a:lnTo>
                  <a:cubicBezTo>
                    <a:pt x="8810" y="162938"/>
                    <a:pt x="6154" y="164368"/>
                    <a:pt x="3635" y="163611"/>
                  </a:cubicBezTo>
                  <a:cubicBezTo>
                    <a:pt x="1116" y="162856"/>
                    <a:pt x="-314" y="160201"/>
                    <a:pt x="442" y="157681"/>
                  </a:cubicBezTo>
                  <a:lnTo>
                    <a:pt x="46599" y="3828"/>
                  </a:lnTo>
                  <a:cubicBezTo>
                    <a:pt x="47354" y="1308"/>
                    <a:pt x="50009" y="-121"/>
                    <a:pt x="52529" y="634"/>
                  </a:cubicBezTo>
                  <a:close/>
                </a:path>
              </a:pathLst>
            </a:custGeom>
            <a:gradFill>
              <a:gsLst>
                <a:gs pos="0">
                  <a:srgbClr val="4BA446"/>
                </a:gs>
                <a:gs pos="50000">
                  <a:srgbClr val="45903D"/>
                </a:gs>
                <a:gs pos="100000">
                  <a:srgbClr val="3F7D35"/>
                </a:gs>
              </a:gsLst>
              <a:lin ang="3117155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43CDCD-4CC9-4A2A-D767-876DCC28A027}"/>
                </a:ext>
              </a:extLst>
            </p:cNvPr>
            <p:cNvSpPr/>
            <p:nvPr/>
          </p:nvSpPr>
          <p:spPr>
            <a:xfrm>
              <a:off x="5711707" y="4878995"/>
              <a:ext cx="55286" cy="101837"/>
            </a:xfrm>
            <a:custGeom>
              <a:avLst/>
              <a:gdLst>
                <a:gd name="connsiteX0" fmla="*/ 1634 w 55286"/>
                <a:gd name="connsiteY0" fmla="*/ 1826 h 101837"/>
                <a:gd name="connsiteX1" fmla="*/ 8371 w 55286"/>
                <a:gd name="connsiteY1" fmla="*/ 1826 h 101837"/>
                <a:gd name="connsiteX2" fmla="*/ 53852 w 55286"/>
                <a:gd name="connsiteY2" fmla="*/ 47309 h 101837"/>
                <a:gd name="connsiteX3" fmla="*/ 53852 w 55286"/>
                <a:gd name="connsiteY3" fmla="*/ 55391 h 101837"/>
                <a:gd name="connsiteX4" fmla="*/ 8371 w 55286"/>
                <a:gd name="connsiteY4" fmla="*/ 100874 h 101837"/>
                <a:gd name="connsiteX5" fmla="*/ 1634 w 55286"/>
                <a:gd name="connsiteY5" fmla="*/ 100874 h 101837"/>
                <a:gd name="connsiteX6" fmla="*/ 1634 w 55286"/>
                <a:gd name="connsiteY6" fmla="*/ 94139 h 101837"/>
                <a:gd name="connsiteX7" fmla="*/ 44424 w 55286"/>
                <a:gd name="connsiteY7" fmla="*/ 51351 h 101837"/>
                <a:gd name="connsiteX8" fmla="*/ 1634 w 55286"/>
                <a:gd name="connsiteY8" fmla="*/ 8562 h 101837"/>
                <a:gd name="connsiteX9" fmla="*/ 1634 w 55286"/>
                <a:gd name="connsiteY9" fmla="*/ 1826 h 1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86" h="101837">
                  <a:moveTo>
                    <a:pt x="1634" y="1826"/>
                  </a:moveTo>
                  <a:cubicBezTo>
                    <a:pt x="3495" y="-33"/>
                    <a:pt x="6510" y="-33"/>
                    <a:pt x="8371" y="1826"/>
                  </a:cubicBezTo>
                  <a:lnTo>
                    <a:pt x="53852" y="47309"/>
                  </a:lnTo>
                  <a:cubicBezTo>
                    <a:pt x="56085" y="49541"/>
                    <a:pt x="56085" y="53160"/>
                    <a:pt x="53852" y="55391"/>
                  </a:cubicBezTo>
                  <a:lnTo>
                    <a:pt x="8371" y="100874"/>
                  </a:lnTo>
                  <a:cubicBezTo>
                    <a:pt x="6510" y="102734"/>
                    <a:pt x="3495" y="102734"/>
                    <a:pt x="1634" y="100874"/>
                  </a:cubicBezTo>
                  <a:cubicBezTo>
                    <a:pt x="-225" y="99015"/>
                    <a:pt x="-225" y="95999"/>
                    <a:pt x="1634" y="94139"/>
                  </a:cubicBezTo>
                  <a:lnTo>
                    <a:pt x="44424" y="51351"/>
                  </a:lnTo>
                  <a:lnTo>
                    <a:pt x="1634" y="8562"/>
                  </a:lnTo>
                  <a:cubicBezTo>
                    <a:pt x="-225" y="6702"/>
                    <a:pt x="-225" y="3687"/>
                    <a:pt x="1634" y="1826"/>
                  </a:cubicBezTo>
                  <a:close/>
                </a:path>
              </a:pathLst>
            </a:custGeom>
            <a:gradFill>
              <a:gsLst>
                <a:gs pos="0">
                  <a:srgbClr val="4BA446"/>
                </a:gs>
                <a:gs pos="50000">
                  <a:srgbClr val="45903D"/>
                </a:gs>
                <a:gs pos="100000">
                  <a:srgbClr val="3F7D35"/>
                </a:gs>
              </a:gsLst>
              <a:lin ang="3117155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C27D1E-60BB-6DF9-F2A7-A5D48212F67D}"/>
                </a:ext>
              </a:extLst>
            </p:cNvPr>
            <p:cNvSpPr/>
            <p:nvPr/>
          </p:nvSpPr>
          <p:spPr>
            <a:xfrm>
              <a:off x="5558230" y="4878995"/>
              <a:ext cx="55286" cy="101837"/>
            </a:xfrm>
            <a:custGeom>
              <a:avLst/>
              <a:gdLst>
                <a:gd name="connsiteX0" fmla="*/ 47397 w 55286"/>
                <a:gd name="connsiteY0" fmla="*/ 1826 h 101837"/>
                <a:gd name="connsiteX1" fmla="*/ 54132 w 55286"/>
                <a:gd name="connsiteY1" fmla="*/ 1826 h 101837"/>
                <a:gd name="connsiteX2" fmla="*/ 54132 w 55286"/>
                <a:gd name="connsiteY2" fmla="*/ 8562 h 101837"/>
                <a:gd name="connsiteX3" fmla="*/ 11343 w 55286"/>
                <a:gd name="connsiteY3" fmla="*/ 51351 h 101837"/>
                <a:gd name="connsiteX4" fmla="*/ 54132 w 55286"/>
                <a:gd name="connsiteY4" fmla="*/ 94139 h 101837"/>
                <a:gd name="connsiteX5" fmla="*/ 54132 w 55286"/>
                <a:gd name="connsiteY5" fmla="*/ 100874 h 101837"/>
                <a:gd name="connsiteX6" fmla="*/ 47397 w 55286"/>
                <a:gd name="connsiteY6" fmla="*/ 100874 h 101837"/>
                <a:gd name="connsiteX7" fmla="*/ 1914 w 55286"/>
                <a:gd name="connsiteY7" fmla="*/ 55391 h 101837"/>
                <a:gd name="connsiteX8" fmla="*/ 1914 w 55286"/>
                <a:gd name="connsiteY8" fmla="*/ 47309 h 101837"/>
                <a:gd name="connsiteX9" fmla="*/ 47397 w 55286"/>
                <a:gd name="connsiteY9" fmla="*/ 1826 h 1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86" h="101837">
                  <a:moveTo>
                    <a:pt x="47397" y="1826"/>
                  </a:moveTo>
                  <a:cubicBezTo>
                    <a:pt x="49257" y="-33"/>
                    <a:pt x="52272" y="-33"/>
                    <a:pt x="54132" y="1826"/>
                  </a:cubicBezTo>
                  <a:cubicBezTo>
                    <a:pt x="55992" y="3687"/>
                    <a:pt x="55992" y="6702"/>
                    <a:pt x="54132" y="8562"/>
                  </a:cubicBezTo>
                  <a:lnTo>
                    <a:pt x="11343" y="51351"/>
                  </a:lnTo>
                  <a:lnTo>
                    <a:pt x="54132" y="94139"/>
                  </a:lnTo>
                  <a:cubicBezTo>
                    <a:pt x="55992" y="95999"/>
                    <a:pt x="55992" y="99015"/>
                    <a:pt x="54132" y="100874"/>
                  </a:cubicBezTo>
                  <a:cubicBezTo>
                    <a:pt x="52272" y="102734"/>
                    <a:pt x="49257" y="102734"/>
                    <a:pt x="47397" y="100874"/>
                  </a:cubicBezTo>
                  <a:lnTo>
                    <a:pt x="1914" y="55391"/>
                  </a:lnTo>
                  <a:cubicBezTo>
                    <a:pt x="-318" y="53160"/>
                    <a:pt x="-318" y="49541"/>
                    <a:pt x="1914" y="47309"/>
                  </a:cubicBezTo>
                  <a:lnTo>
                    <a:pt x="47397" y="1826"/>
                  </a:lnTo>
                  <a:close/>
                </a:path>
              </a:pathLst>
            </a:custGeom>
            <a:gradFill>
              <a:gsLst>
                <a:gs pos="0">
                  <a:srgbClr val="4BA446"/>
                </a:gs>
                <a:gs pos="50000">
                  <a:srgbClr val="45903D"/>
                </a:gs>
                <a:gs pos="100000">
                  <a:srgbClr val="3F7D35"/>
                </a:gs>
              </a:gsLst>
              <a:lin ang="3117155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306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84" tIns="33336" rIns="67784" bIns="33336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dirty="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Notebooks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old" pitchFamily="-72" charset="0"/>
                <a:ea typeface="ＭＳ Ｐゴシック" pitchFamily="-72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037600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Apache 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sz="3000" dirty="0"/>
              <a:t>Big Data/Data Lake framework, originally viewed as a competitor to Apache Hadoop</a:t>
            </a:r>
          </a:p>
          <a:p>
            <a:r>
              <a:rPr lang="en-US" sz="3000" dirty="0"/>
              <a:t>Very memory-oriented. Compare to Hadoop’s disk-heavy approach. Eliminates lots of latency.</a:t>
            </a:r>
          </a:p>
          <a:p>
            <a:r>
              <a:rPr lang="en-US" sz="3000" dirty="0"/>
              <a:t>Great for all variety of data preparation/engineering and analytics work, as well as machine learning</a:t>
            </a:r>
          </a:p>
          <a:p>
            <a:r>
              <a:rPr lang="en-US" sz="3000" dirty="0"/>
              <a:t>Workloads can be comingled in a single job using very dev-friendly APIs</a:t>
            </a:r>
          </a:p>
          <a:p>
            <a:r>
              <a:rPr lang="en-US" sz="3000" b="1" dirty="0" err="1"/>
              <a:t>PySpark</a:t>
            </a:r>
            <a:r>
              <a:rPr lang="en-US" sz="3000" b="1" dirty="0"/>
              <a:t> </a:t>
            </a:r>
            <a:r>
              <a:rPr lang="en-US" sz="3000" b="1" dirty="0" err="1"/>
              <a:t>DataFrames</a:t>
            </a:r>
            <a:r>
              <a:rPr lang="en-US" sz="3000" b="1" dirty="0"/>
              <a:t> are in-memory result sets used throughout </a:t>
            </a:r>
            <a:r>
              <a:rPr lang="en-US" sz="3000" b="1" dirty="0" err="1"/>
              <a:t>PySpark</a:t>
            </a:r>
            <a:endParaRPr lang="en-US" sz="3000" b="1" dirty="0"/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C1CC9703-5EE0-4C67-9E6C-30A913C5C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79" y="69851"/>
            <a:ext cx="901319" cy="4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4046-0C2D-3E58-00B9-951190EA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Python, </a:t>
            </a:r>
            <a:r>
              <a:rPr lang="en-US" b="1" dirty="0" err="1"/>
              <a:t>PySpark</a:t>
            </a:r>
            <a:r>
              <a:rPr lang="en-US" b="1" dirty="0"/>
              <a:t>, Pandas, and </a:t>
            </a:r>
            <a:r>
              <a:rPr lang="en-US" b="1" dirty="0" err="1"/>
              <a:t>DataFrames</a:t>
            </a:r>
            <a:endParaRPr lang="en-US" b="1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9922940-5FAD-C69B-34FC-6BDAB7D9F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712321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5D929C-F44C-CB8E-3C63-C592811A4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957" y="35865"/>
            <a:ext cx="486535" cy="4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2E6032-F36A-4C85-A7F5-30333F29F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4D3B8A-AF31-4F05-9EF9-C6201EC96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04A737-B0F2-462D-BEBF-118909F5E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03880E-79F3-4AFF-B5D4-334F34586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C9ECBB-AA52-4A67-B592-8CFEC2C2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352BFC-CFF1-4C90-8E40-553AF5DE9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B302CA-4B03-495A-B273-9D580757B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549740-AB4D-4DB2-BABC-740135F8B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784" tIns="33336" rIns="67784" bIns="33336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dirty="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Python, Spark and </a:t>
            </a:r>
            <a:r>
              <a:rPr lang="en-US" sz="3000" dirty="0" err="1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DataFrames</a:t>
            </a:r>
            <a:endParaRPr lang="en-US" sz="3000" dirty="0">
              <a:solidFill>
                <a:srgbClr val="00B0E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old" pitchFamily="-72" charset="0"/>
                <a:ea typeface="ＭＳ Ｐゴシック" pitchFamily="-72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11477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Cornerstone">
      <a:dk1>
        <a:srgbClr val="000000"/>
      </a:dk1>
      <a:lt1>
        <a:srgbClr val="FFFFFF"/>
      </a:lt1>
      <a:dk2>
        <a:srgbClr val="2B338D"/>
      </a:dk2>
      <a:lt2>
        <a:srgbClr val="E7E6E6"/>
      </a:lt2>
      <a:accent1>
        <a:srgbClr val="2B338D"/>
      </a:accent1>
      <a:accent2>
        <a:srgbClr val="7AF0DD"/>
      </a:accent2>
      <a:accent3>
        <a:srgbClr val="973B90"/>
      </a:accent3>
      <a:accent4>
        <a:srgbClr val="EA82B3"/>
      </a:accent4>
      <a:accent5>
        <a:srgbClr val="D3A76C"/>
      </a:accent5>
      <a:accent6>
        <a:srgbClr val="FFA346"/>
      </a:accent6>
      <a:hlink>
        <a:srgbClr val="72C3B5"/>
      </a:hlink>
      <a:folHlink>
        <a:srgbClr val="953A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3C3184-A074-214D-978C-8FCDA1548BCA}" vid="{4F53DAA4-02C2-2E45-863B-F0BE723B14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626045A95E5B4CA4051B8C03CE1FBD" ma:contentTypeVersion="21" ma:contentTypeDescription="Skapa ett nytt dokument." ma:contentTypeScope="" ma:versionID="398d0a8f54aa3d2f622ceb2f1ce00eb6">
  <xsd:schema xmlns:xsd="http://www.w3.org/2001/XMLSchema" xmlns:xs="http://www.w3.org/2001/XMLSchema" xmlns:p="http://schemas.microsoft.com/office/2006/metadata/properties" xmlns:ns2="f52e4a62-cf49-413f-a6af-eb7247402456" xmlns:ns3="94c0f79d-3f98-4371-95b9-a001d2d75d9e" targetNamespace="http://schemas.microsoft.com/office/2006/metadata/properties" ma:root="true" ma:fieldsID="ee017007d159a1045701c3c7658fa6bb" ns2:_="" ns3:_="">
    <xsd:import namespace="f52e4a62-cf49-413f-a6af-eb7247402456"/>
    <xsd:import namespace="94c0f79d-3f98-4371-95b9-a001d2d75d9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e4a62-cf49-413f-a6af-eb7247402456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780819ef-72a5-49b2-b21c-be785698d9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0f79d-3f98-4371-95b9-a001d2d75d9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44f3f89-d8ba-4185-9a6b-3b7f5c2c3b6d}" ma:internalName="TaxCatchAll" ma:showField="CatchAllData" ma:web="94c0f79d-3f98-4371-95b9-a001d2d75d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D48114-88A6-47B2-B8E2-36E152DA8352}"/>
</file>

<file path=customXml/itemProps2.xml><?xml version="1.0" encoding="utf-8"?>
<ds:datastoreItem xmlns:ds="http://schemas.openxmlformats.org/officeDocument/2006/customXml" ds:itemID="{B9397049-4974-48C7-B6D0-0FCA7AE1CA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9330</TotalTime>
  <Words>1194</Words>
  <Application>Microsoft Office PowerPoint</Application>
  <PresentationFormat>On-screen Show (16:9)</PresentationFormat>
  <Paragraphs>173</Paragraphs>
  <Slides>31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Bold</vt:lpstr>
      <vt:lpstr>Calibri</vt:lpstr>
      <vt:lpstr>Consolas</vt:lpstr>
      <vt:lpstr>IBM Plex Sans</vt:lpstr>
      <vt:lpstr>IBM Plex Sans Light</vt:lpstr>
      <vt:lpstr>IBM Plex Sans Thin</vt:lpstr>
      <vt:lpstr>Myriad Pro</vt:lpstr>
      <vt:lpstr>Segoe UI</vt:lpstr>
      <vt:lpstr>1_Custom Design</vt:lpstr>
      <vt:lpstr>Anpassad formgivning</vt:lpstr>
      <vt:lpstr>Data Science in Microsoft Fabric Andrew J. Brust</vt:lpstr>
      <vt:lpstr>Meet Andrew</vt:lpstr>
      <vt:lpstr>What is Fabric?</vt:lpstr>
      <vt:lpstr>Fabric Data Science Components</vt:lpstr>
      <vt:lpstr>Notebooks</vt:lpstr>
      <vt:lpstr>DEMO</vt:lpstr>
      <vt:lpstr>Apache Spark</vt:lpstr>
      <vt:lpstr>Python, PySpark, Pandas, and DataFrames</vt:lpstr>
      <vt:lpstr>DEMO</vt:lpstr>
      <vt:lpstr>ML 101</vt:lpstr>
      <vt:lpstr>The Fabric Data Science Workflow</vt:lpstr>
      <vt:lpstr>DEMO</vt:lpstr>
      <vt:lpstr>MLflow</vt:lpstr>
      <vt:lpstr>MLflow API</vt:lpstr>
      <vt:lpstr>Fabric Experiments and Models</vt:lpstr>
      <vt:lpstr>SPARK SQL PREDICT Function</vt:lpstr>
      <vt:lpstr>DEMO</vt:lpstr>
      <vt:lpstr>Data Wrangler</vt:lpstr>
      <vt:lpstr>Python Coding Tools</vt:lpstr>
      <vt:lpstr>DEMO</vt:lpstr>
      <vt:lpstr>SynapseML, FLAML</vt:lpstr>
      <vt:lpstr>DEMO</vt:lpstr>
      <vt:lpstr>Hyperparameter Tuning</vt:lpstr>
      <vt:lpstr>FLAML AutoML</vt:lpstr>
      <vt:lpstr>DEMO</vt:lpstr>
      <vt:lpstr>Semantic Link</vt:lpstr>
      <vt:lpstr>GenAI on Fabric</vt:lpstr>
      <vt:lpstr>DEMO</vt:lpstr>
      <vt:lpstr>Public Datasets</vt:lpstr>
      <vt:lpstr>Resources</vt:lpstr>
      <vt:lpstr>Thank You!</vt:lpstr>
    </vt:vector>
  </TitlesOfParts>
  <Company>1105 Media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andrew.brust@bluebadgeinsights.com</dc:creator>
  <cp:lastModifiedBy>Andrew Brust</cp:lastModifiedBy>
  <cp:revision>152</cp:revision>
  <dcterms:created xsi:type="dcterms:W3CDTF">2012-12-07T00:48:42Z</dcterms:created>
  <dcterms:modified xsi:type="dcterms:W3CDTF">2024-05-19T23:08:11Z</dcterms:modified>
</cp:coreProperties>
</file>